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1"/>
  </p:notesMasterIdLst>
  <p:sldIdLst>
    <p:sldId id="502" r:id="rId2"/>
    <p:sldId id="1006" r:id="rId3"/>
    <p:sldId id="1005" r:id="rId4"/>
    <p:sldId id="1004" r:id="rId5"/>
    <p:sldId id="1003" r:id="rId6"/>
    <p:sldId id="1001" r:id="rId7"/>
    <p:sldId id="1000" r:id="rId8"/>
    <p:sldId id="999" r:id="rId9"/>
    <p:sldId id="1010" r:id="rId10"/>
    <p:sldId id="1084" r:id="rId11"/>
    <p:sldId id="1085" r:id="rId12"/>
    <p:sldId id="1014" r:id="rId13"/>
    <p:sldId id="1015" r:id="rId14"/>
    <p:sldId id="1018" r:id="rId15"/>
    <p:sldId id="1019" r:id="rId16"/>
    <p:sldId id="1020" r:id="rId17"/>
    <p:sldId id="1087" r:id="rId18"/>
    <p:sldId id="366" r:id="rId19"/>
    <p:sldId id="1023" r:id="rId20"/>
    <p:sldId id="1025" r:id="rId21"/>
    <p:sldId id="1027" r:id="rId22"/>
    <p:sldId id="1028" r:id="rId23"/>
    <p:sldId id="1029" r:id="rId24"/>
    <p:sldId id="1030" r:id="rId25"/>
    <p:sldId id="1032" r:id="rId26"/>
    <p:sldId id="1033" r:id="rId27"/>
    <p:sldId id="1123" r:id="rId28"/>
    <p:sldId id="1034" r:id="rId29"/>
    <p:sldId id="1035" r:id="rId30"/>
    <p:sldId id="1036" r:id="rId31"/>
    <p:sldId id="1037" r:id="rId32"/>
    <p:sldId id="1040" r:id="rId33"/>
    <p:sldId id="1089" r:id="rId34"/>
    <p:sldId id="1043" r:id="rId35"/>
    <p:sldId id="1045" r:id="rId36"/>
    <p:sldId id="1046" r:id="rId37"/>
    <p:sldId id="1048" r:id="rId38"/>
    <p:sldId id="1055" r:id="rId39"/>
    <p:sldId id="1056" r:id="rId40"/>
    <p:sldId id="1057" r:id="rId41"/>
    <p:sldId id="1061" r:id="rId42"/>
    <p:sldId id="1063" r:id="rId43"/>
    <p:sldId id="1066" r:id="rId44"/>
    <p:sldId id="1092" r:id="rId45"/>
    <p:sldId id="1069" r:id="rId46"/>
    <p:sldId id="1093" r:id="rId47"/>
    <p:sldId id="1074" r:id="rId48"/>
    <p:sldId id="1078" r:id="rId49"/>
    <p:sldId id="1079" r:id="rId50"/>
    <p:sldId id="1081" r:id="rId51"/>
    <p:sldId id="1083" r:id="rId52"/>
    <p:sldId id="1095" r:id="rId53"/>
    <p:sldId id="1096" r:id="rId54"/>
    <p:sldId id="1098" r:id="rId55"/>
    <p:sldId id="1099" r:id="rId56"/>
    <p:sldId id="1100" r:id="rId57"/>
    <p:sldId id="1102" r:id="rId58"/>
    <p:sldId id="1103" r:id="rId59"/>
    <p:sldId id="1105" r:id="rId60"/>
    <p:sldId id="1110" r:id="rId61"/>
    <p:sldId id="1113" r:id="rId62"/>
    <p:sldId id="1114" r:id="rId63"/>
    <p:sldId id="1115" r:id="rId64"/>
    <p:sldId id="1117" r:id="rId65"/>
    <p:sldId id="1118" r:id="rId66"/>
    <p:sldId id="1119" r:id="rId67"/>
    <p:sldId id="1120" r:id="rId68"/>
    <p:sldId id="1122" r:id="rId69"/>
    <p:sldId id="525" r:id="rId70"/>
  </p:sldIdLst>
  <p:sldSz cx="12192000" cy="6858000"/>
  <p:notesSz cx="9942513" cy="6761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DE6"/>
    <a:srgbClr val="98714D"/>
    <a:srgbClr val="FFE5F2"/>
    <a:srgbClr val="FFBDDE"/>
    <a:srgbClr val="FF61B0"/>
    <a:srgbClr val="D840BF"/>
    <a:srgbClr val="FF66FF"/>
    <a:srgbClr val="9900FF"/>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B1CC8A-3FAA-4DB9-9234-CC3D7AF45D3F}" v="7" dt="2024-01-05T05:14:00.9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8" autoAdjust="0"/>
    <p:restoredTop sz="95717" autoAdjust="0"/>
  </p:normalViewPr>
  <p:slideViewPr>
    <p:cSldViewPr snapToGrid="0">
      <p:cViewPr varScale="1">
        <p:scale>
          <a:sx n="62" d="100"/>
          <a:sy n="62" d="100"/>
        </p:scale>
        <p:origin x="852"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gesh ashok" userId="c82e54524fcde551" providerId="LiveId" clId="{57ADD9DB-E23A-4F4A-9FBB-2E55112330A2}"/>
    <pc:docChg chg="addSld delSld modSld sldOrd">
      <pc:chgData name="Yogesh ashok" userId="c82e54524fcde551" providerId="LiveId" clId="{57ADD9DB-E23A-4F4A-9FBB-2E55112330A2}" dt="2022-02-21T17:25:55.244" v="120"/>
      <pc:docMkLst>
        <pc:docMk/>
      </pc:docMkLst>
      <pc:sldChg chg="addSp modSp ord">
        <pc:chgData name="Yogesh ashok" userId="c82e54524fcde551" providerId="LiveId" clId="{57ADD9DB-E23A-4F4A-9FBB-2E55112330A2}" dt="2022-02-21T15:19:52.720" v="20"/>
        <pc:sldMkLst>
          <pc:docMk/>
          <pc:sldMk cId="1442400290" sldId="905"/>
        </pc:sldMkLst>
        <pc:spChg chg="add mod">
          <ac:chgData name="Yogesh ashok" userId="c82e54524fcde551" providerId="LiveId" clId="{57ADD9DB-E23A-4F4A-9FBB-2E55112330A2}" dt="2022-02-21T14:57:53.633" v="16" actId="767"/>
          <ac:spMkLst>
            <pc:docMk/>
            <pc:sldMk cId="1442400290" sldId="905"/>
            <ac:spMk id="5" creationId="{A0346824-9BD8-43B3-9D03-ECFCE47B71F2}"/>
          </ac:spMkLst>
        </pc:spChg>
      </pc:sldChg>
      <pc:sldChg chg="ord">
        <pc:chgData name="Yogesh ashok" userId="c82e54524fcde551" providerId="LiveId" clId="{57ADD9DB-E23A-4F4A-9FBB-2E55112330A2}" dt="2022-02-21T15:21:54.431" v="22"/>
        <pc:sldMkLst>
          <pc:docMk/>
          <pc:sldMk cId="2127193116" sldId="984"/>
        </pc:sldMkLst>
      </pc:sldChg>
      <pc:sldChg chg="add del">
        <pc:chgData name="Yogesh ashok" userId="c82e54524fcde551" providerId="LiveId" clId="{57ADD9DB-E23A-4F4A-9FBB-2E55112330A2}" dt="2022-02-21T14:24:31.860" v="1"/>
        <pc:sldMkLst>
          <pc:docMk/>
          <pc:sldMk cId="2113217363" sldId="998"/>
        </pc:sldMkLst>
      </pc:sldChg>
      <pc:sldChg chg="add">
        <pc:chgData name="Yogesh ashok" userId="c82e54524fcde551" providerId="LiveId" clId="{57ADD9DB-E23A-4F4A-9FBB-2E55112330A2}" dt="2022-02-21T14:32:08.082" v="2"/>
        <pc:sldMkLst>
          <pc:docMk/>
          <pc:sldMk cId="2504738836" sldId="998"/>
        </pc:sldMkLst>
      </pc:sldChg>
      <pc:sldChg chg="add">
        <pc:chgData name="Yogesh ashok" userId="c82e54524fcde551" providerId="LiveId" clId="{57ADD9DB-E23A-4F4A-9FBB-2E55112330A2}" dt="2022-02-21T14:36:39.801" v="5"/>
        <pc:sldMkLst>
          <pc:docMk/>
          <pc:sldMk cId="836273491" sldId="999"/>
        </pc:sldMkLst>
      </pc:sldChg>
      <pc:sldChg chg="add">
        <pc:chgData name="Yogesh ashok" userId="c82e54524fcde551" providerId="LiveId" clId="{57ADD9DB-E23A-4F4A-9FBB-2E55112330A2}" dt="2022-02-21T14:32:08.312" v="3"/>
        <pc:sldMkLst>
          <pc:docMk/>
          <pc:sldMk cId="3079070557" sldId="999"/>
        </pc:sldMkLst>
      </pc:sldChg>
      <pc:sldChg chg="add">
        <pc:chgData name="Yogesh ashok" userId="c82e54524fcde551" providerId="LiveId" clId="{57ADD9DB-E23A-4F4A-9FBB-2E55112330A2}" dt="2022-02-21T14:36:40.131" v="6"/>
        <pc:sldMkLst>
          <pc:docMk/>
          <pc:sldMk cId="676636385" sldId="1000"/>
        </pc:sldMkLst>
      </pc:sldChg>
      <pc:sldChg chg="add">
        <pc:chgData name="Yogesh ashok" userId="c82e54524fcde551" providerId="LiveId" clId="{57ADD9DB-E23A-4F4A-9FBB-2E55112330A2}" dt="2022-02-21T14:32:08.486" v="4"/>
        <pc:sldMkLst>
          <pc:docMk/>
          <pc:sldMk cId="4068735750" sldId="1000"/>
        </pc:sldMkLst>
      </pc:sldChg>
      <pc:sldChg chg="add ord">
        <pc:chgData name="Yogesh ashok" userId="c82e54524fcde551" providerId="LiveId" clId="{57ADD9DB-E23A-4F4A-9FBB-2E55112330A2}" dt="2022-02-21T15:19:52.720" v="20"/>
        <pc:sldMkLst>
          <pc:docMk/>
          <pc:sldMk cId="135848710" sldId="1001"/>
        </pc:sldMkLst>
      </pc:sldChg>
      <pc:sldChg chg="add">
        <pc:chgData name="Yogesh ashok" userId="c82e54524fcde551" providerId="LiveId" clId="{57ADD9DB-E23A-4F4A-9FBB-2E55112330A2}" dt="2022-02-21T14:38:58.976" v="8"/>
        <pc:sldMkLst>
          <pc:docMk/>
          <pc:sldMk cId="2081283029" sldId="1002"/>
        </pc:sldMkLst>
      </pc:sldChg>
      <pc:sldChg chg="add">
        <pc:chgData name="Yogesh ashok" userId="c82e54524fcde551" providerId="LiveId" clId="{57ADD9DB-E23A-4F4A-9FBB-2E55112330A2}" dt="2022-02-21T14:41:59.394" v="9"/>
        <pc:sldMkLst>
          <pc:docMk/>
          <pc:sldMk cId="2704487286" sldId="1003"/>
        </pc:sldMkLst>
      </pc:sldChg>
      <pc:sldChg chg="add">
        <pc:chgData name="Yogesh ashok" userId="c82e54524fcde551" providerId="LiveId" clId="{57ADD9DB-E23A-4F4A-9FBB-2E55112330A2}" dt="2022-02-21T14:43:46.697" v="10"/>
        <pc:sldMkLst>
          <pc:docMk/>
          <pc:sldMk cId="1977559496" sldId="1004"/>
        </pc:sldMkLst>
      </pc:sldChg>
      <pc:sldChg chg="add">
        <pc:chgData name="Yogesh ashok" userId="c82e54524fcde551" providerId="LiveId" clId="{57ADD9DB-E23A-4F4A-9FBB-2E55112330A2}" dt="2022-02-21T14:44:25.608" v="11"/>
        <pc:sldMkLst>
          <pc:docMk/>
          <pc:sldMk cId="1163710737" sldId="1005"/>
        </pc:sldMkLst>
      </pc:sldChg>
      <pc:sldChg chg="add">
        <pc:chgData name="Yogesh ashok" userId="c82e54524fcde551" providerId="LiveId" clId="{57ADD9DB-E23A-4F4A-9FBB-2E55112330A2}" dt="2022-02-21T14:46:43.450" v="12"/>
        <pc:sldMkLst>
          <pc:docMk/>
          <pc:sldMk cId="2516533553" sldId="1006"/>
        </pc:sldMkLst>
      </pc:sldChg>
      <pc:sldChg chg="add">
        <pc:chgData name="Yogesh ashok" userId="c82e54524fcde551" providerId="LiveId" clId="{57ADD9DB-E23A-4F4A-9FBB-2E55112330A2}" dt="2022-02-21T14:48:16.464" v="13"/>
        <pc:sldMkLst>
          <pc:docMk/>
          <pc:sldMk cId="4227794837" sldId="1007"/>
        </pc:sldMkLst>
      </pc:sldChg>
      <pc:sldChg chg="add">
        <pc:chgData name="Yogesh ashok" userId="c82e54524fcde551" providerId="LiveId" clId="{57ADD9DB-E23A-4F4A-9FBB-2E55112330A2}" dt="2022-02-21T14:49:55.800" v="14"/>
        <pc:sldMkLst>
          <pc:docMk/>
          <pc:sldMk cId="3043986785" sldId="1008"/>
        </pc:sldMkLst>
      </pc:sldChg>
      <pc:sldChg chg="add">
        <pc:chgData name="Yogesh ashok" userId="c82e54524fcde551" providerId="LiveId" clId="{57ADD9DB-E23A-4F4A-9FBB-2E55112330A2}" dt="2022-02-21T15:07:27.072" v="17"/>
        <pc:sldMkLst>
          <pc:docMk/>
          <pc:sldMk cId="2396883104" sldId="1009"/>
        </pc:sldMkLst>
      </pc:sldChg>
      <pc:sldChg chg="add ord">
        <pc:chgData name="Yogesh ashok" userId="c82e54524fcde551" providerId="LiveId" clId="{57ADD9DB-E23A-4F4A-9FBB-2E55112330A2}" dt="2022-02-21T15:20:02.813" v="21"/>
        <pc:sldMkLst>
          <pc:docMk/>
          <pc:sldMk cId="3020766337" sldId="1010"/>
        </pc:sldMkLst>
      </pc:sldChg>
      <pc:sldChg chg="add">
        <pc:chgData name="Yogesh ashok" userId="c82e54524fcde551" providerId="LiveId" clId="{57ADD9DB-E23A-4F4A-9FBB-2E55112330A2}" dt="2022-02-21T15:17:58.911" v="19"/>
        <pc:sldMkLst>
          <pc:docMk/>
          <pc:sldMk cId="454384709" sldId="1011"/>
        </pc:sldMkLst>
      </pc:sldChg>
      <pc:sldChg chg="add">
        <pc:chgData name="Yogesh ashok" userId="c82e54524fcde551" providerId="LiveId" clId="{57ADD9DB-E23A-4F4A-9FBB-2E55112330A2}" dt="2022-02-21T15:22:17.918" v="23"/>
        <pc:sldMkLst>
          <pc:docMk/>
          <pc:sldMk cId="3915485158" sldId="1012"/>
        </pc:sldMkLst>
      </pc:sldChg>
      <pc:sldChg chg="add">
        <pc:chgData name="Yogesh ashok" userId="c82e54524fcde551" providerId="LiveId" clId="{57ADD9DB-E23A-4F4A-9FBB-2E55112330A2}" dt="2022-02-21T15:22:18.824" v="24"/>
        <pc:sldMkLst>
          <pc:docMk/>
          <pc:sldMk cId="3937934476" sldId="1013"/>
        </pc:sldMkLst>
      </pc:sldChg>
      <pc:sldChg chg="add">
        <pc:chgData name="Yogesh ashok" userId="c82e54524fcde551" providerId="LiveId" clId="{57ADD9DB-E23A-4F4A-9FBB-2E55112330A2}" dt="2022-02-21T15:22:19.744" v="25"/>
        <pc:sldMkLst>
          <pc:docMk/>
          <pc:sldMk cId="4293304882" sldId="1014"/>
        </pc:sldMkLst>
      </pc:sldChg>
      <pc:sldChg chg="add">
        <pc:chgData name="Yogesh ashok" userId="c82e54524fcde551" providerId="LiveId" clId="{57ADD9DB-E23A-4F4A-9FBB-2E55112330A2}" dt="2022-02-21T15:24:28.688" v="26"/>
        <pc:sldMkLst>
          <pc:docMk/>
          <pc:sldMk cId="3409292323" sldId="1015"/>
        </pc:sldMkLst>
      </pc:sldChg>
      <pc:sldChg chg="add">
        <pc:chgData name="Yogesh ashok" userId="c82e54524fcde551" providerId="LiveId" clId="{57ADD9DB-E23A-4F4A-9FBB-2E55112330A2}" dt="2022-02-21T15:24:34.662" v="27"/>
        <pc:sldMkLst>
          <pc:docMk/>
          <pc:sldMk cId="2350892474" sldId="1016"/>
        </pc:sldMkLst>
      </pc:sldChg>
      <pc:sldChg chg="add">
        <pc:chgData name="Yogesh ashok" userId="c82e54524fcde551" providerId="LiveId" clId="{57ADD9DB-E23A-4F4A-9FBB-2E55112330A2}" dt="2022-02-21T15:26:17.259" v="28"/>
        <pc:sldMkLst>
          <pc:docMk/>
          <pc:sldMk cId="3777315757" sldId="1017"/>
        </pc:sldMkLst>
      </pc:sldChg>
      <pc:sldChg chg="modSp add">
        <pc:chgData name="Yogesh ashok" userId="c82e54524fcde551" providerId="LiveId" clId="{57ADD9DB-E23A-4F4A-9FBB-2E55112330A2}" dt="2022-02-21T15:33:37.579" v="49"/>
        <pc:sldMkLst>
          <pc:docMk/>
          <pc:sldMk cId="2909119517" sldId="1018"/>
        </pc:sldMkLst>
        <pc:graphicFrameChg chg="mod">
          <ac:chgData name="Yogesh ashok" userId="c82e54524fcde551" providerId="LiveId" clId="{57ADD9DB-E23A-4F4A-9FBB-2E55112330A2}" dt="2022-02-21T15:33:37.579" v="49"/>
          <ac:graphicFrameMkLst>
            <pc:docMk/>
            <pc:sldMk cId="2909119517" sldId="1018"/>
            <ac:graphicFrameMk id="2" creationId="{68F4722F-C71E-4CE8-8CB1-140922100991}"/>
          </ac:graphicFrameMkLst>
        </pc:graphicFrameChg>
      </pc:sldChg>
      <pc:sldChg chg="add">
        <pc:chgData name="Yogesh ashok" userId="c82e54524fcde551" providerId="LiveId" clId="{57ADD9DB-E23A-4F4A-9FBB-2E55112330A2}" dt="2022-02-21T15:36:49.791" v="50"/>
        <pc:sldMkLst>
          <pc:docMk/>
          <pc:sldMk cId="2751431278" sldId="1019"/>
        </pc:sldMkLst>
      </pc:sldChg>
      <pc:sldChg chg="add">
        <pc:chgData name="Yogesh ashok" userId="c82e54524fcde551" providerId="LiveId" clId="{57ADD9DB-E23A-4F4A-9FBB-2E55112330A2}" dt="2022-02-21T15:42:29.958" v="51"/>
        <pc:sldMkLst>
          <pc:docMk/>
          <pc:sldMk cId="92244408" sldId="1020"/>
        </pc:sldMkLst>
      </pc:sldChg>
      <pc:sldChg chg="add">
        <pc:chgData name="Yogesh ashok" userId="c82e54524fcde551" providerId="LiveId" clId="{57ADD9DB-E23A-4F4A-9FBB-2E55112330A2}" dt="2022-02-21T15:42:37.711" v="52"/>
        <pc:sldMkLst>
          <pc:docMk/>
          <pc:sldMk cId="1165781290" sldId="1021"/>
        </pc:sldMkLst>
      </pc:sldChg>
      <pc:sldChg chg="add">
        <pc:chgData name="Yogesh ashok" userId="c82e54524fcde551" providerId="LiveId" clId="{57ADD9DB-E23A-4F4A-9FBB-2E55112330A2}" dt="2022-02-21T15:46:24.150" v="53"/>
        <pc:sldMkLst>
          <pc:docMk/>
          <pc:sldMk cId="1673705732" sldId="1022"/>
        </pc:sldMkLst>
      </pc:sldChg>
      <pc:sldChg chg="add">
        <pc:chgData name="Yogesh ashok" userId="c82e54524fcde551" providerId="LiveId" clId="{57ADD9DB-E23A-4F4A-9FBB-2E55112330A2}" dt="2022-02-21T15:51:45.233" v="54"/>
        <pc:sldMkLst>
          <pc:docMk/>
          <pc:sldMk cId="3097528735" sldId="1023"/>
        </pc:sldMkLst>
      </pc:sldChg>
      <pc:sldChg chg="add">
        <pc:chgData name="Yogesh ashok" userId="c82e54524fcde551" providerId="LiveId" clId="{57ADD9DB-E23A-4F4A-9FBB-2E55112330A2}" dt="2022-02-21T15:53:16.981" v="55"/>
        <pc:sldMkLst>
          <pc:docMk/>
          <pc:sldMk cId="1360488129" sldId="1024"/>
        </pc:sldMkLst>
      </pc:sldChg>
      <pc:sldChg chg="add">
        <pc:chgData name="Yogesh ashok" userId="c82e54524fcde551" providerId="LiveId" clId="{57ADD9DB-E23A-4F4A-9FBB-2E55112330A2}" dt="2022-02-21T15:55:52.253" v="56"/>
        <pc:sldMkLst>
          <pc:docMk/>
          <pc:sldMk cId="1908205920" sldId="1025"/>
        </pc:sldMkLst>
      </pc:sldChg>
      <pc:sldChg chg="add">
        <pc:chgData name="Yogesh ashok" userId="c82e54524fcde551" providerId="LiveId" clId="{57ADD9DB-E23A-4F4A-9FBB-2E55112330A2}" dt="2022-02-21T16:02:25.465" v="57"/>
        <pc:sldMkLst>
          <pc:docMk/>
          <pc:sldMk cId="826008167" sldId="1026"/>
        </pc:sldMkLst>
      </pc:sldChg>
      <pc:sldChg chg="add">
        <pc:chgData name="Yogesh ashok" userId="c82e54524fcde551" providerId="LiveId" clId="{57ADD9DB-E23A-4F4A-9FBB-2E55112330A2}" dt="2022-02-21T16:41:11.119" v="58"/>
        <pc:sldMkLst>
          <pc:docMk/>
          <pc:sldMk cId="3545441417" sldId="1027"/>
        </pc:sldMkLst>
      </pc:sldChg>
      <pc:sldChg chg="add">
        <pc:chgData name="Yogesh ashok" userId="c82e54524fcde551" providerId="LiveId" clId="{57ADD9DB-E23A-4F4A-9FBB-2E55112330A2}" dt="2022-02-21T16:47:17.746" v="59"/>
        <pc:sldMkLst>
          <pc:docMk/>
          <pc:sldMk cId="1444981571" sldId="1028"/>
        </pc:sldMkLst>
      </pc:sldChg>
      <pc:sldChg chg="add">
        <pc:chgData name="Yogesh ashok" userId="c82e54524fcde551" providerId="LiveId" clId="{57ADD9DB-E23A-4F4A-9FBB-2E55112330A2}" dt="2022-02-21T16:47:18.453" v="60"/>
        <pc:sldMkLst>
          <pc:docMk/>
          <pc:sldMk cId="1778999229" sldId="1029"/>
        </pc:sldMkLst>
      </pc:sldChg>
      <pc:sldChg chg="add">
        <pc:chgData name="Yogesh ashok" userId="c82e54524fcde551" providerId="LiveId" clId="{57ADD9DB-E23A-4F4A-9FBB-2E55112330A2}" dt="2022-02-21T17:00:19.618" v="61"/>
        <pc:sldMkLst>
          <pc:docMk/>
          <pc:sldMk cId="3119971068" sldId="1030"/>
        </pc:sldMkLst>
      </pc:sldChg>
      <pc:sldChg chg="add ord">
        <pc:chgData name="Yogesh ashok" userId="c82e54524fcde551" providerId="LiveId" clId="{57ADD9DB-E23A-4F4A-9FBB-2E55112330A2}" dt="2022-02-21T17:11:11.960" v="67"/>
        <pc:sldMkLst>
          <pc:docMk/>
          <pc:sldMk cId="1140475804" sldId="1031"/>
        </pc:sldMkLst>
      </pc:sldChg>
      <pc:sldChg chg="add del">
        <pc:chgData name="Yogesh ashok" userId="c82e54524fcde551" providerId="LiveId" clId="{57ADD9DB-E23A-4F4A-9FBB-2E55112330A2}" dt="2022-02-21T17:04:03.069" v="64"/>
        <pc:sldMkLst>
          <pc:docMk/>
          <pc:sldMk cId="554767789" sldId="1032"/>
        </pc:sldMkLst>
      </pc:sldChg>
      <pc:sldChg chg="add ord">
        <pc:chgData name="Yogesh ashok" userId="c82e54524fcde551" providerId="LiveId" clId="{57ADD9DB-E23A-4F4A-9FBB-2E55112330A2}" dt="2022-02-21T17:11:03.481" v="66"/>
        <pc:sldMkLst>
          <pc:docMk/>
          <pc:sldMk cId="1620805452" sldId="1032"/>
        </pc:sldMkLst>
      </pc:sldChg>
      <pc:sldChg chg="add">
        <pc:chgData name="Yogesh ashok" userId="c82e54524fcde551" providerId="LiveId" clId="{57ADD9DB-E23A-4F4A-9FBB-2E55112330A2}" dt="2022-02-21T17:11:35.440" v="68"/>
        <pc:sldMkLst>
          <pc:docMk/>
          <pc:sldMk cId="368776782" sldId="1033"/>
        </pc:sldMkLst>
      </pc:sldChg>
      <pc:sldChg chg="add">
        <pc:chgData name="Yogesh ashok" userId="c82e54524fcde551" providerId="LiveId" clId="{57ADD9DB-E23A-4F4A-9FBB-2E55112330A2}" dt="2022-02-21T17:12:11.152" v="69"/>
        <pc:sldMkLst>
          <pc:docMk/>
          <pc:sldMk cId="3248826900" sldId="1034"/>
        </pc:sldMkLst>
      </pc:sldChg>
      <pc:sldChg chg="add del">
        <pc:chgData name="Yogesh ashok" userId="c82e54524fcde551" providerId="LiveId" clId="{57ADD9DB-E23A-4F4A-9FBB-2E55112330A2}" dt="2022-02-21T17:13:28.047" v="71"/>
        <pc:sldMkLst>
          <pc:docMk/>
          <pc:sldMk cId="1714244803" sldId="1035"/>
        </pc:sldMkLst>
      </pc:sldChg>
      <pc:sldChg chg="add">
        <pc:chgData name="Yogesh ashok" userId="c82e54524fcde551" providerId="LiveId" clId="{57ADD9DB-E23A-4F4A-9FBB-2E55112330A2}" dt="2022-02-21T17:13:33.124" v="72"/>
        <pc:sldMkLst>
          <pc:docMk/>
          <pc:sldMk cId="2754876806" sldId="1035"/>
        </pc:sldMkLst>
      </pc:sldChg>
      <pc:sldChg chg="add">
        <pc:chgData name="Yogesh ashok" userId="c82e54524fcde551" providerId="LiveId" clId="{57ADD9DB-E23A-4F4A-9FBB-2E55112330A2}" dt="2022-02-21T17:14:35.287" v="73"/>
        <pc:sldMkLst>
          <pc:docMk/>
          <pc:sldMk cId="1303222107" sldId="1036"/>
        </pc:sldMkLst>
      </pc:sldChg>
      <pc:sldChg chg="modSp add ord">
        <pc:chgData name="Yogesh ashok" userId="c82e54524fcde551" providerId="LiveId" clId="{57ADD9DB-E23A-4F4A-9FBB-2E55112330A2}" dt="2022-02-21T17:20:52.843" v="103"/>
        <pc:sldMkLst>
          <pc:docMk/>
          <pc:sldMk cId="771825706" sldId="1037"/>
        </pc:sldMkLst>
        <pc:graphicFrameChg chg="mod">
          <ac:chgData name="Yogesh ashok" userId="c82e54524fcde551" providerId="LiveId" clId="{57ADD9DB-E23A-4F4A-9FBB-2E55112330A2}" dt="2022-02-21T17:20:52.843" v="103"/>
          <ac:graphicFrameMkLst>
            <pc:docMk/>
            <pc:sldMk cId="771825706" sldId="1037"/>
            <ac:graphicFrameMk id="2" creationId="{68F4722F-C71E-4CE8-8CB1-140922100991}"/>
          </ac:graphicFrameMkLst>
        </pc:graphicFrameChg>
      </pc:sldChg>
      <pc:sldChg chg="add">
        <pc:chgData name="Yogesh ashok" userId="c82e54524fcde551" providerId="LiveId" clId="{57ADD9DB-E23A-4F4A-9FBB-2E55112330A2}" dt="2022-02-21T17:14:44.473" v="74"/>
        <pc:sldMkLst>
          <pc:docMk/>
          <pc:sldMk cId="3306237242" sldId="1037"/>
        </pc:sldMkLst>
      </pc:sldChg>
      <pc:sldChg chg="modSp add">
        <pc:chgData name="Yogesh ashok" userId="c82e54524fcde551" providerId="LiveId" clId="{57ADD9DB-E23A-4F4A-9FBB-2E55112330A2}" dt="2022-02-21T17:25:55.244" v="120"/>
        <pc:sldMkLst>
          <pc:docMk/>
          <pc:sldMk cId="3867279250" sldId="1038"/>
        </pc:sldMkLst>
        <pc:graphicFrameChg chg="mod">
          <ac:chgData name="Yogesh ashok" userId="c82e54524fcde551" providerId="LiveId" clId="{57ADD9DB-E23A-4F4A-9FBB-2E55112330A2}" dt="2022-02-21T17:25:55.244" v="120"/>
          <ac:graphicFrameMkLst>
            <pc:docMk/>
            <pc:sldMk cId="3867279250" sldId="1038"/>
            <ac:graphicFrameMk id="2" creationId="{68F4722F-C71E-4CE8-8CB1-140922100991}"/>
          </ac:graphicFrameMkLst>
        </pc:graphicFrameChg>
      </pc:sldChg>
    </pc:docChg>
  </pc:docChgLst>
  <pc:docChgLst>
    <pc:chgData name="DR. YOGESH SONTAKKE" userId="726ac6cbf1fe28b3" providerId="LiveId" clId="{7CCF0185-17BB-4969-AAA5-CC44CFA92EDB}"/>
    <pc:docChg chg="undo custSel addSld modSld">
      <pc:chgData name="DR. YOGESH SONTAKKE" userId="726ac6cbf1fe28b3" providerId="LiveId" clId="{7CCF0185-17BB-4969-AAA5-CC44CFA92EDB}" dt="2017-08-23T11:34:44.450" v="733" actId="27636"/>
      <pc:docMkLst>
        <pc:docMk/>
      </pc:docMkLst>
      <pc:sldChg chg="addSp modSp modAnim">
        <pc:chgData name="DR. YOGESH SONTAKKE" userId="726ac6cbf1fe28b3" providerId="LiveId" clId="{7CCF0185-17BB-4969-AAA5-CC44CFA92EDB}" dt="2017-08-22T10:18:07.554" v="647" actId="13822"/>
        <pc:sldMkLst>
          <pc:docMk/>
          <pc:sldMk cId="2225871538" sldId="284"/>
        </pc:sldMkLst>
        <pc:spChg chg="mod">
          <ac:chgData name="DR. YOGESH SONTAKKE" userId="726ac6cbf1fe28b3" providerId="LiveId" clId="{7CCF0185-17BB-4969-AAA5-CC44CFA92EDB}" dt="2017-08-22T08:49:24.917" v="15" actId="13822"/>
          <ac:spMkLst>
            <pc:docMk/>
            <pc:sldMk cId="2225871538" sldId="284"/>
            <ac:spMk id="3" creationId="{171237FE-BA58-4560-A6E1-655511DAB6DF}"/>
          </ac:spMkLst>
        </pc:spChg>
        <pc:cxnChg chg="add mod">
          <ac:chgData name="DR. YOGESH SONTAKKE" userId="726ac6cbf1fe28b3" providerId="LiveId" clId="{7CCF0185-17BB-4969-AAA5-CC44CFA92EDB}" dt="2017-08-22T10:18:07.554" v="647" actId="13822"/>
          <ac:cxnSpMkLst>
            <pc:docMk/>
            <pc:sldMk cId="2225871538" sldId="284"/>
            <ac:cxnSpMk id="7" creationId="{4D0CBD86-F101-44CA-A656-69CF5B9DD33F}"/>
          </ac:cxnSpMkLst>
        </pc:cxnChg>
      </pc:sldChg>
      <pc:sldChg chg="addSp modSp modAnim">
        <pc:chgData name="DR. YOGESH SONTAKKE" userId="726ac6cbf1fe28b3" providerId="LiveId" clId="{7CCF0185-17BB-4969-AAA5-CC44CFA92EDB}" dt="2017-08-22T10:18:34.549" v="651" actId="13822"/>
        <pc:sldMkLst>
          <pc:docMk/>
          <pc:sldMk cId="834010401" sldId="285"/>
        </pc:sldMkLst>
        <pc:spChg chg="mod">
          <ac:chgData name="DR. YOGESH SONTAKKE" userId="726ac6cbf1fe28b3" providerId="LiveId" clId="{7CCF0185-17BB-4969-AAA5-CC44CFA92EDB}" dt="2017-08-22T08:50:06.571" v="17" actId="27636"/>
          <ac:spMkLst>
            <pc:docMk/>
            <pc:sldMk cId="834010401" sldId="285"/>
            <ac:spMk id="2" creationId="{A43F1A13-4521-4399-94A0-E403F99CBF43}"/>
          </ac:spMkLst>
        </pc:spChg>
        <pc:spChg chg="mod">
          <ac:chgData name="DR. YOGESH SONTAKKE" userId="726ac6cbf1fe28b3" providerId="LiveId" clId="{7CCF0185-17BB-4969-AAA5-CC44CFA92EDB}" dt="2017-08-22T08:52:20.139" v="67" actId="13822"/>
          <ac:spMkLst>
            <pc:docMk/>
            <pc:sldMk cId="834010401" sldId="285"/>
            <ac:spMk id="3" creationId="{86CB5B71-44C5-4F51-B649-DA63D2157C60}"/>
          </ac:spMkLst>
        </pc:spChg>
        <pc:cxnChg chg="add mod">
          <ac:chgData name="DR. YOGESH SONTAKKE" userId="726ac6cbf1fe28b3" providerId="LiveId" clId="{7CCF0185-17BB-4969-AAA5-CC44CFA92EDB}" dt="2017-08-22T10:18:34.549" v="651" actId="13822"/>
          <ac:cxnSpMkLst>
            <pc:docMk/>
            <pc:sldMk cId="834010401" sldId="285"/>
            <ac:cxnSpMk id="7" creationId="{213EFB3E-010A-48DF-89F8-19A3C3770D34}"/>
          </ac:cxnSpMkLst>
        </pc:cxnChg>
      </pc:sldChg>
      <pc:sldChg chg="modSp modAnim">
        <pc:chgData name="DR. YOGESH SONTAKKE" userId="726ac6cbf1fe28b3" providerId="LiveId" clId="{7CCF0185-17BB-4969-AAA5-CC44CFA92EDB}" dt="2017-08-23T11:30:29.314" v="684" actId="27636"/>
        <pc:sldMkLst>
          <pc:docMk/>
          <pc:sldMk cId="3053656216" sldId="286"/>
        </pc:sldMkLst>
        <pc:spChg chg="mod">
          <ac:chgData name="DR. YOGESH SONTAKKE" userId="726ac6cbf1fe28b3" providerId="LiveId" clId="{7CCF0185-17BB-4969-AAA5-CC44CFA92EDB}" dt="2017-08-23T11:30:29.314" v="684" actId="27636"/>
          <ac:spMkLst>
            <pc:docMk/>
            <pc:sldMk cId="3053656216" sldId="286"/>
            <ac:spMk id="3" creationId="{A992216E-E8C2-44F7-8DBD-09AAC6027201}"/>
          </ac:spMkLst>
        </pc:spChg>
      </pc:sldChg>
      <pc:sldChg chg="addSp delSp modSp modAnim">
        <pc:chgData name="DR. YOGESH SONTAKKE" userId="726ac6cbf1fe28b3" providerId="LiveId" clId="{7CCF0185-17BB-4969-AAA5-CC44CFA92EDB}" dt="2017-08-22T10:18:58.761" v="653" actId="13822"/>
        <pc:sldMkLst>
          <pc:docMk/>
          <pc:sldMk cId="2506358231" sldId="287"/>
        </pc:sldMkLst>
        <pc:spChg chg="del">
          <ac:chgData name="DR. YOGESH SONTAKKE" userId="726ac6cbf1fe28b3" providerId="LiveId" clId="{7CCF0185-17BB-4969-AAA5-CC44CFA92EDB}" dt="2017-08-22T08:53:27.655" v="79" actId="478"/>
          <ac:spMkLst>
            <pc:docMk/>
            <pc:sldMk cId="2506358231" sldId="287"/>
            <ac:spMk id="2" creationId="{086B9EB0-6154-46B8-A9EC-5EB92312B669}"/>
          </ac:spMkLst>
        </pc:spChg>
        <pc:spChg chg="mod">
          <ac:chgData name="DR. YOGESH SONTAKKE" userId="726ac6cbf1fe28b3" providerId="LiveId" clId="{7CCF0185-17BB-4969-AAA5-CC44CFA92EDB}" dt="2017-08-22T08:55:53.557" v="101" actId="13822"/>
          <ac:spMkLst>
            <pc:docMk/>
            <pc:sldMk cId="2506358231" sldId="287"/>
            <ac:spMk id="3" creationId="{4DF4370D-5737-49C4-BBF4-A374F1613D14}"/>
          </ac:spMkLst>
        </pc:spChg>
        <pc:cxnChg chg="add mod">
          <ac:chgData name="DR. YOGESH SONTAKKE" userId="726ac6cbf1fe28b3" providerId="LiveId" clId="{7CCF0185-17BB-4969-AAA5-CC44CFA92EDB}" dt="2017-08-22T10:18:58.761" v="653" actId="13822"/>
          <ac:cxnSpMkLst>
            <pc:docMk/>
            <pc:sldMk cId="2506358231" sldId="287"/>
            <ac:cxnSpMk id="7" creationId="{383FA3E7-5A03-4DF4-A10F-D8B97963BB2F}"/>
          </ac:cxnSpMkLst>
        </pc:cxnChg>
      </pc:sldChg>
      <pc:sldChg chg="addSp delSp modSp modAnim">
        <pc:chgData name="DR. YOGESH SONTAKKE" userId="726ac6cbf1fe28b3" providerId="LiveId" clId="{7CCF0185-17BB-4969-AAA5-CC44CFA92EDB}" dt="2017-08-23T11:30:52.998" v="686" actId="27636"/>
        <pc:sldMkLst>
          <pc:docMk/>
          <pc:sldMk cId="3489863697" sldId="288"/>
        </pc:sldMkLst>
        <pc:spChg chg="del">
          <ac:chgData name="DR. YOGESH SONTAKKE" userId="726ac6cbf1fe28b3" providerId="LiveId" clId="{7CCF0185-17BB-4969-AAA5-CC44CFA92EDB}" dt="2017-08-22T08:56:05.006" v="102" actId="478"/>
          <ac:spMkLst>
            <pc:docMk/>
            <pc:sldMk cId="3489863697" sldId="288"/>
            <ac:spMk id="2" creationId="{1B6242D0-6DBC-40ED-8665-A9F4858F0033}"/>
          </ac:spMkLst>
        </pc:spChg>
        <pc:spChg chg="mod">
          <ac:chgData name="DR. YOGESH SONTAKKE" userId="726ac6cbf1fe28b3" providerId="LiveId" clId="{7CCF0185-17BB-4969-AAA5-CC44CFA92EDB}" dt="2017-08-23T11:30:52.998" v="686" actId="27636"/>
          <ac:spMkLst>
            <pc:docMk/>
            <pc:sldMk cId="3489863697" sldId="288"/>
            <ac:spMk id="3" creationId="{EC663EE3-2B19-4191-A470-D6D515DFFF0E}"/>
          </ac:spMkLst>
        </pc:spChg>
        <pc:cxnChg chg="add mod">
          <ac:chgData name="DR. YOGESH SONTAKKE" userId="726ac6cbf1fe28b3" providerId="LiveId" clId="{7CCF0185-17BB-4969-AAA5-CC44CFA92EDB}" dt="2017-08-22T10:19:10.999" v="655" actId="13822"/>
          <ac:cxnSpMkLst>
            <pc:docMk/>
            <pc:sldMk cId="3489863697" sldId="288"/>
            <ac:cxnSpMk id="7" creationId="{B7272342-021D-464E-964F-AF1EB5AB3588}"/>
          </ac:cxnSpMkLst>
        </pc:cxnChg>
      </pc:sldChg>
      <pc:sldChg chg="modSp modAnim">
        <pc:chgData name="DR. YOGESH SONTAKKE" userId="726ac6cbf1fe28b3" providerId="LiveId" clId="{7CCF0185-17BB-4969-AAA5-CC44CFA92EDB}" dt="2017-08-22T09:30:45.364" v="189" actId="14100"/>
        <pc:sldMkLst>
          <pc:docMk/>
          <pc:sldMk cId="1734753930" sldId="289"/>
        </pc:sldMkLst>
        <pc:spChg chg="mod">
          <ac:chgData name="DR. YOGESH SONTAKKE" userId="726ac6cbf1fe28b3" providerId="LiveId" clId="{7CCF0185-17BB-4969-AAA5-CC44CFA92EDB}" dt="2017-08-22T09:30:43.030" v="188" actId="27636"/>
          <ac:spMkLst>
            <pc:docMk/>
            <pc:sldMk cId="1734753930" sldId="289"/>
            <ac:spMk id="2" creationId="{0832FB63-B794-468E-8565-601EDD9602D9}"/>
          </ac:spMkLst>
        </pc:spChg>
        <pc:spChg chg="mod">
          <ac:chgData name="DR. YOGESH SONTAKKE" userId="726ac6cbf1fe28b3" providerId="LiveId" clId="{7CCF0185-17BB-4969-AAA5-CC44CFA92EDB}" dt="2017-08-22T09:30:45.364" v="189" actId="14100"/>
          <ac:spMkLst>
            <pc:docMk/>
            <pc:sldMk cId="1734753930" sldId="289"/>
            <ac:spMk id="3" creationId="{CF81C658-AF1B-4846-A992-8FE1D2DB305B}"/>
          </ac:spMkLst>
        </pc:spChg>
      </pc:sldChg>
      <pc:sldChg chg="modSp modAnim">
        <pc:chgData name="DR. YOGESH SONTAKKE" userId="726ac6cbf1fe28b3" providerId="LiveId" clId="{7CCF0185-17BB-4969-AAA5-CC44CFA92EDB}" dt="2017-08-22T09:35:09.408" v="303" actId="13822"/>
        <pc:sldMkLst>
          <pc:docMk/>
          <pc:sldMk cId="177302126" sldId="290"/>
        </pc:sldMkLst>
        <pc:spChg chg="mod">
          <ac:chgData name="DR. YOGESH SONTAKKE" userId="726ac6cbf1fe28b3" providerId="LiveId" clId="{7CCF0185-17BB-4969-AAA5-CC44CFA92EDB}" dt="2017-08-22T09:31:01.128" v="200" actId="27636"/>
          <ac:spMkLst>
            <pc:docMk/>
            <pc:sldMk cId="177302126" sldId="290"/>
            <ac:spMk id="2" creationId="{D45811E2-60EF-4B40-8846-A1BF8A1E667C}"/>
          </ac:spMkLst>
        </pc:spChg>
        <pc:spChg chg="mod">
          <ac:chgData name="DR. YOGESH SONTAKKE" userId="726ac6cbf1fe28b3" providerId="LiveId" clId="{7CCF0185-17BB-4969-AAA5-CC44CFA92EDB}" dt="2017-08-22T09:35:09.408" v="303" actId="13822"/>
          <ac:spMkLst>
            <pc:docMk/>
            <pc:sldMk cId="177302126" sldId="290"/>
            <ac:spMk id="3" creationId="{B7A4E985-987D-4193-9FB3-BA8F6AD221E1}"/>
          </ac:spMkLst>
        </pc:spChg>
      </pc:sldChg>
      <pc:sldChg chg="modSp modAnim">
        <pc:chgData name="DR. YOGESH SONTAKKE" userId="726ac6cbf1fe28b3" providerId="LiveId" clId="{7CCF0185-17BB-4969-AAA5-CC44CFA92EDB}" dt="2017-08-23T11:31:41.737" v="711" actId="27636"/>
        <pc:sldMkLst>
          <pc:docMk/>
          <pc:sldMk cId="2417901867" sldId="291"/>
        </pc:sldMkLst>
        <pc:spChg chg="mod">
          <ac:chgData name="DR. YOGESH SONTAKKE" userId="726ac6cbf1fe28b3" providerId="LiveId" clId="{7CCF0185-17BB-4969-AAA5-CC44CFA92EDB}" dt="2017-08-22T09:56:25.759" v="390" actId="27636"/>
          <ac:spMkLst>
            <pc:docMk/>
            <pc:sldMk cId="2417901867" sldId="291"/>
            <ac:spMk id="2" creationId="{AB56FFA8-EA48-49C8-B403-5B8BBBB79BD4}"/>
          </ac:spMkLst>
        </pc:spChg>
        <pc:spChg chg="mod">
          <ac:chgData name="DR. YOGESH SONTAKKE" userId="726ac6cbf1fe28b3" providerId="LiveId" clId="{7CCF0185-17BB-4969-AAA5-CC44CFA92EDB}" dt="2017-08-23T11:31:41.737" v="711" actId="27636"/>
          <ac:spMkLst>
            <pc:docMk/>
            <pc:sldMk cId="2417901867" sldId="291"/>
            <ac:spMk id="3" creationId="{FEB36B26-B080-40F7-A268-88F970160973}"/>
          </ac:spMkLst>
        </pc:spChg>
      </pc:sldChg>
      <pc:sldChg chg="modSp">
        <pc:chgData name="DR. YOGESH SONTAKKE" userId="726ac6cbf1fe28b3" providerId="LiveId" clId="{7CCF0185-17BB-4969-AAA5-CC44CFA92EDB}" dt="2017-08-22T09:59:18.625" v="408" actId="13822"/>
        <pc:sldMkLst>
          <pc:docMk/>
          <pc:sldMk cId="683862153" sldId="292"/>
        </pc:sldMkLst>
        <pc:spChg chg="mod">
          <ac:chgData name="DR. YOGESH SONTAKKE" userId="726ac6cbf1fe28b3" providerId="LiveId" clId="{7CCF0185-17BB-4969-AAA5-CC44CFA92EDB}" dt="2017-08-22T09:59:18.625" v="408" actId="13822"/>
          <ac:spMkLst>
            <pc:docMk/>
            <pc:sldMk cId="683862153" sldId="292"/>
            <ac:spMk id="3" creationId="{DB915267-B6F7-4382-BE55-0627966ABF11}"/>
          </ac:spMkLst>
        </pc:spChg>
      </pc:sldChg>
      <pc:sldChg chg="modSp">
        <pc:chgData name="DR. YOGESH SONTAKKE" userId="726ac6cbf1fe28b3" providerId="LiveId" clId="{7CCF0185-17BB-4969-AAA5-CC44CFA92EDB}" dt="2017-08-22T09:59:57.673" v="424" actId="13822"/>
        <pc:sldMkLst>
          <pc:docMk/>
          <pc:sldMk cId="2435418244" sldId="293"/>
        </pc:sldMkLst>
        <pc:spChg chg="mod">
          <ac:chgData name="DR. YOGESH SONTAKKE" userId="726ac6cbf1fe28b3" providerId="LiveId" clId="{7CCF0185-17BB-4969-AAA5-CC44CFA92EDB}" dt="2017-08-22T09:59:39.435" v="411" actId="20577"/>
          <ac:spMkLst>
            <pc:docMk/>
            <pc:sldMk cId="2435418244" sldId="293"/>
            <ac:spMk id="2" creationId="{C4207CEC-6C5C-4B36-B5BC-C61C90EBF807}"/>
          </ac:spMkLst>
        </pc:spChg>
        <pc:spChg chg="mod">
          <ac:chgData name="DR. YOGESH SONTAKKE" userId="726ac6cbf1fe28b3" providerId="LiveId" clId="{7CCF0185-17BB-4969-AAA5-CC44CFA92EDB}" dt="2017-08-22T09:59:57.673" v="424" actId="13822"/>
          <ac:spMkLst>
            <pc:docMk/>
            <pc:sldMk cId="2435418244" sldId="293"/>
            <ac:spMk id="3" creationId="{500B8C6F-B31A-4A83-AD8D-32733E7B8B39}"/>
          </ac:spMkLst>
        </pc:spChg>
      </pc:sldChg>
      <pc:sldChg chg="modSp">
        <pc:chgData name="DR. YOGESH SONTAKKE" userId="726ac6cbf1fe28b3" providerId="LiveId" clId="{7CCF0185-17BB-4969-AAA5-CC44CFA92EDB}" dt="2017-08-23T11:32:53.678" v="723" actId="27636"/>
        <pc:sldMkLst>
          <pc:docMk/>
          <pc:sldMk cId="3594779471" sldId="294"/>
        </pc:sldMkLst>
        <pc:spChg chg="mod">
          <ac:chgData name="DR. YOGESH SONTAKKE" userId="726ac6cbf1fe28b3" providerId="LiveId" clId="{7CCF0185-17BB-4969-AAA5-CC44CFA92EDB}" dt="2017-08-23T11:32:53.678" v="723" actId="27636"/>
          <ac:spMkLst>
            <pc:docMk/>
            <pc:sldMk cId="3594779471" sldId="294"/>
            <ac:spMk id="3" creationId="{D67B45F7-C24C-4AE7-8A4D-5D1A0D6CD278}"/>
          </ac:spMkLst>
        </pc:spChg>
      </pc:sldChg>
      <pc:sldChg chg="modSp">
        <pc:chgData name="DR. YOGESH SONTAKKE" userId="726ac6cbf1fe28b3" providerId="LiveId" clId="{7CCF0185-17BB-4969-AAA5-CC44CFA92EDB}" dt="2017-08-22T10:01:16" v="432" actId="13822"/>
        <pc:sldMkLst>
          <pc:docMk/>
          <pc:sldMk cId="484725672" sldId="295"/>
        </pc:sldMkLst>
        <pc:spChg chg="mod">
          <ac:chgData name="DR. YOGESH SONTAKKE" userId="726ac6cbf1fe28b3" providerId="LiveId" clId="{7CCF0185-17BB-4969-AAA5-CC44CFA92EDB}" dt="2017-08-22T10:01:16" v="432" actId="13822"/>
          <ac:spMkLst>
            <pc:docMk/>
            <pc:sldMk cId="484725672" sldId="295"/>
            <ac:spMk id="3" creationId="{0C894B39-0D31-4B54-8C02-6C4449BBC60F}"/>
          </ac:spMkLst>
        </pc:spChg>
      </pc:sldChg>
      <pc:sldChg chg="modSp">
        <pc:chgData name="DR. YOGESH SONTAKKE" userId="726ac6cbf1fe28b3" providerId="LiveId" clId="{7CCF0185-17BB-4969-AAA5-CC44CFA92EDB}" dt="2017-08-23T11:34:13.866" v="730" actId="27636"/>
        <pc:sldMkLst>
          <pc:docMk/>
          <pc:sldMk cId="4238046841" sldId="296"/>
        </pc:sldMkLst>
        <pc:spChg chg="mod">
          <ac:chgData name="DR. YOGESH SONTAKKE" userId="726ac6cbf1fe28b3" providerId="LiveId" clId="{7CCF0185-17BB-4969-AAA5-CC44CFA92EDB}" dt="2017-08-22T10:01:23.942" v="434" actId="27636"/>
          <ac:spMkLst>
            <pc:docMk/>
            <pc:sldMk cId="4238046841" sldId="296"/>
            <ac:spMk id="2" creationId="{2D0595AC-FDC0-40D6-814B-D4F02E08853B}"/>
          </ac:spMkLst>
        </pc:spChg>
        <pc:spChg chg="mod">
          <ac:chgData name="DR. YOGESH SONTAKKE" userId="726ac6cbf1fe28b3" providerId="LiveId" clId="{7CCF0185-17BB-4969-AAA5-CC44CFA92EDB}" dt="2017-08-23T11:34:13.866" v="730" actId="27636"/>
          <ac:spMkLst>
            <pc:docMk/>
            <pc:sldMk cId="4238046841" sldId="296"/>
            <ac:spMk id="3" creationId="{99646B28-B8E8-4F1D-BE4D-28DAF1F08F10}"/>
          </ac:spMkLst>
        </pc:spChg>
      </pc:sldChg>
      <pc:sldChg chg="modSp modAnim">
        <pc:chgData name="DR. YOGESH SONTAKKE" userId="726ac6cbf1fe28b3" providerId="LiveId" clId="{7CCF0185-17BB-4969-AAA5-CC44CFA92EDB}" dt="2017-08-22T10:04:29.154" v="458" actId="13822"/>
        <pc:sldMkLst>
          <pc:docMk/>
          <pc:sldMk cId="4236949984" sldId="297"/>
        </pc:sldMkLst>
        <pc:spChg chg="mod">
          <ac:chgData name="DR. YOGESH SONTAKKE" userId="726ac6cbf1fe28b3" providerId="LiveId" clId="{7CCF0185-17BB-4969-AAA5-CC44CFA92EDB}" dt="2017-08-22T10:03:05.848" v="441" actId="27636"/>
          <ac:spMkLst>
            <pc:docMk/>
            <pc:sldMk cId="4236949984" sldId="297"/>
            <ac:spMk id="2" creationId="{00BC263C-925D-4F5A-B15E-F7164235373A}"/>
          </ac:spMkLst>
        </pc:spChg>
        <pc:spChg chg="mod">
          <ac:chgData name="DR. YOGESH SONTAKKE" userId="726ac6cbf1fe28b3" providerId="LiveId" clId="{7CCF0185-17BB-4969-AAA5-CC44CFA92EDB}" dt="2017-08-22T10:04:29.154" v="458" actId="13822"/>
          <ac:spMkLst>
            <pc:docMk/>
            <pc:sldMk cId="4236949984" sldId="297"/>
            <ac:spMk id="3" creationId="{97360FD9-D303-4EFB-91CA-B847BD102EDD}"/>
          </ac:spMkLst>
        </pc:spChg>
      </pc:sldChg>
      <pc:sldChg chg="modSp">
        <pc:chgData name="DR. YOGESH SONTAKKE" userId="726ac6cbf1fe28b3" providerId="LiveId" clId="{7CCF0185-17BB-4969-AAA5-CC44CFA92EDB}" dt="2017-08-22T10:05:17.283" v="461" actId="13822"/>
        <pc:sldMkLst>
          <pc:docMk/>
          <pc:sldMk cId="3000271518" sldId="298"/>
        </pc:sldMkLst>
        <pc:spChg chg="mod">
          <ac:chgData name="DR. YOGESH SONTAKKE" userId="726ac6cbf1fe28b3" providerId="LiveId" clId="{7CCF0185-17BB-4969-AAA5-CC44CFA92EDB}" dt="2017-08-22T10:05:17.283" v="461" actId="13822"/>
          <ac:spMkLst>
            <pc:docMk/>
            <pc:sldMk cId="3000271518" sldId="298"/>
            <ac:spMk id="3" creationId="{CC3FF269-C7CB-48FF-9D10-B4721E23C027}"/>
          </ac:spMkLst>
        </pc:spChg>
      </pc:sldChg>
      <pc:sldChg chg="modSp modAnim">
        <pc:chgData name="DR. YOGESH SONTAKKE" userId="726ac6cbf1fe28b3" providerId="LiveId" clId="{7CCF0185-17BB-4969-AAA5-CC44CFA92EDB}" dt="2017-08-22T10:05:58.760" v="482" actId="13822"/>
        <pc:sldMkLst>
          <pc:docMk/>
          <pc:sldMk cId="3204775203" sldId="299"/>
        </pc:sldMkLst>
        <pc:spChg chg="mod">
          <ac:chgData name="DR. YOGESH SONTAKKE" userId="726ac6cbf1fe28b3" providerId="LiveId" clId="{7CCF0185-17BB-4969-AAA5-CC44CFA92EDB}" dt="2017-08-22T10:05:58.760" v="482" actId="13822"/>
          <ac:spMkLst>
            <pc:docMk/>
            <pc:sldMk cId="3204775203" sldId="299"/>
            <ac:spMk id="3" creationId="{2388EBBE-159A-4672-9913-38CFD4E7ACF4}"/>
          </ac:spMkLst>
        </pc:spChg>
      </pc:sldChg>
      <pc:sldChg chg="modSp modAnim">
        <pc:chgData name="DR. YOGESH SONTAKKE" userId="726ac6cbf1fe28b3" providerId="LiveId" clId="{7CCF0185-17BB-4969-AAA5-CC44CFA92EDB}" dt="2017-08-22T10:07:25.716" v="509" actId="27636"/>
        <pc:sldMkLst>
          <pc:docMk/>
          <pc:sldMk cId="2545826927" sldId="300"/>
        </pc:sldMkLst>
        <pc:spChg chg="mod">
          <ac:chgData name="DR. YOGESH SONTAKKE" userId="726ac6cbf1fe28b3" providerId="LiveId" clId="{7CCF0185-17BB-4969-AAA5-CC44CFA92EDB}" dt="2017-08-22T10:07:00.004" v="496" actId="27636"/>
          <ac:spMkLst>
            <pc:docMk/>
            <pc:sldMk cId="2545826927" sldId="300"/>
            <ac:spMk id="2" creationId="{8E88C5CB-2DFF-4464-8E8D-C97D8C6833C2}"/>
          </ac:spMkLst>
        </pc:spChg>
        <pc:spChg chg="mod">
          <ac:chgData name="DR. YOGESH SONTAKKE" userId="726ac6cbf1fe28b3" providerId="LiveId" clId="{7CCF0185-17BB-4969-AAA5-CC44CFA92EDB}" dt="2017-08-22T10:07:25.716" v="509" actId="27636"/>
          <ac:spMkLst>
            <pc:docMk/>
            <pc:sldMk cId="2545826927" sldId="300"/>
            <ac:spMk id="3" creationId="{DE07A84D-322C-4FE7-A9AB-0CBCE28326A2}"/>
          </ac:spMkLst>
        </pc:spChg>
      </pc:sldChg>
      <pc:sldChg chg="modSp modAnim">
        <pc:chgData name="DR. YOGESH SONTAKKE" userId="726ac6cbf1fe28b3" providerId="LiveId" clId="{7CCF0185-17BB-4969-AAA5-CC44CFA92EDB}" dt="2017-08-22T10:06:32.093" v="494" actId="13822"/>
        <pc:sldMkLst>
          <pc:docMk/>
          <pc:sldMk cId="2292679671" sldId="301"/>
        </pc:sldMkLst>
        <pc:spChg chg="mod">
          <ac:chgData name="DR. YOGESH SONTAKKE" userId="726ac6cbf1fe28b3" providerId="LiveId" clId="{7CCF0185-17BB-4969-AAA5-CC44CFA92EDB}" dt="2017-08-22T10:06:17.137" v="486" actId="27636"/>
          <ac:spMkLst>
            <pc:docMk/>
            <pc:sldMk cId="2292679671" sldId="301"/>
            <ac:spMk id="2" creationId="{1BDB0E07-86DE-4762-B274-082E688C3C1C}"/>
          </ac:spMkLst>
        </pc:spChg>
        <pc:spChg chg="mod">
          <ac:chgData name="DR. YOGESH SONTAKKE" userId="726ac6cbf1fe28b3" providerId="LiveId" clId="{7CCF0185-17BB-4969-AAA5-CC44CFA92EDB}" dt="2017-08-22T10:06:32.093" v="494" actId="13822"/>
          <ac:spMkLst>
            <pc:docMk/>
            <pc:sldMk cId="2292679671" sldId="301"/>
            <ac:spMk id="3" creationId="{2388EBBE-159A-4672-9913-38CFD4E7ACF4}"/>
          </ac:spMkLst>
        </pc:spChg>
      </pc:sldChg>
      <pc:sldChg chg="addSp modSp modAnim">
        <pc:chgData name="DR. YOGESH SONTAKKE" userId="726ac6cbf1fe28b3" providerId="LiveId" clId="{7CCF0185-17BB-4969-AAA5-CC44CFA92EDB}" dt="2017-08-22T10:20:51.306" v="671" actId="13822"/>
        <pc:sldMkLst>
          <pc:docMk/>
          <pc:sldMk cId="4095304132" sldId="302"/>
        </pc:sldMkLst>
        <pc:spChg chg="mod">
          <ac:chgData name="DR. YOGESH SONTAKKE" userId="726ac6cbf1fe28b3" providerId="LiveId" clId="{7CCF0185-17BB-4969-AAA5-CC44CFA92EDB}" dt="2017-08-22T10:07:52.970" v="514" actId="1076"/>
          <ac:spMkLst>
            <pc:docMk/>
            <pc:sldMk cId="4095304132" sldId="302"/>
            <ac:spMk id="2" creationId="{0C25B2AD-6D0F-4D4B-88D9-A2CE9FB94FCC}"/>
          </ac:spMkLst>
        </pc:spChg>
        <pc:spChg chg="mod">
          <ac:chgData name="DR. YOGESH SONTAKKE" userId="726ac6cbf1fe28b3" providerId="LiveId" clId="{7CCF0185-17BB-4969-AAA5-CC44CFA92EDB}" dt="2017-08-22T10:09:15.443" v="532" actId="13822"/>
          <ac:spMkLst>
            <pc:docMk/>
            <pc:sldMk cId="4095304132" sldId="302"/>
            <ac:spMk id="3" creationId="{33D7086E-12DC-4AFA-9406-1DFA2024F898}"/>
          </ac:spMkLst>
        </pc:spChg>
        <pc:cxnChg chg="add mod">
          <ac:chgData name="DR. YOGESH SONTAKKE" userId="726ac6cbf1fe28b3" providerId="LiveId" clId="{7CCF0185-17BB-4969-AAA5-CC44CFA92EDB}" dt="2017-08-22T10:20:51.306" v="671" actId="13822"/>
          <ac:cxnSpMkLst>
            <pc:docMk/>
            <pc:sldMk cId="4095304132" sldId="302"/>
            <ac:cxnSpMk id="7" creationId="{44F4166B-D2FB-401E-A86F-A3FCFC561D68}"/>
          </ac:cxnSpMkLst>
        </pc:cxnChg>
      </pc:sldChg>
      <pc:sldChg chg="modSp modAnim">
        <pc:chgData name="DR. YOGESH SONTAKKE" userId="726ac6cbf1fe28b3" providerId="LiveId" clId="{7CCF0185-17BB-4969-AAA5-CC44CFA92EDB}" dt="2017-08-22T10:10:41.159" v="546" actId="13822"/>
        <pc:sldMkLst>
          <pc:docMk/>
          <pc:sldMk cId="2717059688" sldId="303"/>
        </pc:sldMkLst>
        <pc:spChg chg="mod">
          <ac:chgData name="DR. YOGESH SONTAKKE" userId="726ac6cbf1fe28b3" providerId="LiveId" clId="{7CCF0185-17BB-4969-AAA5-CC44CFA92EDB}" dt="2017-08-22T10:09:35.024" v="537" actId="27636"/>
          <ac:spMkLst>
            <pc:docMk/>
            <pc:sldMk cId="2717059688" sldId="303"/>
            <ac:spMk id="2" creationId="{58D6A239-B5C8-4FDB-B668-927E57CFDDD5}"/>
          </ac:spMkLst>
        </pc:spChg>
        <pc:spChg chg="mod">
          <ac:chgData name="DR. YOGESH SONTAKKE" userId="726ac6cbf1fe28b3" providerId="LiveId" clId="{7CCF0185-17BB-4969-AAA5-CC44CFA92EDB}" dt="2017-08-22T10:10:41.159" v="546" actId="13822"/>
          <ac:spMkLst>
            <pc:docMk/>
            <pc:sldMk cId="2717059688" sldId="303"/>
            <ac:spMk id="3" creationId="{C6B352C5-4830-4A70-9736-D160FEAD8ED4}"/>
          </ac:spMkLst>
        </pc:spChg>
      </pc:sldChg>
      <pc:sldChg chg="addSp modSp">
        <pc:chgData name="DR. YOGESH SONTAKKE" userId="726ac6cbf1fe28b3" providerId="LiveId" clId="{7CCF0185-17BB-4969-AAA5-CC44CFA92EDB}" dt="2017-08-22T10:17:51.986" v="645" actId="13822"/>
        <pc:sldMkLst>
          <pc:docMk/>
          <pc:sldMk cId="1292803427" sldId="304"/>
        </pc:sldMkLst>
        <pc:cxnChg chg="add mod">
          <ac:chgData name="DR. YOGESH SONTAKKE" userId="726ac6cbf1fe28b3" providerId="LiveId" clId="{7CCF0185-17BB-4969-AAA5-CC44CFA92EDB}" dt="2017-08-22T10:17:51.986" v="645" actId="13822"/>
          <ac:cxnSpMkLst>
            <pc:docMk/>
            <pc:sldMk cId="1292803427" sldId="304"/>
            <ac:cxnSpMk id="5" creationId="{5F015171-0524-43A3-BEA2-84CBEFCE3F1A}"/>
          </ac:cxnSpMkLst>
        </pc:cxnChg>
      </pc:sldChg>
      <pc:sldChg chg="addSp modSp">
        <pc:chgData name="DR. YOGESH SONTAKKE" userId="726ac6cbf1fe28b3" providerId="LiveId" clId="{7CCF0185-17BB-4969-AAA5-CC44CFA92EDB}" dt="2017-08-22T10:18:21.701" v="649" actId="13822"/>
        <pc:sldMkLst>
          <pc:docMk/>
          <pc:sldMk cId="1221783243" sldId="305"/>
        </pc:sldMkLst>
        <pc:cxnChg chg="add mod">
          <ac:chgData name="DR. YOGESH SONTAKKE" userId="726ac6cbf1fe28b3" providerId="LiveId" clId="{7CCF0185-17BB-4969-AAA5-CC44CFA92EDB}" dt="2017-08-22T10:18:21.701" v="649" actId="13822"/>
          <ac:cxnSpMkLst>
            <pc:docMk/>
            <pc:sldMk cId="1221783243" sldId="305"/>
            <ac:cxnSpMk id="8" creationId="{AD523739-8E65-4F46-B1CD-1FE85E1850A4}"/>
          </ac:cxnSpMkLst>
        </pc:cxnChg>
      </pc:sldChg>
      <pc:sldChg chg="addSp modSp">
        <pc:chgData name="DR. YOGESH SONTAKKE" userId="726ac6cbf1fe28b3" providerId="LiveId" clId="{7CCF0185-17BB-4969-AAA5-CC44CFA92EDB}" dt="2017-08-22T10:19:27.239" v="657" actId="13822"/>
        <pc:sldMkLst>
          <pc:docMk/>
          <pc:sldMk cId="3931936350" sldId="306"/>
        </pc:sldMkLst>
        <pc:cxnChg chg="add mod">
          <ac:chgData name="DR. YOGESH SONTAKKE" userId="726ac6cbf1fe28b3" providerId="LiveId" clId="{7CCF0185-17BB-4969-AAA5-CC44CFA92EDB}" dt="2017-08-22T10:19:27.239" v="657" actId="13822"/>
          <ac:cxnSpMkLst>
            <pc:docMk/>
            <pc:sldMk cId="3931936350" sldId="306"/>
            <ac:cxnSpMk id="7" creationId="{0D9E2A3A-7685-4A65-B091-13B459951B4E}"/>
          </ac:cxnSpMkLst>
        </pc:cxnChg>
      </pc:sldChg>
      <pc:sldChg chg="addSp modSp">
        <pc:chgData name="DR. YOGESH SONTAKKE" userId="726ac6cbf1fe28b3" providerId="LiveId" clId="{7CCF0185-17BB-4969-AAA5-CC44CFA92EDB}" dt="2017-08-22T10:19:48.074" v="661" actId="13822"/>
        <pc:sldMkLst>
          <pc:docMk/>
          <pc:sldMk cId="2560588780" sldId="307"/>
        </pc:sldMkLst>
        <pc:cxnChg chg="add mod">
          <ac:chgData name="DR. YOGESH SONTAKKE" userId="726ac6cbf1fe28b3" providerId="LiveId" clId="{7CCF0185-17BB-4969-AAA5-CC44CFA92EDB}" dt="2017-08-22T10:19:40.670" v="659" actId="13822"/>
          <ac:cxnSpMkLst>
            <pc:docMk/>
            <pc:sldMk cId="2560588780" sldId="307"/>
            <ac:cxnSpMk id="7" creationId="{9BD2CE34-2795-497E-8447-3A545F07AF7E}"/>
          </ac:cxnSpMkLst>
        </pc:cxnChg>
        <pc:cxnChg chg="add mod">
          <ac:chgData name="DR. YOGESH SONTAKKE" userId="726ac6cbf1fe28b3" providerId="LiveId" clId="{7CCF0185-17BB-4969-AAA5-CC44CFA92EDB}" dt="2017-08-22T10:19:48.074" v="661" actId="13822"/>
          <ac:cxnSpMkLst>
            <pc:docMk/>
            <pc:sldMk cId="2560588780" sldId="307"/>
            <ac:cxnSpMk id="9" creationId="{C899CBB7-A4DA-44F9-8704-6F75196FC3DF}"/>
          </ac:cxnSpMkLst>
        </pc:cxnChg>
      </pc:sldChg>
      <pc:sldChg chg="addSp delSp modSp">
        <pc:chgData name="DR. YOGESH SONTAKKE" userId="726ac6cbf1fe28b3" providerId="LiveId" clId="{7CCF0185-17BB-4969-AAA5-CC44CFA92EDB}" dt="2017-08-22T10:20:21.460" v="667" actId="13822"/>
        <pc:sldMkLst>
          <pc:docMk/>
          <pc:sldMk cId="3826431544" sldId="308"/>
        </pc:sldMkLst>
        <pc:cxnChg chg="add del mod">
          <ac:chgData name="DR. YOGESH SONTAKKE" userId="726ac6cbf1fe28b3" providerId="LiveId" clId="{7CCF0185-17BB-4969-AAA5-CC44CFA92EDB}" dt="2017-08-22T10:20:00.105" v="663" actId="13822"/>
          <ac:cxnSpMkLst>
            <pc:docMk/>
            <pc:sldMk cId="3826431544" sldId="308"/>
            <ac:cxnSpMk id="8" creationId="{F2A132AE-8576-4108-840B-FD7636567EF4}"/>
          </ac:cxnSpMkLst>
        </pc:cxnChg>
        <pc:cxnChg chg="add mod">
          <ac:chgData name="DR. YOGESH SONTAKKE" userId="726ac6cbf1fe28b3" providerId="LiveId" clId="{7CCF0185-17BB-4969-AAA5-CC44CFA92EDB}" dt="2017-08-22T10:20:09.582" v="665" actId="13822"/>
          <ac:cxnSpMkLst>
            <pc:docMk/>
            <pc:sldMk cId="3826431544" sldId="308"/>
            <ac:cxnSpMk id="10" creationId="{BA8EE684-BA6B-43B5-A312-4C7FAC0ECE00}"/>
          </ac:cxnSpMkLst>
        </pc:cxnChg>
        <pc:cxnChg chg="add mod">
          <ac:chgData name="DR. YOGESH SONTAKKE" userId="726ac6cbf1fe28b3" providerId="LiveId" clId="{7CCF0185-17BB-4969-AAA5-CC44CFA92EDB}" dt="2017-08-22T10:20:21.460" v="667" actId="13822"/>
          <ac:cxnSpMkLst>
            <pc:docMk/>
            <pc:sldMk cId="3826431544" sldId="308"/>
            <ac:cxnSpMk id="12" creationId="{93114300-07E9-495C-B64B-2780853C676C}"/>
          </ac:cxnSpMkLst>
        </pc:cxnChg>
      </pc:sldChg>
      <pc:sldChg chg="addSp modSp">
        <pc:chgData name="DR. YOGESH SONTAKKE" userId="726ac6cbf1fe28b3" providerId="LiveId" clId="{7CCF0185-17BB-4969-AAA5-CC44CFA92EDB}" dt="2017-08-22T10:20:39.903" v="669" actId="13822"/>
        <pc:sldMkLst>
          <pc:docMk/>
          <pc:sldMk cId="2270980584" sldId="309"/>
        </pc:sldMkLst>
        <pc:cxnChg chg="add mod">
          <ac:chgData name="DR. YOGESH SONTAKKE" userId="726ac6cbf1fe28b3" providerId="LiveId" clId="{7CCF0185-17BB-4969-AAA5-CC44CFA92EDB}" dt="2017-08-22T10:20:39.903" v="669" actId="13822"/>
          <ac:cxnSpMkLst>
            <pc:docMk/>
            <pc:sldMk cId="2270980584" sldId="309"/>
            <ac:cxnSpMk id="8" creationId="{E98947E1-75FD-40B2-AE29-9C1754083BC1}"/>
          </ac:cxnSpMkLst>
        </pc:cxnChg>
      </pc:sldChg>
      <pc:sldChg chg="addSp modSp modAnim">
        <pc:chgData name="DR. YOGESH SONTAKKE" userId="726ac6cbf1fe28b3" providerId="LiveId" clId="{7CCF0185-17BB-4969-AAA5-CC44CFA92EDB}" dt="2017-08-22T10:21:24.964" v="677" actId="13822"/>
        <pc:sldMkLst>
          <pc:docMk/>
          <pc:sldMk cId="1366274536" sldId="310"/>
        </pc:sldMkLst>
        <pc:spChg chg="mod">
          <ac:chgData name="DR. YOGESH SONTAKKE" userId="726ac6cbf1fe28b3" providerId="LiveId" clId="{7CCF0185-17BB-4969-AAA5-CC44CFA92EDB}" dt="2017-08-22T10:11:34.548" v="549" actId="14100"/>
          <ac:spMkLst>
            <pc:docMk/>
            <pc:sldMk cId="1366274536" sldId="310"/>
            <ac:spMk id="2" creationId="{D6EC1886-A21A-4643-8326-3371DDEE7BC9}"/>
          </ac:spMkLst>
        </pc:spChg>
        <pc:spChg chg="mod">
          <ac:chgData name="DR. YOGESH SONTAKKE" userId="726ac6cbf1fe28b3" providerId="LiveId" clId="{7CCF0185-17BB-4969-AAA5-CC44CFA92EDB}" dt="2017-08-22T10:13:01.401" v="584" actId="13822"/>
          <ac:spMkLst>
            <pc:docMk/>
            <pc:sldMk cId="1366274536" sldId="310"/>
            <ac:spMk id="3" creationId="{578202CB-AACF-4FAE-A0AD-453B1A948736}"/>
          </ac:spMkLst>
        </pc:spChg>
        <pc:cxnChg chg="add mod">
          <ac:chgData name="DR. YOGESH SONTAKKE" userId="726ac6cbf1fe28b3" providerId="LiveId" clId="{7CCF0185-17BB-4969-AAA5-CC44CFA92EDB}" dt="2017-08-22T10:21:24.964" v="677" actId="13822"/>
          <ac:cxnSpMkLst>
            <pc:docMk/>
            <pc:sldMk cId="1366274536" sldId="310"/>
            <ac:cxnSpMk id="7" creationId="{1C4DB700-06B7-4310-9E77-7AC9C498EED5}"/>
          </ac:cxnSpMkLst>
        </pc:cxnChg>
      </pc:sldChg>
      <pc:sldChg chg="addSp delSp modSp modAnim">
        <pc:chgData name="DR. YOGESH SONTAKKE" userId="726ac6cbf1fe28b3" providerId="LiveId" clId="{7CCF0185-17BB-4969-AAA5-CC44CFA92EDB}" dt="2017-08-22T10:21:44.355" v="679" actId="13822"/>
        <pc:sldMkLst>
          <pc:docMk/>
          <pc:sldMk cId="3103168175" sldId="311"/>
        </pc:sldMkLst>
        <pc:spChg chg="del">
          <ac:chgData name="DR. YOGESH SONTAKKE" userId="726ac6cbf1fe28b3" providerId="LiveId" clId="{7CCF0185-17BB-4969-AAA5-CC44CFA92EDB}" dt="2017-08-22T10:13:29.611" v="586" actId="478"/>
          <ac:spMkLst>
            <pc:docMk/>
            <pc:sldMk cId="3103168175" sldId="311"/>
            <ac:spMk id="2" creationId="{D6EC1886-A21A-4643-8326-3371DDEE7BC9}"/>
          </ac:spMkLst>
        </pc:spChg>
        <pc:spChg chg="mod">
          <ac:chgData name="DR. YOGESH SONTAKKE" userId="726ac6cbf1fe28b3" providerId="LiveId" clId="{7CCF0185-17BB-4969-AAA5-CC44CFA92EDB}" dt="2017-08-22T10:15:05.747" v="631" actId="13822"/>
          <ac:spMkLst>
            <pc:docMk/>
            <pc:sldMk cId="3103168175" sldId="311"/>
            <ac:spMk id="3" creationId="{578202CB-AACF-4FAE-A0AD-453B1A948736}"/>
          </ac:spMkLst>
        </pc:spChg>
        <pc:spChg chg="add del mod">
          <ac:chgData name="DR. YOGESH SONTAKKE" userId="726ac6cbf1fe28b3" providerId="LiveId" clId="{7CCF0185-17BB-4969-AAA5-CC44CFA92EDB}" dt="2017-08-22T10:13:32.970" v="587" actId="478"/>
          <ac:spMkLst>
            <pc:docMk/>
            <pc:sldMk cId="3103168175" sldId="311"/>
            <ac:spMk id="7" creationId="{C328C4B1-A7BA-4A41-97D0-9A0CE361C33F}"/>
          </ac:spMkLst>
        </pc:spChg>
        <pc:spChg chg="add">
          <ac:chgData name="DR. YOGESH SONTAKKE" userId="726ac6cbf1fe28b3" providerId="LiveId" clId="{7CCF0185-17BB-4969-AAA5-CC44CFA92EDB}" dt="2017-08-22T10:13:25.980" v="585" actId="13822"/>
          <ac:spMkLst>
            <pc:docMk/>
            <pc:sldMk cId="3103168175" sldId="311"/>
            <ac:spMk id="8" creationId="{FEF3D6EF-AEC3-45FB-94FD-ABD5D324C20F}"/>
          </ac:spMkLst>
        </pc:spChg>
        <pc:cxnChg chg="add mod">
          <ac:chgData name="DR. YOGESH SONTAKKE" userId="726ac6cbf1fe28b3" providerId="LiveId" clId="{7CCF0185-17BB-4969-AAA5-CC44CFA92EDB}" dt="2017-08-22T10:21:44.355" v="679" actId="13822"/>
          <ac:cxnSpMkLst>
            <pc:docMk/>
            <pc:sldMk cId="3103168175" sldId="311"/>
            <ac:cxnSpMk id="11" creationId="{315F24A8-B37D-4C8C-AD76-BDDB50B5D7F6}"/>
          </ac:cxnSpMkLst>
        </pc:cxnChg>
      </pc:sldChg>
      <pc:sldChg chg="addSp modSp">
        <pc:chgData name="DR. YOGESH SONTAKKE" userId="726ac6cbf1fe28b3" providerId="LiveId" clId="{7CCF0185-17BB-4969-AAA5-CC44CFA92EDB}" dt="2017-08-22T10:22:04.669" v="681" actId="13822"/>
        <pc:sldMkLst>
          <pc:docMk/>
          <pc:sldMk cId="56171524" sldId="312"/>
        </pc:sldMkLst>
        <pc:spChg chg="mod">
          <ac:chgData name="DR. YOGESH SONTAKKE" userId="726ac6cbf1fe28b3" providerId="LiveId" clId="{7CCF0185-17BB-4969-AAA5-CC44CFA92EDB}" dt="2017-08-22T10:15:28.370" v="634" actId="1076"/>
          <ac:spMkLst>
            <pc:docMk/>
            <pc:sldMk cId="56171524" sldId="312"/>
            <ac:spMk id="2" creationId="{CBA6B72D-153C-4C64-AFF4-390557AD623D}"/>
          </ac:spMkLst>
        </pc:spChg>
        <pc:spChg chg="mod">
          <ac:chgData name="DR. YOGESH SONTAKKE" userId="726ac6cbf1fe28b3" providerId="LiveId" clId="{7CCF0185-17BB-4969-AAA5-CC44CFA92EDB}" dt="2017-08-22T10:16:28.605" v="641" actId="13822"/>
          <ac:spMkLst>
            <pc:docMk/>
            <pc:sldMk cId="56171524" sldId="312"/>
            <ac:spMk id="3" creationId="{30257675-BA62-475A-B299-C18A19C734BB}"/>
          </ac:spMkLst>
        </pc:spChg>
        <pc:cxnChg chg="add mod">
          <ac:chgData name="DR. YOGESH SONTAKKE" userId="726ac6cbf1fe28b3" providerId="LiveId" clId="{7CCF0185-17BB-4969-AAA5-CC44CFA92EDB}" dt="2017-08-22T10:22:04.669" v="681" actId="13822"/>
          <ac:cxnSpMkLst>
            <pc:docMk/>
            <pc:sldMk cId="56171524" sldId="312"/>
            <ac:cxnSpMk id="7" creationId="{9B66F61C-9E6E-4B64-AC6A-6952C9693E89}"/>
          </ac:cxnSpMkLst>
        </pc:cxnChg>
      </pc:sldChg>
      <pc:sldChg chg="modSp modAnim">
        <pc:chgData name="DR. YOGESH SONTAKKE" userId="726ac6cbf1fe28b3" providerId="LiveId" clId="{7CCF0185-17BB-4969-AAA5-CC44CFA92EDB}" dt="2017-08-23T11:34:44.450" v="733" actId="27636"/>
        <pc:sldMkLst>
          <pc:docMk/>
          <pc:sldMk cId="1662716187" sldId="313"/>
        </pc:sldMkLst>
        <pc:spChg chg="mod">
          <ac:chgData name="DR. YOGESH SONTAKKE" userId="726ac6cbf1fe28b3" providerId="LiveId" clId="{7CCF0185-17BB-4969-AAA5-CC44CFA92EDB}" dt="2017-08-23T11:34:44.450" v="733" actId="27636"/>
          <ac:spMkLst>
            <pc:docMk/>
            <pc:sldMk cId="1662716187" sldId="313"/>
            <ac:spMk id="3" creationId="{12C3B387-1304-4DA6-B21B-0117D84A698E}"/>
          </ac:spMkLst>
        </pc:spChg>
      </pc:sldChg>
      <pc:sldChg chg="addSp modSp">
        <pc:chgData name="DR. YOGESH SONTAKKE" userId="726ac6cbf1fe28b3" providerId="LiveId" clId="{7CCF0185-17BB-4969-AAA5-CC44CFA92EDB}" dt="2017-08-22T10:21:00.809" v="673" actId="13822"/>
        <pc:sldMkLst>
          <pc:docMk/>
          <pc:sldMk cId="4905107" sldId="314"/>
        </pc:sldMkLst>
        <pc:cxnChg chg="add mod">
          <ac:chgData name="DR. YOGESH SONTAKKE" userId="726ac6cbf1fe28b3" providerId="LiveId" clId="{7CCF0185-17BB-4969-AAA5-CC44CFA92EDB}" dt="2017-08-22T10:21:00.809" v="673" actId="13822"/>
          <ac:cxnSpMkLst>
            <pc:docMk/>
            <pc:sldMk cId="4905107" sldId="314"/>
            <ac:cxnSpMk id="5" creationId="{E161C83B-FF24-4694-8593-EDBEDE5D7CD5}"/>
          </ac:cxnSpMkLst>
        </pc:cxnChg>
      </pc:sldChg>
      <pc:sldChg chg="addSp modSp">
        <pc:chgData name="DR. YOGESH SONTAKKE" userId="726ac6cbf1fe28b3" providerId="LiveId" clId="{7CCF0185-17BB-4969-AAA5-CC44CFA92EDB}" dt="2017-08-22T10:21:13.705" v="675" actId="13822"/>
        <pc:sldMkLst>
          <pc:docMk/>
          <pc:sldMk cId="5001071" sldId="315"/>
        </pc:sldMkLst>
        <pc:cxnChg chg="add mod">
          <ac:chgData name="DR. YOGESH SONTAKKE" userId="726ac6cbf1fe28b3" providerId="LiveId" clId="{7CCF0185-17BB-4969-AAA5-CC44CFA92EDB}" dt="2017-08-22T10:21:13.705" v="675" actId="13822"/>
          <ac:cxnSpMkLst>
            <pc:docMk/>
            <pc:sldMk cId="5001071" sldId="315"/>
            <ac:cxnSpMk id="8" creationId="{A6649006-EC2D-4833-920C-A37CB1D72ECC}"/>
          </ac:cxnSpMkLst>
        </pc:cxnChg>
      </pc:sldChg>
      <pc:sldChg chg="modSp add modAnim">
        <pc:chgData name="DR. YOGESH SONTAKKE" userId="726ac6cbf1fe28b3" providerId="LiveId" clId="{7CCF0185-17BB-4969-AAA5-CC44CFA92EDB}" dt="2017-08-23T11:31:11.902" v="690" actId="27636"/>
        <pc:sldMkLst>
          <pc:docMk/>
          <pc:sldMk cId="2275174147" sldId="316"/>
        </pc:sldMkLst>
        <pc:spChg chg="mod">
          <ac:chgData name="DR. YOGESH SONTAKKE" userId="726ac6cbf1fe28b3" providerId="LiveId" clId="{7CCF0185-17BB-4969-AAA5-CC44CFA92EDB}" dt="2017-08-23T11:31:11.902" v="690" actId="27636"/>
          <ac:spMkLst>
            <pc:docMk/>
            <pc:sldMk cId="2275174147" sldId="316"/>
            <ac:spMk id="3" creationId="{B7A4E985-987D-4193-9FB3-BA8F6AD221E1}"/>
          </ac:spMkLst>
        </pc:spChg>
      </pc:sldChg>
    </pc:docChg>
  </pc:docChgLst>
  <pc:docChgLst>
    <pc:chgData name="DR. YOGESH SONTAKKE" userId="726ac6cbf1fe28b3" providerId="LiveId" clId="{596A97DC-9B91-4C67-9CE1-6912B76C67A6}"/>
    <pc:docChg chg="modSld">
      <pc:chgData name="DR. YOGESH SONTAKKE" userId="726ac6cbf1fe28b3" providerId="LiveId" clId="{596A97DC-9B91-4C67-9CE1-6912B76C67A6}" dt="2017-09-06T19:05:49.361" v="187"/>
      <pc:docMkLst>
        <pc:docMk/>
      </pc:docMkLst>
      <pc:sldChg chg="modSp">
        <pc:chgData name="DR. YOGESH SONTAKKE" userId="726ac6cbf1fe28b3" providerId="LiveId" clId="{596A97DC-9B91-4C67-9CE1-6912B76C67A6}" dt="2017-09-06T17:49:32.232" v="1"/>
        <pc:sldMkLst>
          <pc:docMk/>
          <pc:sldMk cId="1906611828" sldId="283"/>
        </pc:sldMkLst>
        <pc:spChg chg="mod">
          <ac:chgData name="DR. YOGESH SONTAKKE" userId="726ac6cbf1fe28b3" providerId="LiveId" clId="{596A97DC-9B91-4C67-9CE1-6912B76C67A6}" dt="2017-09-06T17:49:32.232" v="1"/>
          <ac:spMkLst>
            <pc:docMk/>
            <pc:sldMk cId="1906611828" sldId="283"/>
            <ac:spMk id="3" creationId="{3AD35107-8024-4037-86BC-87EB2CF1183C}"/>
          </ac:spMkLst>
        </pc:spChg>
      </pc:sldChg>
      <pc:sldChg chg="modSp">
        <pc:chgData name="DR. YOGESH SONTAKKE" userId="726ac6cbf1fe28b3" providerId="LiveId" clId="{596A97DC-9B91-4C67-9CE1-6912B76C67A6}" dt="2017-09-06T18:54:57.276" v="143"/>
        <pc:sldMkLst>
          <pc:docMk/>
          <pc:sldMk cId="2225871538" sldId="284"/>
        </pc:sldMkLst>
        <pc:spChg chg="mod">
          <ac:chgData name="DR. YOGESH SONTAKKE" userId="726ac6cbf1fe28b3" providerId="LiveId" clId="{596A97DC-9B91-4C67-9CE1-6912B76C67A6}" dt="2017-09-06T18:54:57.276" v="143"/>
          <ac:spMkLst>
            <pc:docMk/>
            <pc:sldMk cId="2225871538" sldId="284"/>
            <ac:spMk id="3" creationId="{171237FE-BA58-4560-A6E1-655511DAB6DF}"/>
          </ac:spMkLst>
        </pc:spChg>
      </pc:sldChg>
      <pc:sldChg chg="modSp">
        <pc:chgData name="DR. YOGESH SONTAKKE" userId="726ac6cbf1fe28b3" providerId="LiveId" clId="{596A97DC-9B91-4C67-9CE1-6912B76C67A6}" dt="2017-09-06T18:55:38.864" v="144"/>
        <pc:sldMkLst>
          <pc:docMk/>
          <pc:sldMk cId="834010401" sldId="285"/>
        </pc:sldMkLst>
        <pc:spChg chg="mod">
          <ac:chgData name="DR. YOGESH SONTAKKE" userId="726ac6cbf1fe28b3" providerId="LiveId" clId="{596A97DC-9B91-4C67-9CE1-6912B76C67A6}" dt="2017-09-06T18:55:38.864" v="144"/>
          <ac:spMkLst>
            <pc:docMk/>
            <pc:sldMk cId="834010401" sldId="285"/>
            <ac:spMk id="3" creationId="{86CB5B71-44C5-4F51-B649-DA63D2157C60}"/>
          </ac:spMkLst>
        </pc:spChg>
      </pc:sldChg>
      <pc:sldChg chg="modSp">
        <pc:chgData name="DR. YOGESH SONTAKKE" userId="726ac6cbf1fe28b3" providerId="LiveId" clId="{596A97DC-9B91-4C67-9CE1-6912B76C67A6}" dt="2017-09-06T17:56:13.931" v="13"/>
        <pc:sldMkLst>
          <pc:docMk/>
          <pc:sldMk cId="3053656216" sldId="286"/>
        </pc:sldMkLst>
        <pc:spChg chg="mod">
          <ac:chgData name="DR. YOGESH SONTAKKE" userId="726ac6cbf1fe28b3" providerId="LiveId" clId="{596A97DC-9B91-4C67-9CE1-6912B76C67A6}" dt="2017-09-06T17:56:13.931" v="13"/>
          <ac:spMkLst>
            <pc:docMk/>
            <pc:sldMk cId="3053656216" sldId="286"/>
            <ac:spMk id="3" creationId="{A992216E-E8C2-44F7-8DBD-09AAC6027201}"/>
          </ac:spMkLst>
        </pc:spChg>
      </pc:sldChg>
      <pc:sldChg chg="modSp">
        <pc:chgData name="DR. YOGESH SONTAKKE" userId="726ac6cbf1fe28b3" providerId="LiveId" clId="{596A97DC-9B91-4C67-9CE1-6912B76C67A6}" dt="2017-09-06T18:56:35.108" v="148"/>
        <pc:sldMkLst>
          <pc:docMk/>
          <pc:sldMk cId="2506358231" sldId="287"/>
        </pc:sldMkLst>
        <pc:spChg chg="mod">
          <ac:chgData name="DR. YOGESH SONTAKKE" userId="726ac6cbf1fe28b3" providerId="LiveId" clId="{596A97DC-9B91-4C67-9CE1-6912B76C67A6}" dt="2017-09-06T18:56:35.108" v="148"/>
          <ac:spMkLst>
            <pc:docMk/>
            <pc:sldMk cId="2506358231" sldId="287"/>
            <ac:spMk id="3" creationId="{4DF4370D-5737-49C4-BBF4-A374F1613D14}"/>
          </ac:spMkLst>
        </pc:spChg>
      </pc:sldChg>
      <pc:sldChg chg="modSp">
        <pc:chgData name="DR. YOGESH SONTAKKE" userId="726ac6cbf1fe28b3" providerId="LiveId" clId="{596A97DC-9B91-4C67-9CE1-6912B76C67A6}" dt="2017-09-06T18:56:50.445" v="152"/>
        <pc:sldMkLst>
          <pc:docMk/>
          <pc:sldMk cId="3489863697" sldId="288"/>
        </pc:sldMkLst>
        <pc:spChg chg="mod">
          <ac:chgData name="DR. YOGESH SONTAKKE" userId="726ac6cbf1fe28b3" providerId="LiveId" clId="{596A97DC-9B91-4C67-9CE1-6912B76C67A6}" dt="2017-09-06T18:56:50.445" v="152"/>
          <ac:spMkLst>
            <pc:docMk/>
            <pc:sldMk cId="3489863697" sldId="288"/>
            <ac:spMk id="3" creationId="{EC663EE3-2B19-4191-A470-D6D515DFFF0E}"/>
          </ac:spMkLst>
        </pc:spChg>
      </pc:sldChg>
      <pc:sldChg chg="modSp modAnim">
        <pc:chgData name="DR. YOGESH SONTAKKE" userId="726ac6cbf1fe28b3" providerId="LiveId" clId="{596A97DC-9B91-4C67-9CE1-6912B76C67A6}" dt="2017-09-06T18:57:42.318" v="154"/>
        <pc:sldMkLst>
          <pc:docMk/>
          <pc:sldMk cId="1734753930" sldId="289"/>
        </pc:sldMkLst>
        <pc:spChg chg="mod">
          <ac:chgData name="DR. YOGESH SONTAKKE" userId="726ac6cbf1fe28b3" providerId="LiveId" clId="{596A97DC-9B91-4C67-9CE1-6912B76C67A6}" dt="2017-09-06T18:57:35.236" v="153"/>
          <ac:spMkLst>
            <pc:docMk/>
            <pc:sldMk cId="1734753930" sldId="289"/>
            <ac:spMk id="3" creationId="{CF81C658-AF1B-4846-A992-8FE1D2DB305B}"/>
          </ac:spMkLst>
        </pc:spChg>
      </pc:sldChg>
      <pc:sldChg chg="modSp">
        <pc:chgData name="DR. YOGESH SONTAKKE" userId="726ac6cbf1fe28b3" providerId="LiveId" clId="{596A97DC-9B91-4C67-9CE1-6912B76C67A6}" dt="2017-09-06T18:00:41.424" v="32"/>
        <pc:sldMkLst>
          <pc:docMk/>
          <pc:sldMk cId="177302126" sldId="290"/>
        </pc:sldMkLst>
        <pc:spChg chg="mod">
          <ac:chgData name="DR. YOGESH SONTAKKE" userId="726ac6cbf1fe28b3" providerId="LiveId" clId="{596A97DC-9B91-4C67-9CE1-6912B76C67A6}" dt="2017-09-06T18:00:41.424" v="32"/>
          <ac:spMkLst>
            <pc:docMk/>
            <pc:sldMk cId="177302126" sldId="290"/>
            <ac:spMk id="3" creationId="{B7A4E985-987D-4193-9FB3-BA8F6AD221E1}"/>
          </ac:spMkLst>
        </pc:spChg>
      </pc:sldChg>
      <pc:sldChg chg="modSp">
        <pc:chgData name="DR. YOGESH SONTAKKE" userId="726ac6cbf1fe28b3" providerId="LiveId" clId="{596A97DC-9B91-4C67-9CE1-6912B76C67A6}" dt="2017-09-06T18:06:39.232" v="41"/>
        <pc:sldMkLst>
          <pc:docMk/>
          <pc:sldMk cId="2417901867" sldId="291"/>
        </pc:sldMkLst>
        <pc:spChg chg="mod">
          <ac:chgData name="DR. YOGESH SONTAKKE" userId="726ac6cbf1fe28b3" providerId="LiveId" clId="{596A97DC-9B91-4C67-9CE1-6912B76C67A6}" dt="2017-09-06T18:06:39.232" v="41"/>
          <ac:spMkLst>
            <pc:docMk/>
            <pc:sldMk cId="2417901867" sldId="291"/>
            <ac:spMk id="3" creationId="{FEB36B26-B080-40F7-A268-88F970160973}"/>
          </ac:spMkLst>
        </pc:spChg>
      </pc:sldChg>
      <pc:sldChg chg="modSp">
        <pc:chgData name="DR. YOGESH SONTAKKE" userId="726ac6cbf1fe28b3" providerId="LiveId" clId="{596A97DC-9B91-4C67-9CE1-6912B76C67A6}" dt="2017-09-06T18:07:25.052" v="49"/>
        <pc:sldMkLst>
          <pc:docMk/>
          <pc:sldMk cId="683862153" sldId="292"/>
        </pc:sldMkLst>
        <pc:spChg chg="mod">
          <ac:chgData name="DR. YOGESH SONTAKKE" userId="726ac6cbf1fe28b3" providerId="LiveId" clId="{596A97DC-9B91-4C67-9CE1-6912B76C67A6}" dt="2017-09-06T18:07:25.052" v="49"/>
          <ac:spMkLst>
            <pc:docMk/>
            <pc:sldMk cId="683862153" sldId="292"/>
            <ac:spMk id="3" creationId="{DB915267-B6F7-4382-BE55-0627966ABF11}"/>
          </ac:spMkLst>
        </pc:spChg>
      </pc:sldChg>
      <pc:sldChg chg="modSp">
        <pc:chgData name="DR. YOGESH SONTAKKE" userId="726ac6cbf1fe28b3" providerId="LiveId" clId="{596A97DC-9B91-4C67-9CE1-6912B76C67A6}" dt="2017-09-06T19:02:11.784" v="168"/>
        <pc:sldMkLst>
          <pc:docMk/>
          <pc:sldMk cId="2435418244" sldId="293"/>
        </pc:sldMkLst>
        <pc:spChg chg="mod">
          <ac:chgData name="DR. YOGESH SONTAKKE" userId="726ac6cbf1fe28b3" providerId="LiveId" clId="{596A97DC-9B91-4C67-9CE1-6912B76C67A6}" dt="2017-09-06T19:02:11.784" v="168"/>
          <ac:spMkLst>
            <pc:docMk/>
            <pc:sldMk cId="2435418244" sldId="293"/>
            <ac:spMk id="3" creationId="{500B8C6F-B31A-4A83-AD8D-32733E7B8B39}"/>
          </ac:spMkLst>
        </pc:spChg>
      </pc:sldChg>
      <pc:sldChg chg="modSp modAnim">
        <pc:chgData name="DR. YOGESH SONTAKKE" userId="726ac6cbf1fe28b3" providerId="LiveId" clId="{596A97DC-9B91-4C67-9CE1-6912B76C67A6}" dt="2017-09-06T18:09:53.153" v="67"/>
        <pc:sldMkLst>
          <pc:docMk/>
          <pc:sldMk cId="484725672" sldId="295"/>
        </pc:sldMkLst>
        <pc:spChg chg="mod">
          <ac:chgData name="DR. YOGESH SONTAKKE" userId="726ac6cbf1fe28b3" providerId="LiveId" clId="{596A97DC-9B91-4C67-9CE1-6912B76C67A6}" dt="2017-09-06T18:09:53.153" v="67"/>
          <ac:spMkLst>
            <pc:docMk/>
            <pc:sldMk cId="484725672" sldId="295"/>
            <ac:spMk id="3" creationId="{0C894B39-0D31-4B54-8C02-6C4449BBC60F}"/>
          </ac:spMkLst>
        </pc:spChg>
      </pc:sldChg>
      <pc:sldChg chg="modSp">
        <pc:chgData name="DR. YOGESH SONTAKKE" userId="726ac6cbf1fe28b3" providerId="LiveId" clId="{596A97DC-9B91-4C67-9CE1-6912B76C67A6}" dt="2017-09-06T18:11:19.370" v="71"/>
        <pc:sldMkLst>
          <pc:docMk/>
          <pc:sldMk cId="4238046841" sldId="296"/>
        </pc:sldMkLst>
        <pc:spChg chg="mod">
          <ac:chgData name="DR. YOGESH SONTAKKE" userId="726ac6cbf1fe28b3" providerId="LiveId" clId="{596A97DC-9B91-4C67-9CE1-6912B76C67A6}" dt="2017-09-06T18:11:19.370" v="71"/>
          <ac:spMkLst>
            <pc:docMk/>
            <pc:sldMk cId="4238046841" sldId="296"/>
            <ac:spMk id="3" creationId="{99646B28-B8E8-4F1D-BE4D-28DAF1F08F10}"/>
          </ac:spMkLst>
        </pc:spChg>
      </pc:sldChg>
      <pc:sldChg chg="modSp">
        <pc:chgData name="DR. YOGESH SONTAKKE" userId="726ac6cbf1fe28b3" providerId="LiveId" clId="{596A97DC-9B91-4C67-9CE1-6912B76C67A6}" dt="2017-09-06T18:12:08.156" v="76"/>
        <pc:sldMkLst>
          <pc:docMk/>
          <pc:sldMk cId="4236949984" sldId="297"/>
        </pc:sldMkLst>
        <pc:spChg chg="mod">
          <ac:chgData name="DR. YOGESH SONTAKKE" userId="726ac6cbf1fe28b3" providerId="LiveId" clId="{596A97DC-9B91-4C67-9CE1-6912B76C67A6}" dt="2017-09-06T18:12:08.156" v="76"/>
          <ac:spMkLst>
            <pc:docMk/>
            <pc:sldMk cId="4236949984" sldId="297"/>
            <ac:spMk id="3" creationId="{97360FD9-D303-4EFB-91CA-B847BD102EDD}"/>
          </ac:spMkLst>
        </pc:spChg>
      </pc:sldChg>
      <pc:sldChg chg="modSp">
        <pc:chgData name="DR. YOGESH SONTAKKE" userId="726ac6cbf1fe28b3" providerId="LiveId" clId="{596A97DC-9B91-4C67-9CE1-6912B76C67A6}" dt="2017-09-06T18:13:16.056" v="81"/>
        <pc:sldMkLst>
          <pc:docMk/>
          <pc:sldMk cId="3204775203" sldId="299"/>
        </pc:sldMkLst>
        <pc:spChg chg="mod">
          <ac:chgData name="DR. YOGESH SONTAKKE" userId="726ac6cbf1fe28b3" providerId="LiveId" clId="{596A97DC-9B91-4C67-9CE1-6912B76C67A6}" dt="2017-09-06T18:13:16.056" v="81"/>
          <ac:spMkLst>
            <pc:docMk/>
            <pc:sldMk cId="3204775203" sldId="299"/>
            <ac:spMk id="3" creationId="{2388EBBE-159A-4672-9913-38CFD4E7ACF4}"/>
          </ac:spMkLst>
        </pc:spChg>
      </pc:sldChg>
      <pc:sldChg chg="modSp">
        <pc:chgData name="DR. YOGESH SONTAKKE" userId="726ac6cbf1fe28b3" providerId="LiveId" clId="{596A97DC-9B91-4C67-9CE1-6912B76C67A6}" dt="2017-09-06T18:14:47.259" v="89"/>
        <pc:sldMkLst>
          <pc:docMk/>
          <pc:sldMk cId="2292679671" sldId="301"/>
        </pc:sldMkLst>
        <pc:spChg chg="mod">
          <ac:chgData name="DR. YOGESH SONTAKKE" userId="726ac6cbf1fe28b3" providerId="LiveId" clId="{596A97DC-9B91-4C67-9CE1-6912B76C67A6}" dt="2017-09-06T18:14:47.259" v="89"/>
          <ac:spMkLst>
            <pc:docMk/>
            <pc:sldMk cId="2292679671" sldId="301"/>
            <ac:spMk id="3" creationId="{2388EBBE-159A-4672-9913-38CFD4E7ACF4}"/>
          </ac:spMkLst>
        </pc:spChg>
      </pc:sldChg>
      <pc:sldChg chg="modSp">
        <pc:chgData name="DR. YOGESH SONTAKKE" userId="726ac6cbf1fe28b3" providerId="LiveId" clId="{596A97DC-9B91-4C67-9CE1-6912B76C67A6}" dt="2017-09-06T19:03:28.349" v="173"/>
        <pc:sldMkLst>
          <pc:docMk/>
          <pc:sldMk cId="4095304132" sldId="302"/>
        </pc:sldMkLst>
        <pc:spChg chg="mod">
          <ac:chgData name="DR. YOGESH SONTAKKE" userId="726ac6cbf1fe28b3" providerId="LiveId" clId="{596A97DC-9B91-4C67-9CE1-6912B76C67A6}" dt="2017-09-06T19:03:28.349" v="173"/>
          <ac:spMkLst>
            <pc:docMk/>
            <pc:sldMk cId="4095304132" sldId="302"/>
            <ac:spMk id="3" creationId="{33D7086E-12DC-4AFA-9406-1DFA2024F898}"/>
          </ac:spMkLst>
        </pc:spChg>
      </pc:sldChg>
      <pc:sldChg chg="modSp">
        <pc:chgData name="DR. YOGESH SONTAKKE" userId="726ac6cbf1fe28b3" providerId="LiveId" clId="{596A97DC-9B91-4C67-9CE1-6912B76C67A6}" dt="2017-09-06T18:18:46.161" v="107"/>
        <pc:sldMkLst>
          <pc:docMk/>
          <pc:sldMk cId="2717059688" sldId="303"/>
        </pc:sldMkLst>
        <pc:spChg chg="mod">
          <ac:chgData name="DR. YOGESH SONTAKKE" userId="726ac6cbf1fe28b3" providerId="LiveId" clId="{596A97DC-9B91-4C67-9CE1-6912B76C67A6}" dt="2017-09-06T18:18:46.161" v="107"/>
          <ac:spMkLst>
            <pc:docMk/>
            <pc:sldMk cId="2717059688" sldId="303"/>
            <ac:spMk id="3" creationId="{C6B352C5-4830-4A70-9736-D160FEAD8ED4}"/>
          </ac:spMkLst>
        </pc:spChg>
      </pc:sldChg>
      <pc:sldChg chg="modSp">
        <pc:chgData name="DR. YOGESH SONTAKKE" userId="726ac6cbf1fe28b3" providerId="LiveId" clId="{596A97DC-9B91-4C67-9CE1-6912B76C67A6}" dt="2017-09-06T18:23:01.274" v="114"/>
        <pc:sldMkLst>
          <pc:docMk/>
          <pc:sldMk cId="1366274536" sldId="310"/>
        </pc:sldMkLst>
        <pc:spChg chg="mod">
          <ac:chgData name="DR. YOGESH SONTAKKE" userId="726ac6cbf1fe28b3" providerId="LiveId" clId="{596A97DC-9B91-4C67-9CE1-6912B76C67A6}" dt="2017-09-06T18:23:01.274" v="114"/>
          <ac:spMkLst>
            <pc:docMk/>
            <pc:sldMk cId="1366274536" sldId="310"/>
            <ac:spMk id="3" creationId="{578202CB-AACF-4FAE-A0AD-453B1A948736}"/>
          </ac:spMkLst>
        </pc:spChg>
      </pc:sldChg>
      <pc:sldChg chg="modSp">
        <pc:chgData name="DR. YOGESH SONTAKKE" userId="726ac6cbf1fe28b3" providerId="LiveId" clId="{596A97DC-9B91-4C67-9CE1-6912B76C67A6}" dt="2017-09-06T19:05:18.772" v="183"/>
        <pc:sldMkLst>
          <pc:docMk/>
          <pc:sldMk cId="3103168175" sldId="311"/>
        </pc:sldMkLst>
        <pc:spChg chg="mod">
          <ac:chgData name="DR. YOGESH SONTAKKE" userId="726ac6cbf1fe28b3" providerId="LiveId" clId="{596A97DC-9B91-4C67-9CE1-6912B76C67A6}" dt="2017-09-06T19:05:18.772" v="183"/>
          <ac:spMkLst>
            <pc:docMk/>
            <pc:sldMk cId="3103168175" sldId="311"/>
            <ac:spMk id="3" creationId="{578202CB-AACF-4FAE-A0AD-453B1A948736}"/>
          </ac:spMkLst>
        </pc:spChg>
      </pc:sldChg>
      <pc:sldChg chg="modSp">
        <pc:chgData name="DR. YOGESH SONTAKKE" userId="726ac6cbf1fe28b3" providerId="LiveId" clId="{596A97DC-9B91-4C67-9CE1-6912B76C67A6}" dt="2017-09-06T19:05:49.361" v="187"/>
        <pc:sldMkLst>
          <pc:docMk/>
          <pc:sldMk cId="56171524" sldId="312"/>
        </pc:sldMkLst>
        <pc:spChg chg="mod">
          <ac:chgData name="DR. YOGESH SONTAKKE" userId="726ac6cbf1fe28b3" providerId="LiveId" clId="{596A97DC-9B91-4C67-9CE1-6912B76C67A6}" dt="2017-09-06T19:05:49.361" v="187"/>
          <ac:spMkLst>
            <pc:docMk/>
            <pc:sldMk cId="56171524" sldId="312"/>
            <ac:spMk id="3" creationId="{30257675-BA62-475A-B299-C18A19C734BB}"/>
          </ac:spMkLst>
        </pc:spChg>
      </pc:sldChg>
      <pc:sldChg chg="modSp">
        <pc:chgData name="DR. YOGESH SONTAKKE" userId="726ac6cbf1fe28b3" providerId="LiveId" clId="{596A97DC-9B91-4C67-9CE1-6912B76C67A6}" dt="2017-09-06T18:28:23.781" v="139"/>
        <pc:sldMkLst>
          <pc:docMk/>
          <pc:sldMk cId="1662716187" sldId="313"/>
        </pc:sldMkLst>
        <pc:spChg chg="mod">
          <ac:chgData name="DR. YOGESH SONTAKKE" userId="726ac6cbf1fe28b3" providerId="LiveId" clId="{596A97DC-9B91-4C67-9CE1-6912B76C67A6}" dt="2017-09-06T18:28:23.781" v="139"/>
          <ac:spMkLst>
            <pc:docMk/>
            <pc:sldMk cId="1662716187" sldId="313"/>
            <ac:spMk id="3" creationId="{12C3B387-1304-4DA6-B21B-0117D84A698E}"/>
          </ac:spMkLst>
        </pc:spChg>
      </pc:sldChg>
      <pc:sldChg chg="modSp">
        <pc:chgData name="DR. YOGESH SONTAKKE" userId="726ac6cbf1fe28b3" providerId="LiveId" clId="{596A97DC-9B91-4C67-9CE1-6912B76C67A6}" dt="2017-09-06T18:02:57.995" v="38"/>
        <pc:sldMkLst>
          <pc:docMk/>
          <pc:sldMk cId="2275174147" sldId="316"/>
        </pc:sldMkLst>
        <pc:spChg chg="mod">
          <ac:chgData name="DR. YOGESH SONTAKKE" userId="726ac6cbf1fe28b3" providerId="LiveId" clId="{596A97DC-9B91-4C67-9CE1-6912B76C67A6}" dt="2017-09-06T18:02:57.995" v="38"/>
          <ac:spMkLst>
            <pc:docMk/>
            <pc:sldMk cId="2275174147" sldId="316"/>
            <ac:spMk id="3" creationId="{B7A4E985-987D-4193-9FB3-BA8F6AD221E1}"/>
          </ac:spMkLst>
        </pc:spChg>
      </pc:sldChg>
    </pc:docChg>
  </pc:docChgLst>
  <pc:docChgLst>
    <pc:chgData name="Sangeeta Yadav" userId="1daccc1f-e0b1-4eeb-b627-549ecc2925bd" providerId="ADAL" clId="{0CB1CC8A-3FAA-4DB9-9234-CC3D7AF45D3F}"/>
    <pc:docChg chg="undo custSel addSld delSld modSld">
      <pc:chgData name="Sangeeta Yadav" userId="1daccc1f-e0b1-4eeb-b627-549ecc2925bd" providerId="ADAL" clId="{0CB1CC8A-3FAA-4DB9-9234-CC3D7AF45D3F}" dt="2024-01-05T05:41:05.889" v="1340" actId="20577"/>
      <pc:docMkLst>
        <pc:docMk/>
      </pc:docMkLst>
      <pc:sldChg chg="modSp mod">
        <pc:chgData name="Sangeeta Yadav" userId="1daccc1f-e0b1-4eeb-b627-549ecc2925bd" providerId="ADAL" clId="{0CB1CC8A-3FAA-4DB9-9234-CC3D7AF45D3F}" dt="2024-01-04T07:04:29.553" v="9" actId="20577"/>
        <pc:sldMkLst>
          <pc:docMk/>
          <pc:sldMk cId="3260208896" sldId="502"/>
        </pc:sldMkLst>
        <pc:spChg chg="mod">
          <ac:chgData name="Sangeeta Yadav" userId="1daccc1f-e0b1-4eeb-b627-549ecc2925bd" providerId="ADAL" clId="{0CB1CC8A-3FAA-4DB9-9234-CC3D7AF45D3F}" dt="2024-01-04T07:04:24.853" v="6" actId="207"/>
          <ac:spMkLst>
            <pc:docMk/>
            <pc:sldMk cId="3260208896" sldId="502"/>
            <ac:spMk id="6" creationId="{34AA2C11-00B0-71AB-1CF5-314CB34C15F8}"/>
          </ac:spMkLst>
        </pc:spChg>
        <pc:spChg chg="mod">
          <ac:chgData name="Sangeeta Yadav" userId="1daccc1f-e0b1-4eeb-b627-549ecc2925bd" providerId="ADAL" clId="{0CB1CC8A-3FAA-4DB9-9234-CC3D7AF45D3F}" dt="2024-01-04T07:04:29.553" v="9" actId="20577"/>
          <ac:spMkLst>
            <pc:docMk/>
            <pc:sldMk cId="3260208896" sldId="502"/>
            <ac:spMk id="8" creationId="{BA057EF5-DA72-963B-E95E-06F928F9EE27}"/>
          </ac:spMkLst>
        </pc:spChg>
      </pc:sldChg>
      <pc:sldChg chg="addSp modSp mod">
        <pc:chgData name="Sangeeta Yadav" userId="1daccc1f-e0b1-4eeb-b627-549ecc2925bd" providerId="ADAL" clId="{0CB1CC8A-3FAA-4DB9-9234-CC3D7AF45D3F}" dt="2024-01-05T04:41:11.059" v="523" actId="2711"/>
        <pc:sldMkLst>
          <pc:docMk/>
          <pc:sldMk cId="1421224122" sldId="999"/>
        </pc:sldMkLst>
        <pc:spChg chg="add mod">
          <ac:chgData name="Sangeeta Yadav" userId="1daccc1f-e0b1-4eeb-b627-549ecc2925bd" providerId="ADAL" clId="{0CB1CC8A-3FAA-4DB9-9234-CC3D7AF45D3F}" dt="2024-01-05T04:41:11.059" v="523" actId="2711"/>
          <ac:spMkLst>
            <pc:docMk/>
            <pc:sldMk cId="1421224122" sldId="999"/>
            <ac:spMk id="3" creationId="{D9CAF68C-DDD4-765D-C259-16CCA710907C}"/>
          </ac:spMkLst>
        </pc:spChg>
      </pc:sldChg>
      <pc:sldChg chg="addSp modSp mod">
        <pc:chgData name="Sangeeta Yadav" userId="1daccc1f-e0b1-4eeb-b627-549ecc2925bd" providerId="ADAL" clId="{0CB1CC8A-3FAA-4DB9-9234-CC3D7AF45D3F}" dt="2024-01-05T04:41:03.712" v="521" actId="2711"/>
        <pc:sldMkLst>
          <pc:docMk/>
          <pc:sldMk cId="2377867931" sldId="1000"/>
        </pc:sldMkLst>
        <pc:spChg chg="add mod">
          <ac:chgData name="Sangeeta Yadav" userId="1daccc1f-e0b1-4eeb-b627-549ecc2925bd" providerId="ADAL" clId="{0CB1CC8A-3FAA-4DB9-9234-CC3D7AF45D3F}" dt="2024-01-05T04:41:03.712" v="521" actId="2711"/>
          <ac:spMkLst>
            <pc:docMk/>
            <pc:sldMk cId="2377867931" sldId="1000"/>
            <ac:spMk id="3" creationId="{54A5260B-44C1-2E26-D909-83417CF6C993}"/>
          </ac:spMkLst>
        </pc:spChg>
      </pc:sldChg>
      <pc:sldChg chg="addSp modSp mod">
        <pc:chgData name="Sangeeta Yadav" userId="1daccc1f-e0b1-4eeb-b627-549ecc2925bd" providerId="ADAL" clId="{0CB1CC8A-3FAA-4DB9-9234-CC3D7AF45D3F}" dt="2024-01-05T04:40:48.245" v="516" actId="2711"/>
        <pc:sldMkLst>
          <pc:docMk/>
          <pc:sldMk cId="824010774" sldId="1001"/>
        </pc:sldMkLst>
        <pc:spChg chg="add mod">
          <ac:chgData name="Sangeeta Yadav" userId="1daccc1f-e0b1-4eeb-b627-549ecc2925bd" providerId="ADAL" clId="{0CB1CC8A-3FAA-4DB9-9234-CC3D7AF45D3F}" dt="2024-01-05T04:40:48.245" v="516" actId="2711"/>
          <ac:spMkLst>
            <pc:docMk/>
            <pc:sldMk cId="824010774" sldId="1001"/>
            <ac:spMk id="3" creationId="{A8AA48B7-3922-529D-1225-1FB65723040C}"/>
          </ac:spMkLst>
        </pc:spChg>
        <pc:picChg chg="add mod">
          <ac:chgData name="Sangeeta Yadav" userId="1daccc1f-e0b1-4eeb-b627-549ecc2925bd" providerId="ADAL" clId="{0CB1CC8A-3FAA-4DB9-9234-CC3D7AF45D3F}" dt="2024-01-04T07:19:42.021" v="43" actId="1076"/>
          <ac:picMkLst>
            <pc:docMk/>
            <pc:sldMk cId="824010774" sldId="1001"/>
            <ac:picMk id="5" creationId="{6EE32571-1B0D-7FC0-9D9C-12DF327268F2}"/>
          </ac:picMkLst>
        </pc:picChg>
      </pc:sldChg>
      <pc:sldChg chg="addSp modSp mod">
        <pc:chgData name="Sangeeta Yadav" userId="1daccc1f-e0b1-4eeb-b627-549ecc2925bd" providerId="ADAL" clId="{0CB1CC8A-3FAA-4DB9-9234-CC3D7AF45D3F}" dt="2024-01-05T04:40:39.912" v="514" actId="14100"/>
        <pc:sldMkLst>
          <pc:docMk/>
          <pc:sldMk cId="405341376" sldId="1002"/>
        </pc:sldMkLst>
        <pc:spChg chg="add mod">
          <ac:chgData name="Sangeeta Yadav" userId="1daccc1f-e0b1-4eeb-b627-549ecc2925bd" providerId="ADAL" clId="{0CB1CC8A-3FAA-4DB9-9234-CC3D7AF45D3F}" dt="2024-01-05T04:40:39.912" v="514" actId="14100"/>
          <ac:spMkLst>
            <pc:docMk/>
            <pc:sldMk cId="405341376" sldId="1002"/>
            <ac:spMk id="3" creationId="{5D8E2516-B5DB-DA08-0FD4-CFDB247E80A1}"/>
          </ac:spMkLst>
        </pc:spChg>
        <pc:picChg chg="add mod">
          <ac:chgData name="Sangeeta Yadav" userId="1daccc1f-e0b1-4eeb-b627-549ecc2925bd" providerId="ADAL" clId="{0CB1CC8A-3FAA-4DB9-9234-CC3D7AF45D3F}" dt="2024-01-04T07:18:19.805" v="38" actId="1076"/>
          <ac:picMkLst>
            <pc:docMk/>
            <pc:sldMk cId="405341376" sldId="1002"/>
            <ac:picMk id="5" creationId="{0F1AE17B-66BF-FC32-9EA5-EA541E727AA0}"/>
          </ac:picMkLst>
        </pc:picChg>
      </pc:sldChg>
      <pc:sldChg chg="addSp modSp mod">
        <pc:chgData name="Sangeeta Yadav" userId="1daccc1f-e0b1-4eeb-b627-549ecc2925bd" providerId="ADAL" clId="{0CB1CC8A-3FAA-4DB9-9234-CC3D7AF45D3F}" dt="2024-01-05T04:40:29.580" v="511" actId="14100"/>
        <pc:sldMkLst>
          <pc:docMk/>
          <pc:sldMk cId="3252915315" sldId="1003"/>
        </pc:sldMkLst>
        <pc:spChg chg="add mod">
          <ac:chgData name="Sangeeta Yadav" userId="1daccc1f-e0b1-4eeb-b627-549ecc2925bd" providerId="ADAL" clId="{0CB1CC8A-3FAA-4DB9-9234-CC3D7AF45D3F}" dt="2024-01-05T04:40:14.136" v="503" actId="1076"/>
          <ac:spMkLst>
            <pc:docMk/>
            <pc:sldMk cId="3252915315" sldId="1003"/>
            <ac:spMk id="3" creationId="{7D84AF52-4E45-90BF-374B-5BDE99F1BA0A}"/>
          </ac:spMkLst>
        </pc:spChg>
        <pc:spChg chg="add mod">
          <ac:chgData name="Sangeeta Yadav" userId="1daccc1f-e0b1-4eeb-b627-549ecc2925bd" providerId="ADAL" clId="{0CB1CC8A-3FAA-4DB9-9234-CC3D7AF45D3F}" dt="2024-01-05T04:40:23.212" v="508" actId="1076"/>
          <ac:spMkLst>
            <pc:docMk/>
            <pc:sldMk cId="3252915315" sldId="1003"/>
            <ac:spMk id="5" creationId="{5BA71281-77C4-A49D-FD5E-BF2063A9923D}"/>
          </ac:spMkLst>
        </pc:spChg>
        <pc:spChg chg="add mod">
          <ac:chgData name="Sangeeta Yadav" userId="1daccc1f-e0b1-4eeb-b627-549ecc2925bd" providerId="ADAL" clId="{0CB1CC8A-3FAA-4DB9-9234-CC3D7AF45D3F}" dt="2024-01-05T04:40:29.580" v="511" actId="14100"/>
          <ac:spMkLst>
            <pc:docMk/>
            <pc:sldMk cId="3252915315" sldId="1003"/>
            <ac:spMk id="7" creationId="{495B1249-0853-C6E5-9024-13EA7E568FFC}"/>
          </ac:spMkLst>
        </pc:spChg>
      </pc:sldChg>
      <pc:sldChg chg="addSp modSp mod">
        <pc:chgData name="Sangeeta Yadav" userId="1daccc1f-e0b1-4eeb-b627-549ecc2925bd" providerId="ADAL" clId="{0CB1CC8A-3FAA-4DB9-9234-CC3D7AF45D3F}" dt="2024-01-05T04:39:56.559" v="497" actId="20577"/>
        <pc:sldMkLst>
          <pc:docMk/>
          <pc:sldMk cId="1877624364" sldId="1004"/>
        </pc:sldMkLst>
        <pc:spChg chg="add mod">
          <ac:chgData name="Sangeeta Yadav" userId="1daccc1f-e0b1-4eeb-b627-549ecc2925bd" providerId="ADAL" clId="{0CB1CC8A-3FAA-4DB9-9234-CC3D7AF45D3F}" dt="2024-01-05T04:39:56.559" v="497" actId="20577"/>
          <ac:spMkLst>
            <pc:docMk/>
            <pc:sldMk cId="1877624364" sldId="1004"/>
            <ac:spMk id="3" creationId="{2A85A24C-7685-6FEE-9C6A-AEF55A677A88}"/>
          </ac:spMkLst>
        </pc:spChg>
      </pc:sldChg>
      <pc:sldChg chg="addSp modSp mod">
        <pc:chgData name="Sangeeta Yadav" userId="1daccc1f-e0b1-4eeb-b627-549ecc2925bd" providerId="ADAL" clId="{0CB1CC8A-3FAA-4DB9-9234-CC3D7AF45D3F}" dt="2024-01-05T04:39:20.491" v="485" actId="2711"/>
        <pc:sldMkLst>
          <pc:docMk/>
          <pc:sldMk cId="518076206" sldId="1005"/>
        </pc:sldMkLst>
        <pc:spChg chg="add mod">
          <ac:chgData name="Sangeeta Yadav" userId="1daccc1f-e0b1-4eeb-b627-549ecc2925bd" providerId="ADAL" clId="{0CB1CC8A-3FAA-4DB9-9234-CC3D7AF45D3F}" dt="2024-01-05T04:39:12.512" v="483" actId="1076"/>
          <ac:spMkLst>
            <pc:docMk/>
            <pc:sldMk cId="518076206" sldId="1005"/>
            <ac:spMk id="3" creationId="{8BEDCBAA-3D4F-2392-0612-3E63CB03AA7C}"/>
          </ac:spMkLst>
        </pc:spChg>
        <pc:spChg chg="add mod">
          <ac:chgData name="Sangeeta Yadav" userId="1daccc1f-e0b1-4eeb-b627-549ecc2925bd" providerId="ADAL" clId="{0CB1CC8A-3FAA-4DB9-9234-CC3D7AF45D3F}" dt="2024-01-05T04:39:20.491" v="485" actId="2711"/>
          <ac:spMkLst>
            <pc:docMk/>
            <pc:sldMk cId="518076206" sldId="1005"/>
            <ac:spMk id="5" creationId="{42E54AB3-2371-820A-B992-05C1B819E929}"/>
          </ac:spMkLst>
        </pc:spChg>
      </pc:sldChg>
      <pc:sldChg chg="addSp modSp mod">
        <pc:chgData name="Sangeeta Yadav" userId="1daccc1f-e0b1-4eeb-b627-549ecc2925bd" providerId="ADAL" clId="{0CB1CC8A-3FAA-4DB9-9234-CC3D7AF45D3F}" dt="2024-01-04T07:15:22.112" v="14" actId="1076"/>
        <pc:sldMkLst>
          <pc:docMk/>
          <pc:sldMk cId="1161786876" sldId="1006"/>
        </pc:sldMkLst>
        <pc:picChg chg="add mod">
          <ac:chgData name="Sangeeta Yadav" userId="1daccc1f-e0b1-4eeb-b627-549ecc2925bd" providerId="ADAL" clId="{0CB1CC8A-3FAA-4DB9-9234-CC3D7AF45D3F}" dt="2024-01-04T07:15:22.112" v="14" actId="1076"/>
          <ac:picMkLst>
            <pc:docMk/>
            <pc:sldMk cId="1161786876" sldId="1006"/>
            <ac:picMk id="3" creationId="{6C2FA59D-EF8D-99A3-4812-D8F0F70678BF}"/>
          </ac:picMkLst>
        </pc:picChg>
      </pc:sldChg>
      <pc:sldChg chg="new del">
        <pc:chgData name="Sangeeta Yadav" userId="1daccc1f-e0b1-4eeb-b627-549ecc2925bd" providerId="ADAL" clId="{0CB1CC8A-3FAA-4DB9-9234-CC3D7AF45D3F}" dt="2024-01-04T07:20:23.640" v="51" actId="2696"/>
        <pc:sldMkLst>
          <pc:docMk/>
          <pc:sldMk cId="2600920740" sldId="1009"/>
        </pc:sldMkLst>
      </pc:sldChg>
      <pc:sldChg chg="addSp delSp modSp new mod">
        <pc:chgData name="Sangeeta Yadav" userId="1daccc1f-e0b1-4eeb-b627-549ecc2925bd" providerId="ADAL" clId="{0CB1CC8A-3FAA-4DB9-9234-CC3D7AF45D3F}" dt="2024-01-05T04:41:41.889" v="532" actId="21"/>
        <pc:sldMkLst>
          <pc:docMk/>
          <pc:sldMk cId="115694880" sldId="1010"/>
        </pc:sldMkLst>
        <pc:spChg chg="add mod">
          <ac:chgData name="Sangeeta Yadav" userId="1daccc1f-e0b1-4eeb-b627-549ecc2925bd" providerId="ADAL" clId="{0CB1CC8A-3FAA-4DB9-9234-CC3D7AF45D3F}" dt="2024-01-05T04:41:36.266" v="530" actId="14100"/>
          <ac:spMkLst>
            <pc:docMk/>
            <pc:sldMk cId="115694880" sldId="1010"/>
            <ac:spMk id="4" creationId="{2C21110F-0509-8571-0C21-1C923D6A491C}"/>
          </ac:spMkLst>
        </pc:spChg>
        <pc:picChg chg="add del mod">
          <ac:chgData name="Sangeeta Yadav" userId="1daccc1f-e0b1-4eeb-b627-549ecc2925bd" providerId="ADAL" clId="{0CB1CC8A-3FAA-4DB9-9234-CC3D7AF45D3F}" dt="2024-01-05T04:41:41.889" v="532" actId="21"/>
          <ac:picMkLst>
            <pc:docMk/>
            <pc:sldMk cId="115694880" sldId="1010"/>
            <ac:picMk id="6" creationId="{FE11B145-64C1-59DA-7A4C-B6F066E01795}"/>
          </ac:picMkLst>
        </pc:picChg>
      </pc:sldChg>
      <pc:sldChg chg="addSp delSp modSp new mod">
        <pc:chgData name="Sangeeta Yadav" userId="1daccc1f-e0b1-4eeb-b627-549ecc2925bd" providerId="ADAL" clId="{0CB1CC8A-3FAA-4DB9-9234-CC3D7AF45D3F}" dt="2024-01-05T04:42:37.114" v="552" actId="2711"/>
        <pc:sldMkLst>
          <pc:docMk/>
          <pc:sldMk cId="3749326289" sldId="1011"/>
        </pc:sldMkLst>
        <pc:spChg chg="add mod">
          <ac:chgData name="Sangeeta Yadav" userId="1daccc1f-e0b1-4eeb-b627-549ecc2925bd" providerId="ADAL" clId="{0CB1CC8A-3FAA-4DB9-9234-CC3D7AF45D3F}" dt="2024-01-05T04:42:37.114" v="552" actId="2711"/>
          <ac:spMkLst>
            <pc:docMk/>
            <pc:sldMk cId="3749326289" sldId="1011"/>
            <ac:spMk id="4" creationId="{0F7E4D21-D561-BB58-C5F0-DA83E7FC8BD1}"/>
          </ac:spMkLst>
        </pc:spChg>
        <pc:picChg chg="add del mod">
          <ac:chgData name="Sangeeta Yadav" userId="1daccc1f-e0b1-4eeb-b627-549ecc2925bd" providerId="ADAL" clId="{0CB1CC8A-3FAA-4DB9-9234-CC3D7AF45D3F}" dt="2024-01-05T04:42:04.709" v="540" actId="21"/>
          <ac:picMkLst>
            <pc:docMk/>
            <pc:sldMk cId="3749326289" sldId="1011"/>
            <ac:picMk id="6" creationId="{B8CC0061-9A4D-D16D-248A-EB1EDB3B280A}"/>
          </ac:picMkLst>
        </pc:picChg>
        <pc:picChg chg="add del mod">
          <ac:chgData name="Sangeeta Yadav" userId="1daccc1f-e0b1-4eeb-b627-549ecc2925bd" providerId="ADAL" clId="{0CB1CC8A-3FAA-4DB9-9234-CC3D7AF45D3F}" dt="2024-01-05T04:42:13.899" v="544" actId="21"/>
          <ac:picMkLst>
            <pc:docMk/>
            <pc:sldMk cId="3749326289" sldId="1011"/>
            <ac:picMk id="8" creationId="{3AB14CB4-E0F5-9617-8D2A-E0470EF2F1BB}"/>
          </ac:picMkLst>
        </pc:picChg>
      </pc:sldChg>
      <pc:sldChg chg="addSp modSp new mod">
        <pc:chgData name="Sangeeta Yadav" userId="1daccc1f-e0b1-4eeb-b627-549ecc2925bd" providerId="ADAL" clId="{0CB1CC8A-3FAA-4DB9-9234-CC3D7AF45D3F}" dt="2024-01-05T04:42:56.448" v="559" actId="14100"/>
        <pc:sldMkLst>
          <pc:docMk/>
          <pc:sldMk cId="2525835240" sldId="1012"/>
        </pc:sldMkLst>
        <pc:spChg chg="add mod">
          <ac:chgData name="Sangeeta Yadav" userId="1daccc1f-e0b1-4eeb-b627-549ecc2925bd" providerId="ADAL" clId="{0CB1CC8A-3FAA-4DB9-9234-CC3D7AF45D3F}" dt="2024-01-05T04:42:56.448" v="559" actId="14100"/>
          <ac:spMkLst>
            <pc:docMk/>
            <pc:sldMk cId="2525835240" sldId="1012"/>
            <ac:spMk id="4" creationId="{C313AF81-6939-D948-DDF0-F4A96D95124F}"/>
          </ac:spMkLst>
        </pc:spChg>
        <pc:picChg chg="add mod">
          <ac:chgData name="Sangeeta Yadav" userId="1daccc1f-e0b1-4eeb-b627-549ecc2925bd" providerId="ADAL" clId="{0CB1CC8A-3FAA-4DB9-9234-CC3D7AF45D3F}" dt="2024-01-05T04:42:51.628" v="558" actId="1076"/>
          <ac:picMkLst>
            <pc:docMk/>
            <pc:sldMk cId="2525835240" sldId="1012"/>
            <ac:picMk id="6" creationId="{5322139E-2F8E-7F2E-FD6C-634525467C01}"/>
          </ac:picMkLst>
        </pc:picChg>
      </pc:sldChg>
      <pc:sldChg chg="addSp delSp modSp new mod">
        <pc:chgData name="Sangeeta Yadav" userId="1daccc1f-e0b1-4eeb-b627-549ecc2925bd" providerId="ADAL" clId="{0CB1CC8A-3FAA-4DB9-9234-CC3D7AF45D3F}" dt="2024-01-05T04:43:15.190" v="564" actId="21"/>
        <pc:sldMkLst>
          <pc:docMk/>
          <pc:sldMk cId="4151710860" sldId="1013"/>
        </pc:sldMkLst>
        <pc:spChg chg="add mod">
          <ac:chgData name="Sangeeta Yadav" userId="1daccc1f-e0b1-4eeb-b627-549ecc2925bd" providerId="ADAL" clId="{0CB1CC8A-3FAA-4DB9-9234-CC3D7AF45D3F}" dt="2024-01-05T04:43:07.649" v="562" actId="14100"/>
          <ac:spMkLst>
            <pc:docMk/>
            <pc:sldMk cId="4151710860" sldId="1013"/>
            <ac:spMk id="4" creationId="{51FC6D27-29C3-3B12-D2C9-73D75545AD30}"/>
          </ac:spMkLst>
        </pc:spChg>
        <pc:picChg chg="add del mod">
          <ac:chgData name="Sangeeta Yadav" userId="1daccc1f-e0b1-4eeb-b627-549ecc2925bd" providerId="ADAL" clId="{0CB1CC8A-3FAA-4DB9-9234-CC3D7AF45D3F}" dt="2024-01-05T04:43:15.190" v="564" actId="21"/>
          <ac:picMkLst>
            <pc:docMk/>
            <pc:sldMk cId="4151710860" sldId="1013"/>
            <ac:picMk id="6" creationId="{37E9A46A-1B0C-B6A6-9C3A-10709DA510C4}"/>
          </ac:picMkLst>
        </pc:picChg>
      </pc:sldChg>
      <pc:sldChg chg="addSp modSp new mod">
        <pc:chgData name="Sangeeta Yadav" userId="1daccc1f-e0b1-4eeb-b627-549ecc2925bd" providerId="ADAL" clId="{0CB1CC8A-3FAA-4DB9-9234-CC3D7AF45D3F}" dt="2024-01-05T04:44:20.684" v="581" actId="1076"/>
        <pc:sldMkLst>
          <pc:docMk/>
          <pc:sldMk cId="1813891197" sldId="1014"/>
        </pc:sldMkLst>
        <pc:spChg chg="add mod">
          <ac:chgData name="Sangeeta Yadav" userId="1daccc1f-e0b1-4eeb-b627-549ecc2925bd" providerId="ADAL" clId="{0CB1CC8A-3FAA-4DB9-9234-CC3D7AF45D3F}" dt="2024-01-05T04:44:20.684" v="581" actId="1076"/>
          <ac:spMkLst>
            <pc:docMk/>
            <pc:sldMk cId="1813891197" sldId="1014"/>
            <ac:spMk id="4" creationId="{4D7195A9-5303-256F-71F9-01F1E633BED2}"/>
          </ac:spMkLst>
        </pc:spChg>
      </pc:sldChg>
      <pc:sldChg chg="addSp delSp modSp new mod">
        <pc:chgData name="Sangeeta Yadav" userId="1daccc1f-e0b1-4eeb-b627-549ecc2925bd" providerId="ADAL" clId="{0CB1CC8A-3FAA-4DB9-9234-CC3D7AF45D3F}" dt="2024-01-05T04:44:32.497" v="584" actId="14100"/>
        <pc:sldMkLst>
          <pc:docMk/>
          <pc:sldMk cId="1444582002" sldId="1015"/>
        </pc:sldMkLst>
        <pc:spChg chg="add del">
          <ac:chgData name="Sangeeta Yadav" userId="1daccc1f-e0b1-4eeb-b627-549ecc2925bd" providerId="ADAL" clId="{0CB1CC8A-3FAA-4DB9-9234-CC3D7AF45D3F}" dt="2024-01-04T07:20:36.775" v="58" actId="478"/>
          <ac:spMkLst>
            <pc:docMk/>
            <pc:sldMk cId="1444582002" sldId="1015"/>
            <ac:spMk id="4" creationId="{5CB73460-1E97-88CC-25C0-7A73C404F309}"/>
          </ac:spMkLst>
        </pc:spChg>
        <pc:spChg chg="add mod">
          <ac:chgData name="Sangeeta Yadav" userId="1daccc1f-e0b1-4eeb-b627-549ecc2925bd" providerId="ADAL" clId="{0CB1CC8A-3FAA-4DB9-9234-CC3D7AF45D3F}" dt="2024-01-05T04:44:32.497" v="584" actId="14100"/>
          <ac:spMkLst>
            <pc:docMk/>
            <pc:sldMk cId="1444582002" sldId="1015"/>
            <ac:spMk id="6" creationId="{D8412B30-24EC-0D05-8740-9244A184BFC5}"/>
          </ac:spMkLst>
        </pc:spChg>
      </pc:sldChg>
      <pc:sldChg chg="addSp modSp new mod">
        <pc:chgData name="Sangeeta Yadav" userId="1daccc1f-e0b1-4eeb-b627-549ecc2925bd" providerId="ADAL" clId="{0CB1CC8A-3FAA-4DB9-9234-CC3D7AF45D3F}" dt="2024-01-05T04:44:39.314" v="586" actId="2711"/>
        <pc:sldMkLst>
          <pc:docMk/>
          <pc:sldMk cId="328373788" sldId="1016"/>
        </pc:sldMkLst>
        <pc:spChg chg="add mod">
          <ac:chgData name="Sangeeta Yadav" userId="1daccc1f-e0b1-4eeb-b627-549ecc2925bd" providerId="ADAL" clId="{0CB1CC8A-3FAA-4DB9-9234-CC3D7AF45D3F}" dt="2024-01-05T04:44:39.314" v="586" actId="2711"/>
          <ac:spMkLst>
            <pc:docMk/>
            <pc:sldMk cId="328373788" sldId="1016"/>
            <ac:spMk id="4" creationId="{FB044F0B-8FC6-3E5C-3220-EC67FAA42BC6}"/>
          </ac:spMkLst>
        </pc:spChg>
      </pc:sldChg>
      <pc:sldChg chg="addSp modSp new mod">
        <pc:chgData name="Sangeeta Yadav" userId="1daccc1f-e0b1-4eeb-b627-549ecc2925bd" providerId="ADAL" clId="{0CB1CC8A-3FAA-4DB9-9234-CC3D7AF45D3F}" dt="2024-01-05T04:44:57.045" v="592" actId="20577"/>
        <pc:sldMkLst>
          <pc:docMk/>
          <pc:sldMk cId="2841478744" sldId="1017"/>
        </pc:sldMkLst>
        <pc:spChg chg="add mod">
          <ac:chgData name="Sangeeta Yadav" userId="1daccc1f-e0b1-4eeb-b627-549ecc2925bd" providerId="ADAL" clId="{0CB1CC8A-3FAA-4DB9-9234-CC3D7AF45D3F}" dt="2024-01-05T04:44:57.045" v="592" actId="20577"/>
          <ac:spMkLst>
            <pc:docMk/>
            <pc:sldMk cId="2841478744" sldId="1017"/>
            <ac:spMk id="4" creationId="{443E9685-6352-710C-F8E4-8CBDEFDC6EB8}"/>
          </ac:spMkLst>
        </pc:spChg>
      </pc:sldChg>
      <pc:sldChg chg="addSp modSp new mod">
        <pc:chgData name="Sangeeta Yadav" userId="1daccc1f-e0b1-4eeb-b627-549ecc2925bd" providerId="ADAL" clId="{0CB1CC8A-3FAA-4DB9-9234-CC3D7AF45D3F}" dt="2024-01-05T04:45:07.490" v="595" actId="14100"/>
        <pc:sldMkLst>
          <pc:docMk/>
          <pc:sldMk cId="185049219" sldId="1018"/>
        </pc:sldMkLst>
        <pc:spChg chg="add mod">
          <ac:chgData name="Sangeeta Yadav" userId="1daccc1f-e0b1-4eeb-b627-549ecc2925bd" providerId="ADAL" clId="{0CB1CC8A-3FAA-4DB9-9234-CC3D7AF45D3F}" dt="2024-01-05T04:45:07.490" v="595" actId="14100"/>
          <ac:spMkLst>
            <pc:docMk/>
            <pc:sldMk cId="185049219" sldId="1018"/>
            <ac:spMk id="4" creationId="{4FAD2902-41C1-8251-E3DA-3D80C3F4BE57}"/>
          </ac:spMkLst>
        </pc:spChg>
      </pc:sldChg>
      <pc:sldChg chg="addSp modSp new mod">
        <pc:chgData name="Sangeeta Yadav" userId="1daccc1f-e0b1-4eeb-b627-549ecc2925bd" providerId="ADAL" clId="{0CB1CC8A-3FAA-4DB9-9234-CC3D7AF45D3F}" dt="2024-01-05T04:45:20.103" v="600" actId="2711"/>
        <pc:sldMkLst>
          <pc:docMk/>
          <pc:sldMk cId="2658536226" sldId="1019"/>
        </pc:sldMkLst>
        <pc:spChg chg="add mod">
          <ac:chgData name="Sangeeta Yadav" userId="1daccc1f-e0b1-4eeb-b627-549ecc2925bd" providerId="ADAL" clId="{0CB1CC8A-3FAA-4DB9-9234-CC3D7AF45D3F}" dt="2024-01-05T04:45:20.103" v="600" actId="2711"/>
          <ac:spMkLst>
            <pc:docMk/>
            <pc:sldMk cId="2658536226" sldId="1019"/>
            <ac:spMk id="4" creationId="{F400B1AD-2C7F-9A84-4B1E-E604D2FCFA1D}"/>
          </ac:spMkLst>
        </pc:spChg>
      </pc:sldChg>
      <pc:sldChg chg="addSp modSp new mod">
        <pc:chgData name="Sangeeta Yadav" userId="1daccc1f-e0b1-4eeb-b627-549ecc2925bd" providerId="ADAL" clId="{0CB1CC8A-3FAA-4DB9-9234-CC3D7AF45D3F}" dt="2024-01-05T04:46:14.198" v="619" actId="21"/>
        <pc:sldMkLst>
          <pc:docMk/>
          <pc:sldMk cId="659012768" sldId="1020"/>
        </pc:sldMkLst>
        <pc:spChg chg="add mod">
          <ac:chgData name="Sangeeta Yadav" userId="1daccc1f-e0b1-4eeb-b627-549ecc2925bd" providerId="ADAL" clId="{0CB1CC8A-3FAA-4DB9-9234-CC3D7AF45D3F}" dt="2024-01-05T04:46:14.198" v="619" actId="21"/>
          <ac:spMkLst>
            <pc:docMk/>
            <pc:sldMk cId="659012768" sldId="1020"/>
            <ac:spMk id="4" creationId="{9CE4EC60-2782-BC5F-22E5-512E22F6BC5C}"/>
          </ac:spMkLst>
        </pc:spChg>
      </pc:sldChg>
      <pc:sldChg chg="addSp modSp new mod">
        <pc:chgData name="Sangeeta Yadav" userId="1daccc1f-e0b1-4eeb-b627-549ecc2925bd" providerId="ADAL" clId="{0CB1CC8A-3FAA-4DB9-9234-CC3D7AF45D3F}" dt="2024-01-05T04:46:55.904" v="633" actId="14100"/>
        <pc:sldMkLst>
          <pc:docMk/>
          <pc:sldMk cId="982521382" sldId="1021"/>
        </pc:sldMkLst>
        <pc:spChg chg="add mod">
          <ac:chgData name="Sangeeta Yadav" userId="1daccc1f-e0b1-4eeb-b627-549ecc2925bd" providerId="ADAL" clId="{0CB1CC8A-3FAA-4DB9-9234-CC3D7AF45D3F}" dt="2024-01-05T04:46:55.904" v="633" actId="14100"/>
          <ac:spMkLst>
            <pc:docMk/>
            <pc:sldMk cId="982521382" sldId="1021"/>
            <ac:spMk id="4" creationId="{57CFF7C4-F64E-2874-3D7D-C810750CF69B}"/>
          </ac:spMkLst>
        </pc:spChg>
      </pc:sldChg>
      <pc:sldChg chg="addSp modSp new mod">
        <pc:chgData name="Sangeeta Yadav" userId="1daccc1f-e0b1-4eeb-b627-549ecc2925bd" providerId="ADAL" clId="{0CB1CC8A-3FAA-4DB9-9234-CC3D7AF45D3F}" dt="2024-01-05T04:47:12.322" v="639" actId="2711"/>
        <pc:sldMkLst>
          <pc:docMk/>
          <pc:sldMk cId="2858417942" sldId="1022"/>
        </pc:sldMkLst>
        <pc:spChg chg="add mod">
          <ac:chgData name="Sangeeta Yadav" userId="1daccc1f-e0b1-4eeb-b627-549ecc2925bd" providerId="ADAL" clId="{0CB1CC8A-3FAA-4DB9-9234-CC3D7AF45D3F}" dt="2024-01-05T04:47:06.388" v="637" actId="1076"/>
          <ac:spMkLst>
            <pc:docMk/>
            <pc:sldMk cId="2858417942" sldId="1022"/>
            <ac:spMk id="4" creationId="{DD6B27EF-C3BC-8CBC-54F1-92F9D2E79425}"/>
          </ac:spMkLst>
        </pc:spChg>
        <pc:spChg chg="add mod">
          <ac:chgData name="Sangeeta Yadav" userId="1daccc1f-e0b1-4eeb-b627-549ecc2925bd" providerId="ADAL" clId="{0CB1CC8A-3FAA-4DB9-9234-CC3D7AF45D3F}" dt="2024-01-05T04:47:12.322" v="639" actId="2711"/>
          <ac:spMkLst>
            <pc:docMk/>
            <pc:sldMk cId="2858417942" sldId="1022"/>
            <ac:spMk id="6" creationId="{BB52B47D-006C-0BAD-64DD-F3873E643ED4}"/>
          </ac:spMkLst>
        </pc:spChg>
      </pc:sldChg>
      <pc:sldChg chg="addSp modSp new mod">
        <pc:chgData name="Sangeeta Yadav" userId="1daccc1f-e0b1-4eeb-b627-549ecc2925bd" providerId="ADAL" clId="{0CB1CC8A-3FAA-4DB9-9234-CC3D7AF45D3F}" dt="2024-01-05T04:47:20.797" v="641" actId="2711"/>
        <pc:sldMkLst>
          <pc:docMk/>
          <pc:sldMk cId="2208315529" sldId="1023"/>
        </pc:sldMkLst>
        <pc:spChg chg="add mod">
          <ac:chgData name="Sangeeta Yadav" userId="1daccc1f-e0b1-4eeb-b627-549ecc2925bd" providerId="ADAL" clId="{0CB1CC8A-3FAA-4DB9-9234-CC3D7AF45D3F}" dt="2024-01-05T04:47:20.797" v="641" actId="2711"/>
          <ac:spMkLst>
            <pc:docMk/>
            <pc:sldMk cId="2208315529" sldId="1023"/>
            <ac:spMk id="4" creationId="{A437E151-6775-9225-3B7B-CA2F17EF6242}"/>
          </ac:spMkLst>
        </pc:spChg>
        <pc:picChg chg="add mod">
          <ac:chgData name="Sangeeta Yadav" userId="1daccc1f-e0b1-4eeb-b627-549ecc2925bd" providerId="ADAL" clId="{0CB1CC8A-3FAA-4DB9-9234-CC3D7AF45D3F}" dt="2024-01-04T08:22:46.605" v="148" actId="1076"/>
          <ac:picMkLst>
            <pc:docMk/>
            <pc:sldMk cId="2208315529" sldId="1023"/>
            <ac:picMk id="6" creationId="{C8785FCD-A5C3-5569-81F8-5BE0F3659694}"/>
          </ac:picMkLst>
        </pc:picChg>
      </pc:sldChg>
      <pc:sldChg chg="addSp modSp new mod">
        <pc:chgData name="Sangeeta Yadav" userId="1daccc1f-e0b1-4eeb-b627-549ecc2925bd" providerId="ADAL" clId="{0CB1CC8A-3FAA-4DB9-9234-CC3D7AF45D3F}" dt="2024-01-05T04:47:34.630" v="646" actId="14100"/>
        <pc:sldMkLst>
          <pc:docMk/>
          <pc:sldMk cId="4049530437" sldId="1024"/>
        </pc:sldMkLst>
        <pc:spChg chg="add mod">
          <ac:chgData name="Sangeeta Yadav" userId="1daccc1f-e0b1-4eeb-b627-549ecc2925bd" providerId="ADAL" clId="{0CB1CC8A-3FAA-4DB9-9234-CC3D7AF45D3F}" dt="2024-01-05T04:47:34.630" v="646" actId="14100"/>
          <ac:spMkLst>
            <pc:docMk/>
            <pc:sldMk cId="4049530437" sldId="1024"/>
            <ac:spMk id="4" creationId="{39397A58-8860-E9BB-A551-8BB2E0E77C2A}"/>
          </ac:spMkLst>
        </pc:spChg>
      </pc:sldChg>
      <pc:sldChg chg="addSp modSp new mod">
        <pc:chgData name="Sangeeta Yadav" userId="1daccc1f-e0b1-4eeb-b627-549ecc2925bd" providerId="ADAL" clId="{0CB1CC8A-3FAA-4DB9-9234-CC3D7AF45D3F}" dt="2024-01-05T04:47:44.744" v="650" actId="14100"/>
        <pc:sldMkLst>
          <pc:docMk/>
          <pc:sldMk cId="3738560917" sldId="1025"/>
        </pc:sldMkLst>
        <pc:spChg chg="add mod">
          <ac:chgData name="Sangeeta Yadav" userId="1daccc1f-e0b1-4eeb-b627-549ecc2925bd" providerId="ADAL" clId="{0CB1CC8A-3FAA-4DB9-9234-CC3D7AF45D3F}" dt="2024-01-05T04:47:44.744" v="650" actId="14100"/>
          <ac:spMkLst>
            <pc:docMk/>
            <pc:sldMk cId="3738560917" sldId="1025"/>
            <ac:spMk id="4" creationId="{1DDADD23-400D-6065-B88E-558E4F0A3A0A}"/>
          </ac:spMkLst>
        </pc:spChg>
      </pc:sldChg>
      <pc:sldChg chg="addSp modSp new mod">
        <pc:chgData name="Sangeeta Yadav" userId="1daccc1f-e0b1-4eeb-b627-549ecc2925bd" providerId="ADAL" clId="{0CB1CC8A-3FAA-4DB9-9234-CC3D7AF45D3F}" dt="2024-01-05T04:47:54.288" v="653" actId="2711"/>
        <pc:sldMkLst>
          <pc:docMk/>
          <pc:sldMk cId="1558460665" sldId="1026"/>
        </pc:sldMkLst>
        <pc:spChg chg="add mod">
          <ac:chgData name="Sangeeta Yadav" userId="1daccc1f-e0b1-4eeb-b627-549ecc2925bd" providerId="ADAL" clId="{0CB1CC8A-3FAA-4DB9-9234-CC3D7AF45D3F}" dt="2024-01-05T04:47:54.288" v="653" actId="2711"/>
          <ac:spMkLst>
            <pc:docMk/>
            <pc:sldMk cId="1558460665" sldId="1026"/>
            <ac:spMk id="4" creationId="{80CFE119-81B5-252F-1DBB-CDADC64209CC}"/>
          </ac:spMkLst>
        </pc:spChg>
      </pc:sldChg>
      <pc:sldChg chg="addSp modSp new mod">
        <pc:chgData name="Sangeeta Yadav" userId="1daccc1f-e0b1-4eeb-b627-549ecc2925bd" providerId="ADAL" clId="{0CB1CC8A-3FAA-4DB9-9234-CC3D7AF45D3F}" dt="2024-01-05T04:48:29.024" v="669" actId="2711"/>
        <pc:sldMkLst>
          <pc:docMk/>
          <pc:sldMk cId="2155195889" sldId="1027"/>
        </pc:sldMkLst>
        <pc:spChg chg="add mod">
          <ac:chgData name="Sangeeta Yadav" userId="1daccc1f-e0b1-4eeb-b627-549ecc2925bd" providerId="ADAL" clId="{0CB1CC8A-3FAA-4DB9-9234-CC3D7AF45D3F}" dt="2024-01-05T04:48:29.024" v="669" actId="2711"/>
          <ac:spMkLst>
            <pc:docMk/>
            <pc:sldMk cId="2155195889" sldId="1027"/>
            <ac:spMk id="4" creationId="{E59F2B53-01D6-43FD-B2DB-BF7C06E1A985}"/>
          </ac:spMkLst>
        </pc:spChg>
      </pc:sldChg>
      <pc:sldChg chg="addSp modSp new mod">
        <pc:chgData name="Sangeeta Yadav" userId="1daccc1f-e0b1-4eeb-b627-549ecc2925bd" providerId="ADAL" clId="{0CB1CC8A-3FAA-4DB9-9234-CC3D7AF45D3F}" dt="2024-01-05T04:48:36.732" v="671" actId="2711"/>
        <pc:sldMkLst>
          <pc:docMk/>
          <pc:sldMk cId="3428103378" sldId="1028"/>
        </pc:sldMkLst>
        <pc:spChg chg="add mod">
          <ac:chgData name="Sangeeta Yadav" userId="1daccc1f-e0b1-4eeb-b627-549ecc2925bd" providerId="ADAL" clId="{0CB1CC8A-3FAA-4DB9-9234-CC3D7AF45D3F}" dt="2024-01-05T04:48:36.732" v="671" actId="2711"/>
          <ac:spMkLst>
            <pc:docMk/>
            <pc:sldMk cId="3428103378" sldId="1028"/>
            <ac:spMk id="4" creationId="{3D218D3E-E057-C876-0CC7-EE18B6029BF9}"/>
          </ac:spMkLst>
        </pc:spChg>
      </pc:sldChg>
      <pc:sldChg chg="addSp modSp new mod">
        <pc:chgData name="Sangeeta Yadav" userId="1daccc1f-e0b1-4eeb-b627-549ecc2925bd" providerId="ADAL" clId="{0CB1CC8A-3FAA-4DB9-9234-CC3D7AF45D3F}" dt="2024-01-05T04:49:30.737" v="683" actId="12"/>
        <pc:sldMkLst>
          <pc:docMk/>
          <pc:sldMk cId="3109343279" sldId="1029"/>
        </pc:sldMkLst>
        <pc:spChg chg="add mod">
          <ac:chgData name="Sangeeta Yadav" userId="1daccc1f-e0b1-4eeb-b627-549ecc2925bd" providerId="ADAL" clId="{0CB1CC8A-3FAA-4DB9-9234-CC3D7AF45D3F}" dt="2024-01-05T04:49:30.737" v="683" actId="12"/>
          <ac:spMkLst>
            <pc:docMk/>
            <pc:sldMk cId="3109343279" sldId="1029"/>
            <ac:spMk id="4" creationId="{13B57F0A-D9AD-4D5C-E1C5-D4BE30024617}"/>
          </ac:spMkLst>
        </pc:spChg>
      </pc:sldChg>
      <pc:sldChg chg="addSp modSp new mod">
        <pc:chgData name="Sangeeta Yadav" userId="1daccc1f-e0b1-4eeb-b627-549ecc2925bd" providerId="ADAL" clId="{0CB1CC8A-3FAA-4DB9-9234-CC3D7AF45D3F}" dt="2024-01-05T04:50:04.101" v="691" actId="1076"/>
        <pc:sldMkLst>
          <pc:docMk/>
          <pc:sldMk cId="48729372" sldId="1030"/>
        </pc:sldMkLst>
        <pc:spChg chg="add mod">
          <ac:chgData name="Sangeeta Yadav" userId="1daccc1f-e0b1-4eeb-b627-549ecc2925bd" providerId="ADAL" clId="{0CB1CC8A-3FAA-4DB9-9234-CC3D7AF45D3F}" dt="2024-01-05T04:49:54.402" v="689" actId="14100"/>
          <ac:spMkLst>
            <pc:docMk/>
            <pc:sldMk cId="48729372" sldId="1030"/>
            <ac:spMk id="8" creationId="{3E33220E-0BDD-5359-EB12-DA31A2130EFE}"/>
          </ac:spMkLst>
        </pc:spChg>
        <pc:spChg chg="add mod">
          <ac:chgData name="Sangeeta Yadav" userId="1daccc1f-e0b1-4eeb-b627-549ecc2925bd" providerId="ADAL" clId="{0CB1CC8A-3FAA-4DB9-9234-CC3D7AF45D3F}" dt="2024-01-05T04:49:58.005" v="690" actId="1076"/>
          <ac:spMkLst>
            <pc:docMk/>
            <pc:sldMk cId="48729372" sldId="1030"/>
            <ac:spMk id="12" creationId="{A1607305-B18A-4F17-77F9-2579819E1A2B}"/>
          </ac:spMkLst>
        </pc:spChg>
        <pc:picChg chg="add mod">
          <ac:chgData name="Sangeeta Yadav" userId="1daccc1f-e0b1-4eeb-b627-549ecc2925bd" providerId="ADAL" clId="{0CB1CC8A-3FAA-4DB9-9234-CC3D7AF45D3F}" dt="2024-01-04T08:38:40.721" v="211" actId="1076"/>
          <ac:picMkLst>
            <pc:docMk/>
            <pc:sldMk cId="48729372" sldId="1030"/>
            <ac:picMk id="4" creationId="{BA279C61-1A2F-BC92-558D-F342BDEF165E}"/>
          </ac:picMkLst>
        </pc:picChg>
        <pc:picChg chg="add mod">
          <ac:chgData name="Sangeeta Yadav" userId="1daccc1f-e0b1-4eeb-b627-549ecc2925bd" providerId="ADAL" clId="{0CB1CC8A-3FAA-4DB9-9234-CC3D7AF45D3F}" dt="2024-01-05T04:50:04.101" v="691" actId="1076"/>
          <ac:picMkLst>
            <pc:docMk/>
            <pc:sldMk cId="48729372" sldId="1030"/>
            <ac:picMk id="6" creationId="{47F3C2D1-95AC-8EDD-1466-AD3E9059682C}"/>
          </ac:picMkLst>
        </pc:picChg>
        <pc:picChg chg="add mod">
          <ac:chgData name="Sangeeta Yadav" userId="1daccc1f-e0b1-4eeb-b627-549ecc2925bd" providerId="ADAL" clId="{0CB1CC8A-3FAA-4DB9-9234-CC3D7AF45D3F}" dt="2024-01-04T08:38:45.854" v="213" actId="1076"/>
          <ac:picMkLst>
            <pc:docMk/>
            <pc:sldMk cId="48729372" sldId="1030"/>
            <ac:picMk id="10" creationId="{9EBB2A3F-4621-86EC-7CEC-3A8B0D4BFB35}"/>
          </ac:picMkLst>
        </pc:picChg>
      </pc:sldChg>
      <pc:sldChg chg="addSp modSp new mod">
        <pc:chgData name="Sangeeta Yadav" userId="1daccc1f-e0b1-4eeb-b627-549ecc2925bd" providerId="ADAL" clId="{0CB1CC8A-3FAA-4DB9-9234-CC3D7AF45D3F}" dt="2024-01-05T04:50:16.427" v="694" actId="20577"/>
        <pc:sldMkLst>
          <pc:docMk/>
          <pc:sldMk cId="405463541" sldId="1031"/>
        </pc:sldMkLst>
        <pc:spChg chg="add mod">
          <ac:chgData name="Sangeeta Yadav" userId="1daccc1f-e0b1-4eeb-b627-549ecc2925bd" providerId="ADAL" clId="{0CB1CC8A-3FAA-4DB9-9234-CC3D7AF45D3F}" dt="2024-01-05T04:50:16.427" v="694" actId="20577"/>
          <ac:spMkLst>
            <pc:docMk/>
            <pc:sldMk cId="405463541" sldId="1031"/>
            <ac:spMk id="4" creationId="{42B8D5EB-7BFA-54D0-D849-938E6BD26954}"/>
          </ac:spMkLst>
        </pc:spChg>
      </pc:sldChg>
      <pc:sldChg chg="addSp modSp new mod">
        <pc:chgData name="Sangeeta Yadav" userId="1daccc1f-e0b1-4eeb-b627-549ecc2925bd" providerId="ADAL" clId="{0CB1CC8A-3FAA-4DB9-9234-CC3D7AF45D3F}" dt="2024-01-05T04:50:24.805" v="696" actId="2711"/>
        <pc:sldMkLst>
          <pc:docMk/>
          <pc:sldMk cId="1879840884" sldId="1032"/>
        </pc:sldMkLst>
        <pc:spChg chg="add mod">
          <ac:chgData name="Sangeeta Yadav" userId="1daccc1f-e0b1-4eeb-b627-549ecc2925bd" providerId="ADAL" clId="{0CB1CC8A-3FAA-4DB9-9234-CC3D7AF45D3F}" dt="2024-01-05T04:50:24.805" v="696" actId="2711"/>
          <ac:spMkLst>
            <pc:docMk/>
            <pc:sldMk cId="1879840884" sldId="1032"/>
            <ac:spMk id="4" creationId="{830AF41E-A1CB-E995-3287-C0878846F1F9}"/>
          </ac:spMkLst>
        </pc:spChg>
        <pc:picChg chg="add mod">
          <ac:chgData name="Sangeeta Yadav" userId="1daccc1f-e0b1-4eeb-b627-549ecc2925bd" providerId="ADAL" clId="{0CB1CC8A-3FAA-4DB9-9234-CC3D7AF45D3F}" dt="2024-01-04T08:41:12.441" v="245" actId="1076"/>
          <ac:picMkLst>
            <pc:docMk/>
            <pc:sldMk cId="1879840884" sldId="1032"/>
            <ac:picMk id="6" creationId="{B0DBD7C3-EC07-6DF5-EFE7-2DE2EF509403}"/>
          </ac:picMkLst>
        </pc:picChg>
      </pc:sldChg>
      <pc:sldChg chg="addSp modSp new mod">
        <pc:chgData name="Sangeeta Yadav" userId="1daccc1f-e0b1-4eeb-b627-549ecc2925bd" providerId="ADAL" clId="{0CB1CC8A-3FAA-4DB9-9234-CC3D7AF45D3F}" dt="2024-01-05T04:50:31.667" v="698" actId="2711"/>
        <pc:sldMkLst>
          <pc:docMk/>
          <pc:sldMk cId="3747049929" sldId="1033"/>
        </pc:sldMkLst>
        <pc:spChg chg="add mod">
          <ac:chgData name="Sangeeta Yadav" userId="1daccc1f-e0b1-4eeb-b627-549ecc2925bd" providerId="ADAL" clId="{0CB1CC8A-3FAA-4DB9-9234-CC3D7AF45D3F}" dt="2024-01-05T04:50:31.667" v="698" actId="2711"/>
          <ac:spMkLst>
            <pc:docMk/>
            <pc:sldMk cId="3747049929" sldId="1033"/>
            <ac:spMk id="4" creationId="{5AC3638C-31F4-9188-63D7-08999F4BCA2B}"/>
          </ac:spMkLst>
        </pc:spChg>
      </pc:sldChg>
      <pc:sldChg chg="addSp modSp new mod">
        <pc:chgData name="Sangeeta Yadav" userId="1daccc1f-e0b1-4eeb-b627-549ecc2925bd" providerId="ADAL" clId="{0CB1CC8A-3FAA-4DB9-9234-CC3D7AF45D3F}" dt="2024-01-05T04:50:37.039" v="699" actId="1076"/>
        <pc:sldMkLst>
          <pc:docMk/>
          <pc:sldMk cId="1123921333" sldId="1034"/>
        </pc:sldMkLst>
        <pc:picChg chg="add mod">
          <ac:chgData name="Sangeeta Yadav" userId="1daccc1f-e0b1-4eeb-b627-549ecc2925bd" providerId="ADAL" clId="{0CB1CC8A-3FAA-4DB9-9234-CC3D7AF45D3F}" dt="2024-01-05T04:50:37.039" v="699" actId="1076"/>
          <ac:picMkLst>
            <pc:docMk/>
            <pc:sldMk cId="1123921333" sldId="1034"/>
            <ac:picMk id="4" creationId="{12571006-D939-1FC7-87ED-9D8B3968AC60}"/>
          </ac:picMkLst>
        </pc:picChg>
      </pc:sldChg>
      <pc:sldChg chg="addSp modSp new mod">
        <pc:chgData name="Sangeeta Yadav" userId="1daccc1f-e0b1-4eeb-b627-549ecc2925bd" providerId="ADAL" clId="{0CB1CC8A-3FAA-4DB9-9234-CC3D7AF45D3F}" dt="2024-01-05T04:50:44.668" v="701" actId="2711"/>
        <pc:sldMkLst>
          <pc:docMk/>
          <pc:sldMk cId="164486293" sldId="1035"/>
        </pc:sldMkLst>
        <pc:spChg chg="add mod">
          <ac:chgData name="Sangeeta Yadav" userId="1daccc1f-e0b1-4eeb-b627-549ecc2925bd" providerId="ADAL" clId="{0CB1CC8A-3FAA-4DB9-9234-CC3D7AF45D3F}" dt="2024-01-05T04:50:44.668" v="701" actId="2711"/>
          <ac:spMkLst>
            <pc:docMk/>
            <pc:sldMk cId="164486293" sldId="1035"/>
            <ac:spMk id="4" creationId="{7E946FF7-2207-3FBE-AA70-B97946A8B21F}"/>
          </ac:spMkLst>
        </pc:spChg>
      </pc:sldChg>
      <pc:sldChg chg="addSp modSp new mod">
        <pc:chgData name="Sangeeta Yadav" userId="1daccc1f-e0b1-4eeb-b627-549ecc2925bd" providerId="ADAL" clId="{0CB1CC8A-3FAA-4DB9-9234-CC3D7AF45D3F}" dt="2024-01-05T04:51:03.332" v="706" actId="1076"/>
        <pc:sldMkLst>
          <pc:docMk/>
          <pc:sldMk cId="2832987212" sldId="1036"/>
        </pc:sldMkLst>
        <pc:spChg chg="add mod">
          <ac:chgData name="Sangeeta Yadav" userId="1daccc1f-e0b1-4eeb-b627-549ecc2925bd" providerId="ADAL" clId="{0CB1CC8A-3FAA-4DB9-9234-CC3D7AF45D3F}" dt="2024-01-05T04:51:03.332" v="706" actId="1076"/>
          <ac:spMkLst>
            <pc:docMk/>
            <pc:sldMk cId="2832987212" sldId="1036"/>
            <ac:spMk id="4" creationId="{2997208C-0B7B-CB60-AD20-1188771E4055}"/>
          </ac:spMkLst>
        </pc:spChg>
      </pc:sldChg>
      <pc:sldChg chg="addSp modSp new mod">
        <pc:chgData name="Sangeeta Yadav" userId="1daccc1f-e0b1-4eeb-b627-549ecc2925bd" providerId="ADAL" clId="{0CB1CC8A-3FAA-4DB9-9234-CC3D7AF45D3F}" dt="2024-01-04T08:46:59.493" v="273" actId="1076"/>
        <pc:sldMkLst>
          <pc:docMk/>
          <pc:sldMk cId="1434739600" sldId="1037"/>
        </pc:sldMkLst>
        <pc:picChg chg="add mod">
          <ac:chgData name="Sangeeta Yadav" userId="1daccc1f-e0b1-4eeb-b627-549ecc2925bd" providerId="ADAL" clId="{0CB1CC8A-3FAA-4DB9-9234-CC3D7AF45D3F}" dt="2024-01-04T08:46:59.493" v="273" actId="1076"/>
          <ac:picMkLst>
            <pc:docMk/>
            <pc:sldMk cId="1434739600" sldId="1037"/>
            <ac:picMk id="4" creationId="{06F875DE-1B7B-FFDA-61D0-90855A99A337}"/>
          </ac:picMkLst>
        </pc:picChg>
      </pc:sldChg>
      <pc:sldChg chg="addSp modSp new mod">
        <pc:chgData name="Sangeeta Yadav" userId="1daccc1f-e0b1-4eeb-b627-549ecc2925bd" providerId="ADAL" clId="{0CB1CC8A-3FAA-4DB9-9234-CC3D7AF45D3F}" dt="2024-01-05T04:55:33.182" v="709" actId="14100"/>
        <pc:sldMkLst>
          <pc:docMk/>
          <pc:sldMk cId="1812071829" sldId="1038"/>
        </pc:sldMkLst>
        <pc:spChg chg="add mod">
          <ac:chgData name="Sangeeta Yadav" userId="1daccc1f-e0b1-4eeb-b627-549ecc2925bd" providerId="ADAL" clId="{0CB1CC8A-3FAA-4DB9-9234-CC3D7AF45D3F}" dt="2024-01-05T04:55:33.182" v="709" actId="14100"/>
          <ac:spMkLst>
            <pc:docMk/>
            <pc:sldMk cId="1812071829" sldId="1038"/>
            <ac:spMk id="4" creationId="{2AC4A59C-8204-85CE-D362-8ED29A8D9D0C}"/>
          </ac:spMkLst>
        </pc:spChg>
      </pc:sldChg>
      <pc:sldChg chg="addSp modSp new mod">
        <pc:chgData name="Sangeeta Yadav" userId="1daccc1f-e0b1-4eeb-b627-549ecc2925bd" providerId="ADAL" clId="{0CB1CC8A-3FAA-4DB9-9234-CC3D7AF45D3F}" dt="2024-01-05T05:01:00.862" v="720" actId="20577"/>
        <pc:sldMkLst>
          <pc:docMk/>
          <pc:sldMk cId="4061892704" sldId="1039"/>
        </pc:sldMkLst>
        <pc:spChg chg="add mod">
          <ac:chgData name="Sangeeta Yadav" userId="1daccc1f-e0b1-4eeb-b627-549ecc2925bd" providerId="ADAL" clId="{0CB1CC8A-3FAA-4DB9-9234-CC3D7AF45D3F}" dt="2024-01-05T05:01:00.862" v="720" actId="20577"/>
          <ac:spMkLst>
            <pc:docMk/>
            <pc:sldMk cId="4061892704" sldId="1039"/>
            <ac:spMk id="4" creationId="{FE3E2B03-C8CB-59B6-3BB1-7F3570C5DF2F}"/>
          </ac:spMkLst>
        </pc:spChg>
      </pc:sldChg>
      <pc:sldChg chg="addSp modSp new mod">
        <pc:chgData name="Sangeeta Yadav" userId="1daccc1f-e0b1-4eeb-b627-549ecc2925bd" providerId="ADAL" clId="{0CB1CC8A-3FAA-4DB9-9234-CC3D7AF45D3F}" dt="2024-01-05T05:01:39.711" v="729" actId="20577"/>
        <pc:sldMkLst>
          <pc:docMk/>
          <pc:sldMk cId="2357808910" sldId="1040"/>
        </pc:sldMkLst>
        <pc:spChg chg="add mod">
          <ac:chgData name="Sangeeta Yadav" userId="1daccc1f-e0b1-4eeb-b627-549ecc2925bd" providerId="ADAL" clId="{0CB1CC8A-3FAA-4DB9-9234-CC3D7AF45D3F}" dt="2024-01-05T05:01:39.711" v="729" actId="20577"/>
          <ac:spMkLst>
            <pc:docMk/>
            <pc:sldMk cId="2357808910" sldId="1040"/>
            <ac:spMk id="4" creationId="{ADDB3678-8B17-EB9F-B9CA-A40AE3F01F21}"/>
          </ac:spMkLst>
        </pc:spChg>
      </pc:sldChg>
      <pc:sldChg chg="addSp modSp new mod">
        <pc:chgData name="Sangeeta Yadav" userId="1daccc1f-e0b1-4eeb-b627-549ecc2925bd" providerId="ADAL" clId="{0CB1CC8A-3FAA-4DB9-9234-CC3D7AF45D3F}" dt="2024-01-05T05:01:48.220" v="731" actId="2711"/>
        <pc:sldMkLst>
          <pc:docMk/>
          <pc:sldMk cId="3277437467" sldId="1041"/>
        </pc:sldMkLst>
        <pc:spChg chg="add mod">
          <ac:chgData name="Sangeeta Yadav" userId="1daccc1f-e0b1-4eeb-b627-549ecc2925bd" providerId="ADAL" clId="{0CB1CC8A-3FAA-4DB9-9234-CC3D7AF45D3F}" dt="2024-01-05T05:01:48.220" v="731" actId="2711"/>
          <ac:spMkLst>
            <pc:docMk/>
            <pc:sldMk cId="3277437467" sldId="1041"/>
            <ac:spMk id="4" creationId="{216CB12D-3E6A-9826-DEF4-3D66D1443D17}"/>
          </ac:spMkLst>
        </pc:spChg>
      </pc:sldChg>
      <pc:sldChg chg="addSp modSp new mod">
        <pc:chgData name="Sangeeta Yadav" userId="1daccc1f-e0b1-4eeb-b627-549ecc2925bd" providerId="ADAL" clId="{0CB1CC8A-3FAA-4DB9-9234-CC3D7AF45D3F}" dt="2024-01-05T05:01:54.126" v="733" actId="2711"/>
        <pc:sldMkLst>
          <pc:docMk/>
          <pc:sldMk cId="4007954289" sldId="1042"/>
        </pc:sldMkLst>
        <pc:spChg chg="add mod">
          <ac:chgData name="Sangeeta Yadav" userId="1daccc1f-e0b1-4eeb-b627-549ecc2925bd" providerId="ADAL" clId="{0CB1CC8A-3FAA-4DB9-9234-CC3D7AF45D3F}" dt="2024-01-05T05:01:54.126" v="733" actId="2711"/>
          <ac:spMkLst>
            <pc:docMk/>
            <pc:sldMk cId="4007954289" sldId="1042"/>
            <ac:spMk id="4" creationId="{4A4D74BF-3570-30B1-E488-6E2C2E570F9E}"/>
          </ac:spMkLst>
        </pc:spChg>
      </pc:sldChg>
      <pc:sldChg chg="addSp modSp new mod">
        <pc:chgData name="Sangeeta Yadav" userId="1daccc1f-e0b1-4eeb-b627-549ecc2925bd" providerId="ADAL" clId="{0CB1CC8A-3FAA-4DB9-9234-CC3D7AF45D3F}" dt="2024-01-05T05:02:01.132" v="735" actId="2711"/>
        <pc:sldMkLst>
          <pc:docMk/>
          <pc:sldMk cId="478991191" sldId="1043"/>
        </pc:sldMkLst>
        <pc:spChg chg="add mod">
          <ac:chgData name="Sangeeta Yadav" userId="1daccc1f-e0b1-4eeb-b627-549ecc2925bd" providerId="ADAL" clId="{0CB1CC8A-3FAA-4DB9-9234-CC3D7AF45D3F}" dt="2024-01-05T05:02:01.132" v="735" actId="2711"/>
          <ac:spMkLst>
            <pc:docMk/>
            <pc:sldMk cId="478991191" sldId="1043"/>
            <ac:spMk id="4" creationId="{2A08ACA1-1C17-F1FD-72D6-ABE58FDB2300}"/>
          </ac:spMkLst>
        </pc:spChg>
      </pc:sldChg>
      <pc:sldChg chg="addSp modSp new mod">
        <pc:chgData name="Sangeeta Yadav" userId="1daccc1f-e0b1-4eeb-b627-549ecc2925bd" providerId="ADAL" clId="{0CB1CC8A-3FAA-4DB9-9234-CC3D7AF45D3F}" dt="2024-01-05T05:02:07.960" v="737" actId="2711"/>
        <pc:sldMkLst>
          <pc:docMk/>
          <pc:sldMk cId="280631193" sldId="1044"/>
        </pc:sldMkLst>
        <pc:spChg chg="add mod">
          <ac:chgData name="Sangeeta Yadav" userId="1daccc1f-e0b1-4eeb-b627-549ecc2925bd" providerId="ADAL" clId="{0CB1CC8A-3FAA-4DB9-9234-CC3D7AF45D3F}" dt="2024-01-05T05:02:07.960" v="737" actId="2711"/>
          <ac:spMkLst>
            <pc:docMk/>
            <pc:sldMk cId="280631193" sldId="1044"/>
            <ac:spMk id="4" creationId="{D9A125D6-8D95-5F8B-6CF2-9C1240FC7FF1}"/>
          </ac:spMkLst>
        </pc:spChg>
      </pc:sldChg>
      <pc:sldChg chg="addSp modSp new mod">
        <pc:chgData name="Sangeeta Yadav" userId="1daccc1f-e0b1-4eeb-b627-549ecc2925bd" providerId="ADAL" clId="{0CB1CC8A-3FAA-4DB9-9234-CC3D7AF45D3F}" dt="2024-01-05T05:03:00.128" v="773" actId="1076"/>
        <pc:sldMkLst>
          <pc:docMk/>
          <pc:sldMk cId="1628176926" sldId="1045"/>
        </pc:sldMkLst>
        <pc:spChg chg="add mod">
          <ac:chgData name="Sangeeta Yadav" userId="1daccc1f-e0b1-4eeb-b627-549ecc2925bd" providerId="ADAL" clId="{0CB1CC8A-3FAA-4DB9-9234-CC3D7AF45D3F}" dt="2024-01-05T05:03:00.128" v="773" actId="1076"/>
          <ac:spMkLst>
            <pc:docMk/>
            <pc:sldMk cId="1628176926" sldId="1045"/>
            <ac:spMk id="4" creationId="{D445CA59-9005-9D88-16E5-1269642A31E3}"/>
          </ac:spMkLst>
        </pc:spChg>
      </pc:sldChg>
      <pc:sldChg chg="addSp modSp new mod">
        <pc:chgData name="Sangeeta Yadav" userId="1daccc1f-e0b1-4eeb-b627-549ecc2925bd" providerId="ADAL" clId="{0CB1CC8A-3FAA-4DB9-9234-CC3D7AF45D3F}" dt="2024-01-05T05:03:28.876" v="783" actId="1076"/>
        <pc:sldMkLst>
          <pc:docMk/>
          <pc:sldMk cId="591102885" sldId="1046"/>
        </pc:sldMkLst>
        <pc:spChg chg="add mod">
          <ac:chgData name="Sangeeta Yadav" userId="1daccc1f-e0b1-4eeb-b627-549ecc2925bd" providerId="ADAL" clId="{0CB1CC8A-3FAA-4DB9-9234-CC3D7AF45D3F}" dt="2024-01-05T05:03:26.500" v="782" actId="1076"/>
          <ac:spMkLst>
            <pc:docMk/>
            <pc:sldMk cId="591102885" sldId="1046"/>
            <ac:spMk id="4" creationId="{E3C82889-29A8-3ABF-C160-37146B7D2450}"/>
          </ac:spMkLst>
        </pc:spChg>
        <pc:spChg chg="add mod">
          <ac:chgData name="Sangeeta Yadav" userId="1daccc1f-e0b1-4eeb-b627-549ecc2925bd" providerId="ADAL" clId="{0CB1CC8A-3FAA-4DB9-9234-CC3D7AF45D3F}" dt="2024-01-05T05:03:28.876" v="783" actId="1076"/>
          <ac:spMkLst>
            <pc:docMk/>
            <pc:sldMk cId="591102885" sldId="1046"/>
            <ac:spMk id="6" creationId="{71C4F0F3-A1F6-7B42-146D-034E7655AC21}"/>
          </ac:spMkLst>
        </pc:spChg>
      </pc:sldChg>
      <pc:sldChg chg="addSp modSp new mod">
        <pc:chgData name="Sangeeta Yadav" userId="1daccc1f-e0b1-4eeb-b627-549ecc2925bd" providerId="ADAL" clId="{0CB1CC8A-3FAA-4DB9-9234-CC3D7AF45D3F}" dt="2024-01-04T08:57:06.830" v="330" actId="1076"/>
        <pc:sldMkLst>
          <pc:docMk/>
          <pc:sldMk cId="459492354" sldId="1047"/>
        </pc:sldMkLst>
        <pc:picChg chg="add mod">
          <ac:chgData name="Sangeeta Yadav" userId="1daccc1f-e0b1-4eeb-b627-549ecc2925bd" providerId="ADAL" clId="{0CB1CC8A-3FAA-4DB9-9234-CC3D7AF45D3F}" dt="2024-01-04T08:57:06.830" v="330" actId="1076"/>
          <ac:picMkLst>
            <pc:docMk/>
            <pc:sldMk cId="459492354" sldId="1047"/>
            <ac:picMk id="4" creationId="{B71A6D91-2510-CB16-6746-79008C554FCA}"/>
          </ac:picMkLst>
        </pc:picChg>
      </pc:sldChg>
      <pc:sldChg chg="addSp modSp new mod">
        <pc:chgData name="Sangeeta Yadav" userId="1daccc1f-e0b1-4eeb-b627-549ecc2925bd" providerId="ADAL" clId="{0CB1CC8A-3FAA-4DB9-9234-CC3D7AF45D3F}" dt="2024-01-05T05:03:40.440" v="787" actId="14100"/>
        <pc:sldMkLst>
          <pc:docMk/>
          <pc:sldMk cId="317636494" sldId="1048"/>
        </pc:sldMkLst>
        <pc:spChg chg="add mod">
          <ac:chgData name="Sangeeta Yadav" userId="1daccc1f-e0b1-4eeb-b627-549ecc2925bd" providerId="ADAL" clId="{0CB1CC8A-3FAA-4DB9-9234-CC3D7AF45D3F}" dt="2024-01-05T05:03:40.440" v="787" actId="14100"/>
          <ac:spMkLst>
            <pc:docMk/>
            <pc:sldMk cId="317636494" sldId="1048"/>
            <ac:spMk id="4" creationId="{1C941144-52C4-C949-1DC9-A38392F0132E}"/>
          </ac:spMkLst>
        </pc:spChg>
      </pc:sldChg>
      <pc:sldChg chg="addSp modSp new mod">
        <pc:chgData name="Sangeeta Yadav" userId="1daccc1f-e0b1-4eeb-b627-549ecc2925bd" providerId="ADAL" clId="{0CB1CC8A-3FAA-4DB9-9234-CC3D7AF45D3F}" dt="2024-01-05T05:03:57.692" v="793" actId="20577"/>
        <pc:sldMkLst>
          <pc:docMk/>
          <pc:sldMk cId="3492046621" sldId="1049"/>
        </pc:sldMkLst>
        <pc:spChg chg="add mod">
          <ac:chgData name="Sangeeta Yadav" userId="1daccc1f-e0b1-4eeb-b627-549ecc2925bd" providerId="ADAL" clId="{0CB1CC8A-3FAA-4DB9-9234-CC3D7AF45D3F}" dt="2024-01-05T05:03:57.692" v="793" actId="20577"/>
          <ac:spMkLst>
            <pc:docMk/>
            <pc:sldMk cId="3492046621" sldId="1049"/>
            <ac:spMk id="4" creationId="{050564AE-8F8F-EF26-009C-AF7CCEB3788D}"/>
          </ac:spMkLst>
        </pc:spChg>
      </pc:sldChg>
      <pc:sldChg chg="addSp modSp new mod">
        <pc:chgData name="Sangeeta Yadav" userId="1daccc1f-e0b1-4eeb-b627-549ecc2925bd" providerId="ADAL" clId="{0CB1CC8A-3FAA-4DB9-9234-CC3D7AF45D3F}" dt="2024-01-05T05:04:31.338" v="816" actId="2711"/>
        <pc:sldMkLst>
          <pc:docMk/>
          <pc:sldMk cId="3137194505" sldId="1050"/>
        </pc:sldMkLst>
        <pc:spChg chg="add mod">
          <ac:chgData name="Sangeeta Yadav" userId="1daccc1f-e0b1-4eeb-b627-549ecc2925bd" providerId="ADAL" clId="{0CB1CC8A-3FAA-4DB9-9234-CC3D7AF45D3F}" dt="2024-01-05T05:04:31.338" v="816" actId="2711"/>
          <ac:spMkLst>
            <pc:docMk/>
            <pc:sldMk cId="3137194505" sldId="1050"/>
            <ac:spMk id="4" creationId="{F48EEDEA-FE3E-EC44-250F-D94FE6F7971C}"/>
          </ac:spMkLst>
        </pc:spChg>
      </pc:sldChg>
      <pc:sldChg chg="addSp modSp new mod">
        <pc:chgData name="Sangeeta Yadav" userId="1daccc1f-e0b1-4eeb-b627-549ecc2925bd" providerId="ADAL" clId="{0CB1CC8A-3FAA-4DB9-9234-CC3D7AF45D3F}" dt="2024-01-05T05:05:16.710" v="832" actId="1076"/>
        <pc:sldMkLst>
          <pc:docMk/>
          <pc:sldMk cId="3380102516" sldId="1051"/>
        </pc:sldMkLst>
        <pc:spChg chg="add mod">
          <ac:chgData name="Sangeeta Yadav" userId="1daccc1f-e0b1-4eeb-b627-549ecc2925bd" providerId="ADAL" clId="{0CB1CC8A-3FAA-4DB9-9234-CC3D7AF45D3F}" dt="2024-01-05T05:05:16.710" v="832" actId="1076"/>
          <ac:spMkLst>
            <pc:docMk/>
            <pc:sldMk cId="3380102516" sldId="1051"/>
            <ac:spMk id="4" creationId="{01EF0D70-0D9E-62C1-1220-582C8C5E2E9E}"/>
          </ac:spMkLst>
        </pc:spChg>
        <pc:spChg chg="add mod">
          <ac:chgData name="Sangeeta Yadav" userId="1daccc1f-e0b1-4eeb-b627-549ecc2925bd" providerId="ADAL" clId="{0CB1CC8A-3FAA-4DB9-9234-CC3D7AF45D3F}" dt="2024-01-05T05:05:14.976" v="831" actId="1076"/>
          <ac:spMkLst>
            <pc:docMk/>
            <pc:sldMk cId="3380102516" sldId="1051"/>
            <ac:spMk id="6" creationId="{5274520F-E392-71B3-7341-19D220D0CA26}"/>
          </ac:spMkLst>
        </pc:spChg>
      </pc:sldChg>
      <pc:sldChg chg="addSp modSp new mod">
        <pc:chgData name="Sangeeta Yadav" userId="1daccc1f-e0b1-4eeb-b627-549ecc2925bd" providerId="ADAL" clId="{0CB1CC8A-3FAA-4DB9-9234-CC3D7AF45D3F}" dt="2024-01-05T05:05:24.332" v="835" actId="1076"/>
        <pc:sldMkLst>
          <pc:docMk/>
          <pc:sldMk cId="3863448823" sldId="1052"/>
        </pc:sldMkLst>
        <pc:spChg chg="add mod">
          <ac:chgData name="Sangeeta Yadav" userId="1daccc1f-e0b1-4eeb-b627-549ecc2925bd" providerId="ADAL" clId="{0CB1CC8A-3FAA-4DB9-9234-CC3D7AF45D3F}" dt="2024-01-05T05:05:24.332" v="835" actId="1076"/>
          <ac:spMkLst>
            <pc:docMk/>
            <pc:sldMk cId="3863448823" sldId="1052"/>
            <ac:spMk id="4" creationId="{D3E2B5BF-902F-A665-E880-EA00F5489A26}"/>
          </ac:spMkLst>
        </pc:spChg>
        <pc:picChg chg="add mod">
          <ac:chgData name="Sangeeta Yadav" userId="1daccc1f-e0b1-4eeb-b627-549ecc2925bd" providerId="ADAL" clId="{0CB1CC8A-3FAA-4DB9-9234-CC3D7AF45D3F}" dt="2024-01-04T09:02:31.216" v="352" actId="14100"/>
          <ac:picMkLst>
            <pc:docMk/>
            <pc:sldMk cId="3863448823" sldId="1052"/>
            <ac:picMk id="6" creationId="{F67586E3-2B81-9BF6-AE7D-98911A2438BC}"/>
          </ac:picMkLst>
        </pc:picChg>
      </pc:sldChg>
      <pc:sldChg chg="addSp modSp new mod">
        <pc:chgData name="Sangeeta Yadav" userId="1daccc1f-e0b1-4eeb-b627-549ecc2925bd" providerId="ADAL" clId="{0CB1CC8A-3FAA-4DB9-9234-CC3D7AF45D3F}" dt="2024-01-05T05:05:42.684" v="841" actId="14100"/>
        <pc:sldMkLst>
          <pc:docMk/>
          <pc:sldMk cId="1093856551" sldId="1053"/>
        </pc:sldMkLst>
        <pc:spChg chg="add mod">
          <ac:chgData name="Sangeeta Yadav" userId="1daccc1f-e0b1-4eeb-b627-549ecc2925bd" providerId="ADAL" clId="{0CB1CC8A-3FAA-4DB9-9234-CC3D7AF45D3F}" dt="2024-01-05T05:05:42.684" v="841" actId="14100"/>
          <ac:spMkLst>
            <pc:docMk/>
            <pc:sldMk cId="1093856551" sldId="1053"/>
            <ac:spMk id="4" creationId="{C73233F5-B451-BC8A-45AF-AAF7583024C2}"/>
          </ac:spMkLst>
        </pc:spChg>
      </pc:sldChg>
      <pc:sldChg chg="addSp modSp new mod">
        <pc:chgData name="Sangeeta Yadav" userId="1daccc1f-e0b1-4eeb-b627-549ecc2925bd" providerId="ADAL" clId="{0CB1CC8A-3FAA-4DB9-9234-CC3D7AF45D3F}" dt="2024-01-05T05:05:55.182" v="846" actId="2711"/>
        <pc:sldMkLst>
          <pc:docMk/>
          <pc:sldMk cId="554660190" sldId="1054"/>
        </pc:sldMkLst>
        <pc:spChg chg="add mod">
          <ac:chgData name="Sangeeta Yadav" userId="1daccc1f-e0b1-4eeb-b627-549ecc2925bd" providerId="ADAL" clId="{0CB1CC8A-3FAA-4DB9-9234-CC3D7AF45D3F}" dt="2024-01-05T05:05:55.182" v="846" actId="2711"/>
          <ac:spMkLst>
            <pc:docMk/>
            <pc:sldMk cId="554660190" sldId="1054"/>
            <ac:spMk id="4" creationId="{5FE3DEA6-1127-7122-7B0B-B664A6042655}"/>
          </ac:spMkLst>
        </pc:spChg>
      </pc:sldChg>
      <pc:sldChg chg="addSp modSp new mod">
        <pc:chgData name="Sangeeta Yadav" userId="1daccc1f-e0b1-4eeb-b627-549ecc2925bd" providerId="ADAL" clId="{0CB1CC8A-3FAA-4DB9-9234-CC3D7AF45D3F}" dt="2024-01-05T05:06:32.311" v="866" actId="20577"/>
        <pc:sldMkLst>
          <pc:docMk/>
          <pc:sldMk cId="3713683570" sldId="1055"/>
        </pc:sldMkLst>
        <pc:spChg chg="add mod">
          <ac:chgData name="Sangeeta Yadav" userId="1daccc1f-e0b1-4eeb-b627-549ecc2925bd" providerId="ADAL" clId="{0CB1CC8A-3FAA-4DB9-9234-CC3D7AF45D3F}" dt="2024-01-05T05:06:32.311" v="866" actId="20577"/>
          <ac:spMkLst>
            <pc:docMk/>
            <pc:sldMk cId="3713683570" sldId="1055"/>
            <ac:spMk id="4" creationId="{75D23560-16D3-E0E2-7C3A-CFBCBAA0FEF5}"/>
          </ac:spMkLst>
        </pc:spChg>
      </pc:sldChg>
      <pc:sldChg chg="addSp modSp new mod">
        <pc:chgData name="Sangeeta Yadav" userId="1daccc1f-e0b1-4eeb-b627-549ecc2925bd" providerId="ADAL" clId="{0CB1CC8A-3FAA-4DB9-9234-CC3D7AF45D3F}" dt="2024-01-05T05:07:14.413" v="881" actId="255"/>
        <pc:sldMkLst>
          <pc:docMk/>
          <pc:sldMk cId="3116676359" sldId="1056"/>
        </pc:sldMkLst>
        <pc:spChg chg="add mod">
          <ac:chgData name="Sangeeta Yadav" userId="1daccc1f-e0b1-4eeb-b627-549ecc2925bd" providerId="ADAL" clId="{0CB1CC8A-3FAA-4DB9-9234-CC3D7AF45D3F}" dt="2024-01-05T05:06:50.432" v="872" actId="1076"/>
          <ac:spMkLst>
            <pc:docMk/>
            <pc:sldMk cId="3116676359" sldId="1056"/>
            <ac:spMk id="4" creationId="{F7AD966F-2DEC-B231-301D-85A19F6B6BF5}"/>
          </ac:spMkLst>
        </pc:spChg>
        <pc:spChg chg="add mod">
          <ac:chgData name="Sangeeta Yadav" userId="1daccc1f-e0b1-4eeb-b627-549ecc2925bd" providerId="ADAL" clId="{0CB1CC8A-3FAA-4DB9-9234-CC3D7AF45D3F}" dt="2024-01-05T05:07:00.408" v="876" actId="2711"/>
          <ac:spMkLst>
            <pc:docMk/>
            <pc:sldMk cId="3116676359" sldId="1056"/>
            <ac:spMk id="6" creationId="{1C801A3C-D8DA-2E09-D204-28A559D2B698}"/>
          </ac:spMkLst>
        </pc:spChg>
        <pc:spChg chg="add mod">
          <ac:chgData name="Sangeeta Yadav" userId="1daccc1f-e0b1-4eeb-b627-549ecc2925bd" providerId="ADAL" clId="{0CB1CC8A-3FAA-4DB9-9234-CC3D7AF45D3F}" dt="2024-01-05T05:07:14.413" v="881" actId="255"/>
          <ac:spMkLst>
            <pc:docMk/>
            <pc:sldMk cId="3116676359" sldId="1056"/>
            <ac:spMk id="8" creationId="{21716545-9ADF-7C65-5578-147EF2BD317C}"/>
          </ac:spMkLst>
        </pc:spChg>
      </pc:sldChg>
      <pc:sldChg chg="addSp modSp new mod">
        <pc:chgData name="Sangeeta Yadav" userId="1daccc1f-e0b1-4eeb-b627-549ecc2925bd" providerId="ADAL" clId="{0CB1CC8A-3FAA-4DB9-9234-CC3D7AF45D3F}" dt="2024-01-05T05:08:17.442" v="886" actId="2711"/>
        <pc:sldMkLst>
          <pc:docMk/>
          <pc:sldMk cId="256601229" sldId="1057"/>
        </pc:sldMkLst>
        <pc:spChg chg="add mod">
          <ac:chgData name="Sangeeta Yadav" userId="1daccc1f-e0b1-4eeb-b627-549ecc2925bd" providerId="ADAL" clId="{0CB1CC8A-3FAA-4DB9-9234-CC3D7AF45D3F}" dt="2024-01-05T05:08:17.442" v="886" actId="2711"/>
          <ac:spMkLst>
            <pc:docMk/>
            <pc:sldMk cId="256601229" sldId="1057"/>
            <ac:spMk id="4" creationId="{4AA06C23-03BB-87E6-8403-9E8E36AAD1EA}"/>
          </ac:spMkLst>
        </pc:spChg>
      </pc:sldChg>
      <pc:sldChg chg="addSp modSp new mod">
        <pc:chgData name="Sangeeta Yadav" userId="1daccc1f-e0b1-4eeb-b627-549ecc2925bd" providerId="ADAL" clId="{0CB1CC8A-3FAA-4DB9-9234-CC3D7AF45D3F}" dt="2024-01-05T05:08:36.479" v="891" actId="2711"/>
        <pc:sldMkLst>
          <pc:docMk/>
          <pc:sldMk cId="2761933270" sldId="1058"/>
        </pc:sldMkLst>
        <pc:spChg chg="add mod">
          <ac:chgData name="Sangeeta Yadav" userId="1daccc1f-e0b1-4eeb-b627-549ecc2925bd" providerId="ADAL" clId="{0CB1CC8A-3FAA-4DB9-9234-CC3D7AF45D3F}" dt="2024-01-05T05:08:36.479" v="891" actId="2711"/>
          <ac:spMkLst>
            <pc:docMk/>
            <pc:sldMk cId="2761933270" sldId="1058"/>
            <ac:spMk id="4" creationId="{8B00886C-2569-16F6-8666-2C3F9CAB7408}"/>
          </ac:spMkLst>
        </pc:spChg>
      </pc:sldChg>
      <pc:sldChg chg="addSp modSp new mod">
        <pc:chgData name="Sangeeta Yadav" userId="1daccc1f-e0b1-4eeb-b627-549ecc2925bd" providerId="ADAL" clId="{0CB1CC8A-3FAA-4DB9-9234-CC3D7AF45D3F}" dt="2024-01-05T05:08:45.625" v="894" actId="14100"/>
        <pc:sldMkLst>
          <pc:docMk/>
          <pc:sldMk cId="2069376317" sldId="1059"/>
        </pc:sldMkLst>
        <pc:spChg chg="add mod">
          <ac:chgData name="Sangeeta Yadav" userId="1daccc1f-e0b1-4eeb-b627-549ecc2925bd" providerId="ADAL" clId="{0CB1CC8A-3FAA-4DB9-9234-CC3D7AF45D3F}" dt="2024-01-05T05:08:45.625" v="894" actId="14100"/>
          <ac:spMkLst>
            <pc:docMk/>
            <pc:sldMk cId="2069376317" sldId="1059"/>
            <ac:spMk id="4" creationId="{5AFF022D-0DF5-85D5-D48D-7D93517CFFD0}"/>
          </ac:spMkLst>
        </pc:spChg>
      </pc:sldChg>
      <pc:sldChg chg="addSp new mod">
        <pc:chgData name="Sangeeta Yadav" userId="1daccc1f-e0b1-4eeb-b627-549ecc2925bd" providerId="ADAL" clId="{0CB1CC8A-3FAA-4DB9-9234-CC3D7AF45D3F}" dt="2024-01-04T11:16:41.650" v="384" actId="22"/>
        <pc:sldMkLst>
          <pc:docMk/>
          <pc:sldMk cId="2272531878" sldId="1060"/>
        </pc:sldMkLst>
        <pc:picChg chg="add">
          <ac:chgData name="Sangeeta Yadav" userId="1daccc1f-e0b1-4eeb-b627-549ecc2925bd" providerId="ADAL" clId="{0CB1CC8A-3FAA-4DB9-9234-CC3D7AF45D3F}" dt="2024-01-04T11:16:41.650" v="384" actId="22"/>
          <ac:picMkLst>
            <pc:docMk/>
            <pc:sldMk cId="2272531878" sldId="1060"/>
            <ac:picMk id="4" creationId="{A9495F71-1107-8DA1-CC4A-257F10CB0C0D}"/>
          </ac:picMkLst>
        </pc:picChg>
      </pc:sldChg>
      <pc:sldChg chg="addSp modSp new mod">
        <pc:chgData name="Sangeeta Yadav" userId="1daccc1f-e0b1-4eeb-b627-549ecc2925bd" providerId="ADAL" clId="{0CB1CC8A-3FAA-4DB9-9234-CC3D7AF45D3F}" dt="2024-01-05T05:09:51.739" v="914" actId="5793"/>
        <pc:sldMkLst>
          <pc:docMk/>
          <pc:sldMk cId="3494059055" sldId="1061"/>
        </pc:sldMkLst>
        <pc:spChg chg="add mod">
          <ac:chgData name="Sangeeta Yadav" userId="1daccc1f-e0b1-4eeb-b627-549ecc2925bd" providerId="ADAL" clId="{0CB1CC8A-3FAA-4DB9-9234-CC3D7AF45D3F}" dt="2024-01-05T05:09:51.739" v="914" actId="5793"/>
          <ac:spMkLst>
            <pc:docMk/>
            <pc:sldMk cId="3494059055" sldId="1061"/>
            <ac:spMk id="4" creationId="{F1AFA65C-3CB0-9CE7-4465-CAA91C6F9C46}"/>
          </ac:spMkLst>
        </pc:spChg>
      </pc:sldChg>
      <pc:sldChg chg="addSp modSp new mod">
        <pc:chgData name="Sangeeta Yadav" userId="1daccc1f-e0b1-4eeb-b627-549ecc2925bd" providerId="ADAL" clId="{0CB1CC8A-3FAA-4DB9-9234-CC3D7AF45D3F}" dt="2024-01-05T05:10:02.693" v="916" actId="2711"/>
        <pc:sldMkLst>
          <pc:docMk/>
          <pc:sldMk cId="3120873652" sldId="1062"/>
        </pc:sldMkLst>
        <pc:spChg chg="add mod">
          <ac:chgData name="Sangeeta Yadav" userId="1daccc1f-e0b1-4eeb-b627-549ecc2925bd" providerId="ADAL" clId="{0CB1CC8A-3FAA-4DB9-9234-CC3D7AF45D3F}" dt="2024-01-05T05:10:02.693" v="916" actId="2711"/>
          <ac:spMkLst>
            <pc:docMk/>
            <pc:sldMk cId="3120873652" sldId="1062"/>
            <ac:spMk id="4" creationId="{FC0EE1D5-DDEE-EA87-2D21-79ACDE95C273}"/>
          </ac:spMkLst>
        </pc:spChg>
      </pc:sldChg>
      <pc:sldChg chg="addSp modSp new mod">
        <pc:chgData name="Sangeeta Yadav" userId="1daccc1f-e0b1-4eeb-b627-549ecc2925bd" providerId="ADAL" clId="{0CB1CC8A-3FAA-4DB9-9234-CC3D7AF45D3F}" dt="2024-01-05T05:10:12.371" v="920" actId="2711"/>
        <pc:sldMkLst>
          <pc:docMk/>
          <pc:sldMk cId="1414761599" sldId="1063"/>
        </pc:sldMkLst>
        <pc:spChg chg="add mod">
          <ac:chgData name="Sangeeta Yadav" userId="1daccc1f-e0b1-4eeb-b627-549ecc2925bd" providerId="ADAL" clId="{0CB1CC8A-3FAA-4DB9-9234-CC3D7AF45D3F}" dt="2024-01-05T05:10:12.371" v="920" actId="2711"/>
          <ac:spMkLst>
            <pc:docMk/>
            <pc:sldMk cId="1414761599" sldId="1063"/>
            <ac:spMk id="4" creationId="{4D7F1845-05C5-A25C-6FEA-07BF5D4A20FE}"/>
          </ac:spMkLst>
        </pc:spChg>
      </pc:sldChg>
      <pc:sldChg chg="addSp modSp new mod">
        <pc:chgData name="Sangeeta Yadav" userId="1daccc1f-e0b1-4eeb-b627-549ecc2925bd" providerId="ADAL" clId="{0CB1CC8A-3FAA-4DB9-9234-CC3D7AF45D3F}" dt="2024-01-05T05:10:25.014" v="925" actId="2711"/>
        <pc:sldMkLst>
          <pc:docMk/>
          <pc:sldMk cId="3478822826" sldId="1064"/>
        </pc:sldMkLst>
        <pc:spChg chg="add mod">
          <ac:chgData name="Sangeeta Yadav" userId="1daccc1f-e0b1-4eeb-b627-549ecc2925bd" providerId="ADAL" clId="{0CB1CC8A-3FAA-4DB9-9234-CC3D7AF45D3F}" dt="2024-01-05T05:10:25.014" v="925" actId="2711"/>
          <ac:spMkLst>
            <pc:docMk/>
            <pc:sldMk cId="3478822826" sldId="1064"/>
            <ac:spMk id="4" creationId="{E2F41402-3AA1-23E6-AE2E-A1FED2077174}"/>
          </ac:spMkLst>
        </pc:spChg>
      </pc:sldChg>
      <pc:sldChg chg="addSp modSp new mod">
        <pc:chgData name="Sangeeta Yadav" userId="1daccc1f-e0b1-4eeb-b627-549ecc2925bd" providerId="ADAL" clId="{0CB1CC8A-3FAA-4DB9-9234-CC3D7AF45D3F}" dt="2024-01-04T11:19:51.911" v="412" actId="1076"/>
        <pc:sldMkLst>
          <pc:docMk/>
          <pc:sldMk cId="2592787901" sldId="1065"/>
        </pc:sldMkLst>
        <pc:picChg chg="add mod">
          <ac:chgData name="Sangeeta Yadav" userId="1daccc1f-e0b1-4eeb-b627-549ecc2925bd" providerId="ADAL" clId="{0CB1CC8A-3FAA-4DB9-9234-CC3D7AF45D3F}" dt="2024-01-04T11:19:51.911" v="412" actId="1076"/>
          <ac:picMkLst>
            <pc:docMk/>
            <pc:sldMk cId="2592787901" sldId="1065"/>
            <ac:picMk id="4" creationId="{B070AD01-B28E-939A-C4B7-8C10F28B5CC4}"/>
          </ac:picMkLst>
        </pc:picChg>
      </pc:sldChg>
      <pc:sldChg chg="addSp modSp new mod">
        <pc:chgData name="Sangeeta Yadav" userId="1daccc1f-e0b1-4eeb-b627-549ecc2925bd" providerId="ADAL" clId="{0CB1CC8A-3FAA-4DB9-9234-CC3D7AF45D3F}" dt="2024-01-05T05:12:21.873" v="944" actId="20577"/>
        <pc:sldMkLst>
          <pc:docMk/>
          <pc:sldMk cId="943698881" sldId="1066"/>
        </pc:sldMkLst>
        <pc:spChg chg="add mod">
          <ac:chgData name="Sangeeta Yadav" userId="1daccc1f-e0b1-4eeb-b627-549ecc2925bd" providerId="ADAL" clId="{0CB1CC8A-3FAA-4DB9-9234-CC3D7AF45D3F}" dt="2024-01-05T05:12:21.873" v="944" actId="20577"/>
          <ac:spMkLst>
            <pc:docMk/>
            <pc:sldMk cId="943698881" sldId="1066"/>
            <ac:spMk id="4" creationId="{44273FDC-E587-26EB-4CE8-34028DAF2F8C}"/>
          </ac:spMkLst>
        </pc:spChg>
      </pc:sldChg>
      <pc:sldChg chg="addSp delSp modSp new del mod">
        <pc:chgData name="Sangeeta Yadav" userId="1daccc1f-e0b1-4eeb-b627-549ecc2925bd" providerId="ADAL" clId="{0CB1CC8A-3FAA-4DB9-9234-CC3D7AF45D3F}" dt="2024-01-05T05:12:08.877" v="942" actId="2696"/>
        <pc:sldMkLst>
          <pc:docMk/>
          <pc:sldMk cId="4213455037" sldId="1067"/>
        </pc:sldMkLst>
        <pc:picChg chg="add del mod">
          <ac:chgData name="Sangeeta Yadav" userId="1daccc1f-e0b1-4eeb-b627-549ecc2925bd" providerId="ADAL" clId="{0CB1CC8A-3FAA-4DB9-9234-CC3D7AF45D3F}" dt="2024-01-05T05:11:04.192" v="934" actId="21"/>
          <ac:picMkLst>
            <pc:docMk/>
            <pc:sldMk cId="4213455037" sldId="1067"/>
            <ac:picMk id="4" creationId="{3648B9B2-7B25-E427-4EC3-4D8914F26736}"/>
          </ac:picMkLst>
        </pc:picChg>
      </pc:sldChg>
      <pc:sldChg chg="addSp modSp new mod">
        <pc:chgData name="Sangeeta Yadav" userId="1daccc1f-e0b1-4eeb-b627-549ecc2925bd" providerId="ADAL" clId="{0CB1CC8A-3FAA-4DB9-9234-CC3D7AF45D3F}" dt="2024-01-05T05:12:53.922" v="957" actId="20577"/>
        <pc:sldMkLst>
          <pc:docMk/>
          <pc:sldMk cId="1428044335" sldId="1068"/>
        </pc:sldMkLst>
        <pc:spChg chg="add mod">
          <ac:chgData name="Sangeeta Yadav" userId="1daccc1f-e0b1-4eeb-b627-549ecc2925bd" providerId="ADAL" clId="{0CB1CC8A-3FAA-4DB9-9234-CC3D7AF45D3F}" dt="2024-01-05T05:12:39.056" v="951" actId="2711"/>
          <ac:spMkLst>
            <pc:docMk/>
            <pc:sldMk cId="1428044335" sldId="1068"/>
            <ac:spMk id="4" creationId="{E014B0E8-749A-9711-473F-F98A3CAA597D}"/>
          </ac:spMkLst>
        </pc:spChg>
        <pc:spChg chg="add mod">
          <ac:chgData name="Sangeeta Yadav" userId="1daccc1f-e0b1-4eeb-b627-549ecc2925bd" providerId="ADAL" clId="{0CB1CC8A-3FAA-4DB9-9234-CC3D7AF45D3F}" dt="2024-01-05T05:12:53.922" v="957" actId="20577"/>
          <ac:spMkLst>
            <pc:docMk/>
            <pc:sldMk cId="1428044335" sldId="1068"/>
            <ac:spMk id="6" creationId="{0FCC1CE9-0E1B-4629-7889-42E971F47753}"/>
          </ac:spMkLst>
        </pc:spChg>
      </pc:sldChg>
      <pc:sldChg chg="addSp modSp new mod">
        <pc:chgData name="Sangeeta Yadav" userId="1daccc1f-e0b1-4eeb-b627-549ecc2925bd" providerId="ADAL" clId="{0CB1CC8A-3FAA-4DB9-9234-CC3D7AF45D3F}" dt="2024-01-05T05:13:24.696" v="965" actId="1076"/>
        <pc:sldMkLst>
          <pc:docMk/>
          <pc:sldMk cId="2332032686" sldId="1069"/>
        </pc:sldMkLst>
        <pc:spChg chg="add mod">
          <ac:chgData name="Sangeeta Yadav" userId="1daccc1f-e0b1-4eeb-b627-549ecc2925bd" providerId="ADAL" clId="{0CB1CC8A-3FAA-4DB9-9234-CC3D7AF45D3F}" dt="2024-01-05T05:13:24.696" v="965" actId="1076"/>
          <ac:spMkLst>
            <pc:docMk/>
            <pc:sldMk cId="2332032686" sldId="1069"/>
            <ac:spMk id="4" creationId="{9335306F-8B65-F399-E543-7258C5916555}"/>
          </ac:spMkLst>
        </pc:spChg>
      </pc:sldChg>
      <pc:sldChg chg="addSp modSp new mod">
        <pc:chgData name="Sangeeta Yadav" userId="1daccc1f-e0b1-4eeb-b627-549ecc2925bd" providerId="ADAL" clId="{0CB1CC8A-3FAA-4DB9-9234-CC3D7AF45D3F}" dt="2024-01-04T11:23:17.363" v="434" actId="14100"/>
        <pc:sldMkLst>
          <pc:docMk/>
          <pc:sldMk cId="2110785895" sldId="1070"/>
        </pc:sldMkLst>
        <pc:picChg chg="add mod">
          <ac:chgData name="Sangeeta Yadav" userId="1daccc1f-e0b1-4eeb-b627-549ecc2925bd" providerId="ADAL" clId="{0CB1CC8A-3FAA-4DB9-9234-CC3D7AF45D3F}" dt="2024-01-04T11:23:17.363" v="434" actId="14100"/>
          <ac:picMkLst>
            <pc:docMk/>
            <pc:sldMk cId="2110785895" sldId="1070"/>
            <ac:picMk id="4" creationId="{E5AAD158-39A1-26D1-80C7-46BD9453388F}"/>
          </ac:picMkLst>
        </pc:picChg>
      </pc:sldChg>
      <pc:sldChg chg="addSp modSp new mod">
        <pc:chgData name="Sangeeta Yadav" userId="1daccc1f-e0b1-4eeb-b627-549ecc2925bd" providerId="ADAL" clId="{0CB1CC8A-3FAA-4DB9-9234-CC3D7AF45D3F}" dt="2024-01-05T05:13:45.651" v="970" actId="21"/>
        <pc:sldMkLst>
          <pc:docMk/>
          <pc:sldMk cId="1307835431" sldId="1071"/>
        </pc:sldMkLst>
        <pc:spChg chg="add mod">
          <ac:chgData name="Sangeeta Yadav" userId="1daccc1f-e0b1-4eeb-b627-549ecc2925bd" providerId="ADAL" clId="{0CB1CC8A-3FAA-4DB9-9234-CC3D7AF45D3F}" dt="2024-01-05T05:13:45.651" v="970" actId="21"/>
          <ac:spMkLst>
            <pc:docMk/>
            <pc:sldMk cId="1307835431" sldId="1071"/>
            <ac:spMk id="4" creationId="{25B8843D-EC22-2B37-FFAC-1A7622BCCBD7}"/>
          </ac:spMkLst>
        </pc:spChg>
      </pc:sldChg>
      <pc:sldChg chg="addSp delSp new del mod">
        <pc:chgData name="Sangeeta Yadav" userId="1daccc1f-e0b1-4eeb-b627-549ecc2925bd" providerId="ADAL" clId="{0CB1CC8A-3FAA-4DB9-9234-CC3D7AF45D3F}" dt="2024-01-05T05:15:17.197" v="985" actId="2696"/>
        <pc:sldMkLst>
          <pc:docMk/>
          <pc:sldMk cId="118639576" sldId="1072"/>
        </pc:sldMkLst>
        <pc:picChg chg="add del">
          <ac:chgData name="Sangeeta Yadav" userId="1daccc1f-e0b1-4eeb-b627-549ecc2925bd" providerId="ADAL" clId="{0CB1CC8A-3FAA-4DB9-9234-CC3D7AF45D3F}" dt="2024-01-05T05:13:59.041" v="975" actId="21"/>
          <ac:picMkLst>
            <pc:docMk/>
            <pc:sldMk cId="118639576" sldId="1072"/>
            <ac:picMk id="4" creationId="{2118F386-4AAE-478C-E799-CDBAA45CC8EB}"/>
          </ac:picMkLst>
        </pc:picChg>
      </pc:sldChg>
      <pc:sldChg chg="addSp modSp new mod">
        <pc:chgData name="Sangeeta Yadav" userId="1daccc1f-e0b1-4eeb-b627-549ecc2925bd" providerId="ADAL" clId="{0CB1CC8A-3FAA-4DB9-9234-CC3D7AF45D3F}" dt="2024-01-05T05:15:53.493" v="992" actId="14100"/>
        <pc:sldMkLst>
          <pc:docMk/>
          <pc:sldMk cId="2666627685" sldId="1073"/>
        </pc:sldMkLst>
        <pc:spChg chg="add mod">
          <ac:chgData name="Sangeeta Yadav" userId="1daccc1f-e0b1-4eeb-b627-549ecc2925bd" providerId="ADAL" clId="{0CB1CC8A-3FAA-4DB9-9234-CC3D7AF45D3F}" dt="2024-01-05T05:15:53.493" v="992" actId="14100"/>
          <ac:spMkLst>
            <pc:docMk/>
            <pc:sldMk cId="2666627685" sldId="1073"/>
            <ac:spMk id="4" creationId="{8608B095-9A61-E2C5-F5F7-F6282F05219B}"/>
          </ac:spMkLst>
        </pc:spChg>
      </pc:sldChg>
      <pc:sldChg chg="addSp modSp new mod">
        <pc:chgData name="Sangeeta Yadav" userId="1daccc1f-e0b1-4eeb-b627-549ecc2925bd" providerId="ADAL" clId="{0CB1CC8A-3FAA-4DB9-9234-CC3D7AF45D3F}" dt="2024-01-05T05:16:13.356" v="998" actId="1076"/>
        <pc:sldMkLst>
          <pc:docMk/>
          <pc:sldMk cId="1416223753" sldId="1074"/>
        </pc:sldMkLst>
        <pc:spChg chg="add mod">
          <ac:chgData name="Sangeeta Yadav" userId="1daccc1f-e0b1-4eeb-b627-549ecc2925bd" providerId="ADAL" clId="{0CB1CC8A-3FAA-4DB9-9234-CC3D7AF45D3F}" dt="2024-01-05T05:16:13.356" v="998" actId="1076"/>
          <ac:spMkLst>
            <pc:docMk/>
            <pc:sldMk cId="1416223753" sldId="1074"/>
            <ac:spMk id="4" creationId="{29ACCDC8-D5CF-86BF-5BC1-BE219E7869AA}"/>
          </ac:spMkLst>
        </pc:spChg>
      </pc:sldChg>
      <pc:sldChg chg="addSp modSp new mod">
        <pc:chgData name="Sangeeta Yadav" userId="1daccc1f-e0b1-4eeb-b627-549ecc2925bd" providerId="ADAL" clId="{0CB1CC8A-3FAA-4DB9-9234-CC3D7AF45D3F}" dt="2024-01-04T11:26:12.628" v="458" actId="1076"/>
        <pc:sldMkLst>
          <pc:docMk/>
          <pc:sldMk cId="1996978171" sldId="1075"/>
        </pc:sldMkLst>
        <pc:picChg chg="add mod">
          <ac:chgData name="Sangeeta Yadav" userId="1daccc1f-e0b1-4eeb-b627-549ecc2925bd" providerId="ADAL" clId="{0CB1CC8A-3FAA-4DB9-9234-CC3D7AF45D3F}" dt="2024-01-04T11:26:12.628" v="458" actId="1076"/>
          <ac:picMkLst>
            <pc:docMk/>
            <pc:sldMk cId="1996978171" sldId="1075"/>
            <ac:picMk id="4" creationId="{BC440EDB-CD7A-BFE6-B1A5-B6F51A97A667}"/>
          </ac:picMkLst>
        </pc:picChg>
      </pc:sldChg>
      <pc:sldChg chg="addSp modSp new mod">
        <pc:chgData name="Sangeeta Yadav" userId="1daccc1f-e0b1-4eeb-b627-549ecc2925bd" providerId="ADAL" clId="{0CB1CC8A-3FAA-4DB9-9234-CC3D7AF45D3F}" dt="2024-01-05T05:16:26.344" v="1003" actId="2711"/>
        <pc:sldMkLst>
          <pc:docMk/>
          <pc:sldMk cId="3736408030" sldId="1076"/>
        </pc:sldMkLst>
        <pc:spChg chg="add mod">
          <ac:chgData name="Sangeeta Yadav" userId="1daccc1f-e0b1-4eeb-b627-549ecc2925bd" providerId="ADAL" clId="{0CB1CC8A-3FAA-4DB9-9234-CC3D7AF45D3F}" dt="2024-01-05T05:16:26.344" v="1003" actId="2711"/>
          <ac:spMkLst>
            <pc:docMk/>
            <pc:sldMk cId="3736408030" sldId="1076"/>
            <ac:spMk id="4" creationId="{9C39AD68-6E69-C43A-BD3B-5DAA08A67095}"/>
          </ac:spMkLst>
        </pc:spChg>
      </pc:sldChg>
      <pc:sldChg chg="addSp modSp new mod">
        <pc:chgData name="Sangeeta Yadav" userId="1daccc1f-e0b1-4eeb-b627-549ecc2925bd" providerId="ADAL" clId="{0CB1CC8A-3FAA-4DB9-9234-CC3D7AF45D3F}" dt="2024-01-05T05:16:44.963" v="1009" actId="20577"/>
        <pc:sldMkLst>
          <pc:docMk/>
          <pc:sldMk cId="952515893" sldId="1077"/>
        </pc:sldMkLst>
        <pc:spChg chg="add mod">
          <ac:chgData name="Sangeeta Yadav" userId="1daccc1f-e0b1-4eeb-b627-549ecc2925bd" providerId="ADAL" clId="{0CB1CC8A-3FAA-4DB9-9234-CC3D7AF45D3F}" dt="2024-01-05T05:16:44.963" v="1009" actId="20577"/>
          <ac:spMkLst>
            <pc:docMk/>
            <pc:sldMk cId="952515893" sldId="1077"/>
            <ac:spMk id="4" creationId="{5770FD1D-3683-FD48-B304-6399722C7755}"/>
          </ac:spMkLst>
        </pc:spChg>
      </pc:sldChg>
      <pc:sldChg chg="addSp modSp new mod">
        <pc:chgData name="Sangeeta Yadav" userId="1daccc1f-e0b1-4eeb-b627-549ecc2925bd" providerId="ADAL" clId="{0CB1CC8A-3FAA-4DB9-9234-CC3D7AF45D3F}" dt="2024-01-05T05:16:57.654" v="1014" actId="2711"/>
        <pc:sldMkLst>
          <pc:docMk/>
          <pc:sldMk cId="2415262794" sldId="1078"/>
        </pc:sldMkLst>
        <pc:spChg chg="add mod">
          <ac:chgData name="Sangeeta Yadav" userId="1daccc1f-e0b1-4eeb-b627-549ecc2925bd" providerId="ADAL" clId="{0CB1CC8A-3FAA-4DB9-9234-CC3D7AF45D3F}" dt="2024-01-05T05:16:57.654" v="1014" actId="2711"/>
          <ac:spMkLst>
            <pc:docMk/>
            <pc:sldMk cId="2415262794" sldId="1078"/>
            <ac:spMk id="4" creationId="{D9FC8BCF-2C4B-75CD-779E-03C8559206C8}"/>
          </ac:spMkLst>
        </pc:spChg>
      </pc:sldChg>
      <pc:sldChg chg="addSp modSp new mod">
        <pc:chgData name="Sangeeta Yadav" userId="1daccc1f-e0b1-4eeb-b627-549ecc2925bd" providerId="ADAL" clId="{0CB1CC8A-3FAA-4DB9-9234-CC3D7AF45D3F}" dt="2024-01-05T05:17:09.938" v="1019" actId="2711"/>
        <pc:sldMkLst>
          <pc:docMk/>
          <pc:sldMk cId="828897129" sldId="1079"/>
        </pc:sldMkLst>
        <pc:spChg chg="add mod">
          <ac:chgData name="Sangeeta Yadav" userId="1daccc1f-e0b1-4eeb-b627-549ecc2925bd" providerId="ADAL" clId="{0CB1CC8A-3FAA-4DB9-9234-CC3D7AF45D3F}" dt="2024-01-05T05:17:09.938" v="1019" actId="2711"/>
          <ac:spMkLst>
            <pc:docMk/>
            <pc:sldMk cId="828897129" sldId="1079"/>
            <ac:spMk id="4" creationId="{191B2686-3973-274F-24D1-BC5A987D4A77}"/>
          </ac:spMkLst>
        </pc:spChg>
      </pc:sldChg>
      <pc:sldChg chg="addSp modSp new mod">
        <pc:chgData name="Sangeeta Yadav" userId="1daccc1f-e0b1-4eeb-b627-549ecc2925bd" providerId="ADAL" clId="{0CB1CC8A-3FAA-4DB9-9234-CC3D7AF45D3F}" dt="2024-01-04T11:31:18.256" v="475" actId="1076"/>
        <pc:sldMkLst>
          <pc:docMk/>
          <pc:sldMk cId="3006996447" sldId="1080"/>
        </pc:sldMkLst>
        <pc:picChg chg="add mod">
          <ac:chgData name="Sangeeta Yadav" userId="1daccc1f-e0b1-4eeb-b627-549ecc2925bd" providerId="ADAL" clId="{0CB1CC8A-3FAA-4DB9-9234-CC3D7AF45D3F}" dt="2024-01-04T11:31:18.256" v="475" actId="1076"/>
          <ac:picMkLst>
            <pc:docMk/>
            <pc:sldMk cId="3006996447" sldId="1080"/>
            <ac:picMk id="4" creationId="{34F9967C-801A-C7C9-8AD2-5922132ED1DF}"/>
          </ac:picMkLst>
        </pc:picChg>
      </pc:sldChg>
      <pc:sldChg chg="addSp modSp new mod">
        <pc:chgData name="Sangeeta Yadav" userId="1daccc1f-e0b1-4eeb-b627-549ecc2925bd" providerId="ADAL" clId="{0CB1CC8A-3FAA-4DB9-9234-CC3D7AF45D3F}" dt="2024-01-05T05:17:23.650" v="1024" actId="2711"/>
        <pc:sldMkLst>
          <pc:docMk/>
          <pc:sldMk cId="3887183646" sldId="1081"/>
        </pc:sldMkLst>
        <pc:spChg chg="add mod">
          <ac:chgData name="Sangeeta Yadav" userId="1daccc1f-e0b1-4eeb-b627-549ecc2925bd" providerId="ADAL" clId="{0CB1CC8A-3FAA-4DB9-9234-CC3D7AF45D3F}" dt="2024-01-05T05:17:23.650" v="1024" actId="2711"/>
          <ac:spMkLst>
            <pc:docMk/>
            <pc:sldMk cId="3887183646" sldId="1081"/>
            <ac:spMk id="4" creationId="{ED3959AC-D41F-AC1D-ABA7-FF4160A0B90C}"/>
          </ac:spMkLst>
        </pc:spChg>
      </pc:sldChg>
      <pc:sldChg chg="new del">
        <pc:chgData name="Sangeeta Yadav" userId="1daccc1f-e0b1-4eeb-b627-549ecc2925bd" providerId="ADAL" clId="{0CB1CC8A-3FAA-4DB9-9234-CC3D7AF45D3F}" dt="2024-01-05T05:17:27.807" v="1025" actId="2696"/>
        <pc:sldMkLst>
          <pc:docMk/>
          <pc:sldMk cId="515108332" sldId="1082"/>
        </pc:sldMkLst>
      </pc:sldChg>
      <pc:sldChg chg="addSp modSp new mod">
        <pc:chgData name="Sangeeta Yadav" userId="1daccc1f-e0b1-4eeb-b627-549ecc2925bd" providerId="ADAL" clId="{0CB1CC8A-3FAA-4DB9-9234-CC3D7AF45D3F}" dt="2024-01-05T05:19:41.132" v="1037" actId="21"/>
        <pc:sldMkLst>
          <pc:docMk/>
          <pc:sldMk cId="3916328068" sldId="1083"/>
        </pc:sldMkLst>
        <pc:spChg chg="add mod">
          <ac:chgData name="Sangeeta Yadav" userId="1daccc1f-e0b1-4eeb-b627-549ecc2925bd" providerId="ADAL" clId="{0CB1CC8A-3FAA-4DB9-9234-CC3D7AF45D3F}" dt="2024-01-05T05:19:41.132" v="1037" actId="21"/>
          <ac:spMkLst>
            <pc:docMk/>
            <pc:sldMk cId="3916328068" sldId="1083"/>
            <ac:spMk id="4" creationId="{D8F61809-60AC-B683-A4EC-3168E0397BF2}"/>
          </ac:spMkLst>
        </pc:spChg>
      </pc:sldChg>
      <pc:sldChg chg="addSp modSp new mod">
        <pc:chgData name="Sangeeta Yadav" userId="1daccc1f-e0b1-4eeb-b627-549ecc2925bd" providerId="ADAL" clId="{0CB1CC8A-3FAA-4DB9-9234-CC3D7AF45D3F}" dt="2024-01-05T04:42:27.248" v="551" actId="1076"/>
        <pc:sldMkLst>
          <pc:docMk/>
          <pc:sldMk cId="566913651" sldId="1084"/>
        </pc:sldMkLst>
        <pc:picChg chg="add mod">
          <ac:chgData name="Sangeeta Yadav" userId="1daccc1f-e0b1-4eeb-b627-549ecc2925bd" providerId="ADAL" clId="{0CB1CC8A-3FAA-4DB9-9234-CC3D7AF45D3F}" dt="2024-01-05T04:42:20.839" v="548" actId="14100"/>
          <ac:picMkLst>
            <pc:docMk/>
            <pc:sldMk cId="566913651" sldId="1084"/>
            <ac:picMk id="3" creationId="{242C69C3-4AD1-F13A-FF48-1FC7D8672CD7}"/>
          </ac:picMkLst>
        </pc:picChg>
        <pc:picChg chg="add mod">
          <ac:chgData name="Sangeeta Yadav" userId="1daccc1f-e0b1-4eeb-b627-549ecc2925bd" providerId="ADAL" clId="{0CB1CC8A-3FAA-4DB9-9234-CC3D7AF45D3F}" dt="2024-01-05T04:42:24.204" v="550" actId="14100"/>
          <ac:picMkLst>
            <pc:docMk/>
            <pc:sldMk cId="566913651" sldId="1084"/>
            <ac:picMk id="4" creationId="{9E02B922-1BA6-7997-8F36-D956EF081786}"/>
          </ac:picMkLst>
        </pc:picChg>
        <pc:picChg chg="add mod">
          <ac:chgData name="Sangeeta Yadav" userId="1daccc1f-e0b1-4eeb-b627-549ecc2925bd" providerId="ADAL" clId="{0CB1CC8A-3FAA-4DB9-9234-CC3D7AF45D3F}" dt="2024-01-05T04:42:27.248" v="551" actId="1076"/>
          <ac:picMkLst>
            <pc:docMk/>
            <pc:sldMk cId="566913651" sldId="1084"/>
            <ac:picMk id="5" creationId="{BA04101E-3530-2B59-8D78-041964780029}"/>
          </ac:picMkLst>
        </pc:picChg>
      </pc:sldChg>
      <pc:sldChg chg="addSp modSp new mod">
        <pc:chgData name="Sangeeta Yadav" userId="1daccc1f-e0b1-4eeb-b627-549ecc2925bd" providerId="ADAL" clId="{0CB1CC8A-3FAA-4DB9-9234-CC3D7AF45D3F}" dt="2024-01-05T04:43:20.272" v="567" actId="1076"/>
        <pc:sldMkLst>
          <pc:docMk/>
          <pc:sldMk cId="1894522456" sldId="1085"/>
        </pc:sldMkLst>
        <pc:picChg chg="add mod">
          <ac:chgData name="Sangeeta Yadav" userId="1daccc1f-e0b1-4eeb-b627-549ecc2925bd" providerId="ADAL" clId="{0CB1CC8A-3FAA-4DB9-9234-CC3D7AF45D3F}" dt="2024-01-05T04:43:20.272" v="567" actId="1076"/>
          <ac:picMkLst>
            <pc:docMk/>
            <pc:sldMk cId="1894522456" sldId="1085"/>
            <ac:picMk id="3" creationId="{8E42D80B-0FDF-13E6-1F13-C109F6C9516A}"/>
          </ac:picMkLst>
        </pc:picChg>
      </pc:sldChg>
      <pc:sldChg chg="addSp modSp new mod">
        <pc:chgData name="Sangeeta Yadav" userId="1daccc1f-e0b1-4eeb-b627-549ecc2925bd" providerId="ADAL" clId="{0CB1CC8A-3FAA-4DB9-9234-CC3D7AF45D3F}" dt="2024-01-05T04:44:17.577" v="580" actId="255"/>
        <pc:sldMkLst>
          <pc:docMk/>
          <pc:sldMk cId="3598426773" sldId="1086"/>
        </pc:sldMkLst>
        <pc:spChg chg="add mod">
          <ac:chgData name="Sangeeta Yadav" userId="1daccc1f-e0b1-4eeb-b627-549ecc2925bd" providerId="ADAL" clId="{0CB1CC8A-3FAA-4DB9-9234-CC3D7AF45D3F}" dt="2024-01-05T04:44:17.577" v="580" actId="255"/>
          <ac:spMkLst>
            <pc:docMk/>
            <pc:sldMk cId="3598426773" sldId="1086"/>
            <ac:spMk id="4" creationId="{5B9DDEB1-350A-65A6-1E20-12D19E63C961}"/>
          </ac:spMkLst>
        </pc:spChg>
      </pc:sldChg>
      <pc:sldChg chg="addSp delSp new del mod">
        <pc:chgData name="Sangeeta Yadav" userId="1daccc1f-e0b1-4eeb-b627-549ecc2925bd" providerId="ADAL" clId="{0CB1CC8A-3FAA-4DB9-9234-CC3D7AF45D3F}" dt="2024-01-05T04:46:01.747" v="617" actId="680"/>
        <pc:sldMkLst>
          <pc:docMk/>
          <pc:sldMk cId="3186677903" sldId="1087"/>
        </pc:sldMkLst>
        <pc:spChg chg="add del">
          <ac:chgData name="Sangeeta Yadav" userId="1daccc1f-e0b1-4eeb-b627-549ecc2925bd" providerId="ADAL" clId="{0CB1CC8A-3FAA-4DB9-9234-CC3D7AF45D3F}" dt="2024-01-05T04:46:00.668" v="616" actId="22"/>
          <ac:spMkLst>
            <pc:docMk/>
            <pc:sldMk cId="3186677903" sldId="1087"/>
            <ac:spMk id="4" creationId="{2D092F07-61E1-B1AA-B382-9AFE1756DCF4}"/>
          </ac:spMkLst>
        </pc:spChg>
      </pc:sldChg>
      <pc:sldChg chg="addSp modSp new mod">
        <pc:chgData name="Sangeeta Yadav" userId="1daccc1f-e0b1-4eeb-b627-549ecc2925bd" providerId="ADAL" clId="{0CB1CC8A-3FAA-4DB9-9234-CC3D7AF45D3F}" dt="2024-01-05T04:46:41.284" v="630" actId="1076"/>
        <pc:sldMkLst>
          <pc:docMk/>
          <pc:sldMk cId="4034501526" sldId="1087"/>
        </pc:sldMkLst>
        <pc:spChg chg="add mod">
          <ac:chgData name="Sangeeta Yadav" userId="1daccc1f-e0b1-4eeb-b627-549ecc2925bd" providerId="ADAL" clId="{0CB1CC8A-3FAA-4DB9-9234-CC3D7AF45D3F}" dt="2024-01-05T04:46:41.284" v="630" actId="1076"/>
          <ac:spMkLst>
            <pc:docMk/>
            <pc:sldMk cId="4034501526" sldId="1087"/>
            <ac:spMk id="4" creationId="{EE807111-EB79-D00D-A84C-A594902E6953}"/>
          </ac:spMkLst>
        </pc:spChg>
      </pc:sldChg>
      <pc:sldChg chg="addSp modSp new mod">
        <pc:chgData name="Sangeeta Yadav" userId="1daccc1f-e0b1-4eeb-b627-549ecc2925bd" providerId="ADAL" clId="{0CB1CC8A-3FAA-4DB9-9234-CC3D7AF45D3F}" dt="2024-01-05T04:49:13.699" v="681" actId="12"/>
        <pc:sldMkLst>
          <pc:docMk/>
          <pc:sldMk cId="1783579575" sldId="1088"/>
        </pc:sldMkLst>
        <pc:spChg chg="add mod">
          <ac:chgData name="Sangeeta Yadav" userId="1daccc1f-e0b1-4eeb-b627-549ecc2925bd" providerId="ADAL" clId="{0CB1CC8A-3FAA-4DB9-9234-CC3D7AF45D3F}" dt="2024-01-05T04:49:13.699" v="681" actId="12"/>
          <ac:spMkLst>
            <pc:docMk/>
            <pc:sldMk cId="1783579575" sldId="1088"/>
            <ac:spMk id="4" creationId="{C4F83D4D-E0E2-EDD3-31C9-86DF3701369A}"/>
          </ac:spMkLst>
        </pc:spChg>
      </pc:sldChg>
      <pc:sldChg chg="addSp modSp new mod">
        <pc:chgData name="Sangeeta Yadav" userId="1daccc1f-e0b1-4eeb-b627-549ecc2925bd" providerId="ADAL" clId="{0CB1CC8A-3FAA-4DB9-9234-CC3D7AF45D3F}" dt="2024-01-05T05:01:32.308" v="728" actId="255"/>
        <pc:sldMkLst>
          <pc:docMk/>
          <pc:sldMk cId="23229531" sldId="1089"/>
        </pc:sldMkLst>
        <pc:spChg chg="add mod">
          <ac:chgData name="Sangeeta Yadav" userId="1daccc1f-e0b1-4eeb-b627-549ecc2925bd" providerId="ADAL" clId="{0CB1CC8A-3FAA-4DB9-9234-CC3D7AF45D3F}" dt="2024-01-05T05:01:32.308" v="728" actId="255"/>
          <ac:spMkLst>
            <pc:docMk/>
            <pc:sldMk cId="23229531" sldId="1089"/>
            <ac:spMk id="4" creationId="{5549D670-E81E-6905-4494-DCC0451EA455}"/>
          </ac:spMkLst>
        </pc:spChg>
      </pc:sldChg>
      <pc:sldChg chg="addSp modSp new mod">
        <pc:chgData name="Sangeeta Yadav" userId="1daccc1f-e0b1-4eeb-b627-549ecc2925bd" providerId="ADAL" clId="{0CB1CC8A-3FAA-4DB9-9234-CC3D7AF45D3F}" dt="2024-01-05T05:05:11.332" v="830" actId="255"/>
        <pc:sldMkLst>
          <pc:docMk/>
          <pc:sldMk cId="4290785775" sldId="1090"/>
        </pc:sldMkLst>
        <pc:spChg chg="add mod">
          <ac:chgData name="Sangeeta Yadav" userId="1daccc1f-e0b1-4eeb-b627-549ecc2925bd" providerId="ADAL" clId="{0CB1CC8A-3FAA-4DB9-9234-CC3D7AF45D3F}" dt="2024-01-05T05:05:11.332" v="830" actId="255"/>
          <ac:spMkLst>
            <pc:docMk/>
            <pc:sldMk cId="4290785775" sldId="1090"/>
            <ac:spMk id="4" creationId="{1CE6E59A-8B81-5DF6-6F51-50C01AB60C5C}"/>
          </ac:spMkLst>
        </pc:spChg>
      </pc:sldChg>
      <pc:sldChg chg="addSp modSp new mod">
        <pc:chgData name="Sangeeta Yadav" userId="1daccc1f-e0b1-4eeb-b627-549ecc2925bd" providerId="ADAL" clId="{0CB1CC8A-3FAA-4DB9-9234-CC3D7AF45D3F}" dt="2024-01-05T05:09:39.424" v="911" actId="12"/>
        <pc:sldMkLst>
          <pc:docMk/>
          <pc:sldMk cId="1026253350" sldId="1091"/>
        </pc:sldMkLst>
        <pc:spChg chg="add mod">
          <ac:chgData name="Sangeeta Yadav" userId="1daccc1f-e0b1-4eeb-b627-549ecc2925bd" providerId="ADAL" clId="{0CB1CC8A-3FAA-4DB9-9234-CC3D7AF45D3F}" dt="2024-01-05T05:09:39.424" v="911" actId="12"/>
          <ac:spMkLst>
            <pc:docMk/>
            <pc:sldMk cId="1026253350" sldId="1091"/>
            <ac:spMk id="4" creationId="{E858CF6D-02C1-3D21-41AC-EF975B90C8B7}"/>
          </ac:spMkLst>
        </pc:spChg>
      </pc:sldChg>
      <pc:sldChg chg="addSp modSp new mod">
        <pc:chgData name="Sangeeta Yadav" userId="1daccc1f-e0b1-4eeb-b627-549ecc2925bd" providerId="ADAL" clId="{0CB1CC8A-3FAA-4DB9-9234-CC3D7AF45D3F}" dt="2024-01-05T05:12:28.473" v="947" actId="14100"/>
        <pc:sldMkLst>
          <pc:docMk/>
          <pc:sldMk cId="3402774621" sldId="1092"/>
        </pc:sldMkLst>
        <pc:spChg chg="add mod">
          <ac:chgData name="Sangeeta Yadav" userId="1daccc1f-e0b1-4eeb-b627-549ecc2925bd" providerId="ADAL" clId="{0CB1CC8A-3FAA-4DB9-9234-CC3D7AF45D3F}" dt="2024-01-05T05:12:28.473" v="947" actId="14100"/>
          <ac:spMkLst>
            <pc:docMk/>
            <pc:sldMk cId="3402774621" sldId="1092"/>
            <ac:spMk id="4" creationId="{8B352308-A9D2-8A40-6CBD-6477F7F08634}"/>
          </ac:spMkLst>
        </pc:spChg>
        <pc:picChg chg="add mod">
          <ac:chgData name="Sangeeta Yadav" userId="1daccc1f-e0b1-4eeb-b627-549ecc2925bd" providerId="ADAL" clId="{0CB1CC8A-3FAA-4DB9-9234-CC3D7AF45D3F}" dt="2024-01-05T05:12:26.192" v="946" actId="1076"/>
          <ac:picMkLst>
            <pc:docMk/>
            <pc:sldMk cId="3402774621" sldId="1092"/>
            <ac:picMk id="5" creationId="{99A80953-50DD-FA5C-314C-BF6817F05DBF}"/>
          </ac:picMkLst>
        </pc:picChg>
      </pc:sldChg>
      <pc:sldChg chg="addSp modSp new mod">
        <pc:chgData name="Sangeeta Yadav" userId="1daccc1f-e0b1-4eeb-b627-549ecc2925bd" providerId="ADAL" clId="{0CB1CC8A-3FAA-4DB9-9234-CC3D7AF45D3F}" dt="2024-01-05T05:15:21.636" v="986" actId="1076"/>
        <pc:sldMkLst>
          <pc:docMk/>
          <pc:sldMk cId="1290560019" sldId="1093"/>
        </pc:sldMkLst>
        <pc:spChg chg="add mod">
          <ac:chgData name="Sangeeta Yadav" userId="1daccc1f-e0b1-4eeb-b627-549ecc2925bd" providerId="ADAL" clId="{0CB1CC8A-3FAA-4DB9-9234-CC3D7AF45D3F}" dt="2024-01-05T05:14:20.853" v="984" actId="1076"/>
          <ac:spMkLst>
            <pc:docMk/>
            <pc:sldMk cId="1290560019" sldId="1093"/>
            <ac:spMk id="4" creationId="{AD7C73F3-7E72-7060-60CF-7D7F21B2F048}"/>
          </ac:spMkLst>
        </pc:spChg>
        <pc:picChg chg="add mod">
          <ac:chgData name="Sangeeta Yadav" userId="1daccc1f-e0b1-4eeb-b627-549ecc2925bd" providerId="ADAL" clId="{0CB1CC8A-3FAA-4DB9-9234-CC3D7AF45D3F}" dt="2024-01-05T05:15:21.636" v="986" actId="1076"/>
          <ac:picMkLst>
            <pc:docMk/>
            <pc:sldMk cId="1290560019" sldId="1093"/>
            <ac:picMk id="5" creationId="{141BB2E6-9207-44DC-62CB-E899887F0C6A}"/>
          </ac:picMkLst>
        </pc:picChg>
      </pc:sldChg>
      <pc:sldChg chg="addSp modSp new mod">
        <pc:chgData name="Sangeeta Yadav" userId="1daccc1f-e0b1-4eeb-b627-549ecc2925bd" providerId="ADAL" clId="{0CB1CC8A-3FAA-4DB9-9234-CC3D7AF45D3F}" dt="2024-01-05T05:19:51.982" v="1041" actId="14100"/>
        <pc:sldMkLst>
          <pc:docMk/>
          <pc:sldMk cId="1666918834" sldId="1094"/>
        </pc:sldMkLst>
        <pc:spChg chg="add mod">
          <ac:chgData name="Sangeeta Yadav" userId="1daccc1f-e0b1-4eeb-b627-549ecc2925bd" providerId="ADAL" clId="{0CB1CC8A-3FAA-4DB9-9234-CC3D7AF45D3F}" dt="2024-01-05T05:19:51.982" v="1041" actId="14100"/>
          <ac:spMkLst>
            <pc:docMk/>
            <pc:sldMk cId="1666918834" sldId="1094"/>
            <ac:spMk id="4" creationId="{D8CFB463-9054-A914-0E3A-FBD834DEECBD}"/>
          </ac:spMkLst>
        </pc:spChg>
      </pc:sldChg>
      <pc:sldChg chg="addSp modSp new mod">
        <pc:chgData name="Sangeeta Yadav" userId="1daccc1f-e0b1-4eeb-b627-549ecc2925bd" providerId="ADAL" clId="{0CB1CC8A-3FAA-4DB9-9234-CC3D7AF45D3F}" dt="2024-01-05T05:21:30.352" v="1052" actId="21"/>
        <pc:sldMkLst>
          <pc:docMk/>
          <pc:sldMk cId="83819174" sldId="1095"/>
        </pc:sldMkLst>
        <pc:spChg chg="add mod">
          <ac:chgData name="Sangeeta Yadav" userId="1daccc1f-e0b1-4eeb-b627-549ecc2925bd" providerId="ADAL" clId="{0CB1CC8A-3FAA-4DB9-9234-CC3D7AF45D3F}" dt="2024-01-05T05:21:30.352" v="1052" actId="21"/>
          <ac:spMkLst>
            <pc:docMk/>
            <pc:sldMk cId="83819174" sldId="1095"/>
            <ac:spMk id="4" creationId="{5278AE0E-F373-5A12-2DD8-054716219B8C}"/>
          </ac:spMkLst>
        </pc:spChg>
      </pc:sldChg>
      <pc:sldChg chg="addSp modSp new mod">
        <pc:chgData name="Sangeeta Yadav" userId="1daccc1f-e0b1-4eeb-b627-549ecc2925bd" providerId="ADAL" clId="{0CB1CC8A-3FAA-4DB9-9234-CC3D7AF45D3F}" dt="2024-01-05T05:21:40.007" v="1056" actId="14100"/>
        <pc:sldMkLst>
          <pc:docMk/>
          <pc:sldMk cId="2886888086" sldId="1096"/>
        </pc:sldMkLst>
        <pc:spChg chg="add mod">
          <ac:chgData name="Sangeeta Yadav" userId="1daccc1f-e0b1-4eeb-b627-549ecc2925bd" providerId="ADAL" clId="{0CB1CC8A-3FAA-4DB9-9234-CC3D7AF45D3F}" dt="2024-01-05T05:21:40.007" v="1056" actId="14100"/>
          <ac:spMkLst>
            <pc:docMk/>
            <pc:sldMk cId="2886888086" sldId="1096"/>
            <ac:spMk id="4" creationId="{990198F0-48D1-953E-528A-10A9045E8B9C}"/>
          </ac:spMkLst>
        </pc:spChg>
      </pc:sldChg>
      <pc:sldChg chg="addSp modSp new mod">
        <pc:chgData name="Sangeeta Yadav" userId="1daccc1f-e0b1-4eeb-b627-549ecc2925bd" providerId="ADAL" clId="{0CB1CC8A-3FAA-4DB9-9234-CC3D7AF45D3F}" dt="2024-01-05T05:22:02.647" v="1063" actId="2711"/>
        <pc:sldMkLst>
          <pc:docMk/>
          <pc:sldMk cId="206249804" sldId="1097"/>
        </pc:sldMkLst>
        <pc:spChg chg="add mod">
          <ac:chgData name="Sangeeta Yadav" userId="1daccc1f-e0b1-4eeb-b627-549ecc2925bd" providerId="ADAL" clId="{0CB1CC8A-3FAA-4DB9-9234-CC3D7AF45D3F}" dt="2024-01-05T05:22:02.647" v="1063" actId="2711"/>
          <ac:spMkLst>
            <pc:docMk/>
            <pc:sldMk cId="206249804" sldId="1097"/>
            <ac:spMk id="4" creationId="{533248B5-A791-46F9-1635-0514E3DF3C38}"/>
          </ac:spMkLst>
        </pc:spChg>
      </pc:sldChg>
      <pc:sldChg chg="addSp modSp new mod">
        <pc:chgData name="Sangeeta Yadav" userId="1daccc1f-e0b1-4eeb-b627-549ecc2925bd" providerId="ADAL" clId="{0CB1CC8A-3FAA-4DB9-9234-CC3D7AF45D3F}" dt="2024-01-05T05:22:30.108" v="1071" actId="14100"/>
        <pc:sldMkLst>
          <pc:docMk/>
          <pc:sldMk cId="3994087525" sldId="1098"/>
        </pc:sldMkLst>
        <pc:spChg chg="add mod">
          <ac:chgData name="Sangeeta Yadav" userId="1daccc1f-e0b1-4eeb-b627-549ecc2925bd" providerId="ADAL" clId="{0CB1CC8A-3FAA-4DB9-9234-CC3D7AF45D3F}" dt="2024-01-05T05:22:30.108" v="1071" actId="14100"/>
          <ac:spMkLst>
            <pc:docMk/>
            <pc:sldMk cId="3994087525" sldId="1098"/>
            <ac:spMk id="4" creationId="{B0C66C97-BA85-EB0A-ADCE-4F2744DE45FF}"/>
          </ac:spMkLst>
        </pc:spChg>
      </pc:sldChg>
      <pc:sldChg chg="addSp modSp new mod">
        <pc:chgData name="Sangeeta Yadav" userId="1daccc1f-e0b1-4eeb-b627-549ecc2925bd" providerId="ADAL" clId="{0CB1CC8A-3FAA-4DB9-9234-CC3D7AF45D3F}" dt="2024-01-05T05:22:54.132" v="1078" actId="2711"/>
        <pc:sldMkLst>
          <pc:docMk/>
          <pc:sldMk cId="3448744874" sldId="1099"/>
        </pc:sldMkLst>
        <pc:spChg chg="add mod">
          <ac:chgData name="Sangeeta Yadav" userId="1daccc1f-e0b1-4eeb-b627-549ecc2925bd" providerId="ADAL" clId="{0CB1CC8A-3FAA-4DB9-9234-CC3D7AF45D3F}" dt="2024-01-05T05:22:54.132" v="1078" actId="2711"/>
          <ac:spMkLst>
            <pc:docMk/>
            <pc:sldMk cId="3448744874" sldId="1099"/>
            <ac:spMk id="4" creationId="{762F4727-10BA-8572-2002-BE210237DE21}"/>
          </ac:spMkLst>
        </pc:spChg>
      </pc:sldChg>
      <pc:sldChg chg="addSp modSp new mod">
        <pc:chgData name="Sangeeta Yadav" userId="1daccc1f-e0b1-4eeb-b627-549ecc2925bd" providerId="ADAL" clId="{0CB1CC8A-3FAA-4DB9-9234-CC3D7AF45D3F}" dt="2024-01-05T05:23:46.314" v="1090" actId="21"/>
        <pc:sldMkLst>
          <pc:docMk/>
          <pc:sldMk cId="347279702" sldId="1100"/>
        </pc:sldMkLst>
        <pc:spChg chg="add mod">
          <ac:chgData name="Sangeeta Yadav" userId="1daccc1f-e0b1-4eeb-b627-549ecc2925bd" providerId="ADAL" clId="{0CB1CC8A-3FAA-4DB9-9234-CC3D7AF45D3F}" dt="2024-01-05T05:23:46.314" v="1090" actId="21"/>
          <ac:spMkLst>
            <pc:docMk/>
            <pc:sldMk cId="347279702" sldId="1100"/>
            <ac:spMk id="4" creationId="{EA0AA069-DA0A-1D15-C47A-4602A944B202}"/>
          </ac:spMkLst>
        </pc:spChg>
      </pc:sldChg>
      <pc:sldChg chg="addSp modSp new mod">
        <pc:chgData name="Sangeeta Yadav" userId="1daccc1f-e0b1-4eeb-b627-549ecc2925bd" providerId="ADAL" clId="{0CB1CC8A-3FAA-4DB9-9234-CC3D7AF45D3F}" dt="2024-01-05T05:24:23.220" v="1098" actId="14100"/>
        <pc:sldMkLst>
          <pc:docMk/>
          <pc:sldMk cId="672359284" sldId="1101"/>
        </pc:sldMkLst>
        <pc:spChg chg="add mod">
          <ac:chgData name="Sangeeta Yadav" userId="1daccc1f-e0b1-4eeb-b627-549ecc2925bd" providerId="ADAL" clId="{0CB1CC8A-3FAA-4DB9-9234-CC3D7AF45D3F}" dt="2024-01-05T05:24:23.220" v="1098" actId="14100"/>
          <ac:spMkLst>
            <pc:docMk/>
            <pc:sldMk cId="672359284" sldId="1101"/>
            <ac:spMk id="4" creationId="{1A316AEE-CDBA-B98F-C39F-8027ACB75BA4}"/>
          </ac:spMkLst>
        </pc:spChg>
        <pc:picChg chg="add mod">
          <ac:chgData name="Sangeeta Yadav" userId="1daccc1f-e0b1-4eeb-b627-549ecc2925bd" providerId="ADAL" clId="{0CB1CC8A-3FAA-4DB9-9234-CC3D7AF45D3F}" dt="2024-01-05T05:24:20.340" v="1097" actId="1076"/>
          <ac:picMkLst>
            <pc:docMk/>
            <pc:sldMk cId="672359284" sldId="1101"/>
            <ac:picMk id="6" creationId="{FBCB6543-7FC4-3157-45DC-7C65698BB641}"/>
          </ac:picMkLst>
        </pc:picChg>
      </pc:sldChg>
      <pc:sldChg chg="addSp modSp new mod">
        <pc:chgData name="Sangeeta Yadav" userId="1daccc1f-e0b1-4eeb-b627-549ecc2925bd" providerId="ADAL" clId="{0CB1CC8A-3FAA-4DB9-9234-CC3D7AF45D3F}" dt="2024-01-05T05:25:00.345" v="1105" actId="255"/>
        <pc:sldMkLst>
          <pc:docMk/>
          <pc:sldMk cId="3728252253" sldId="1102"/>
        </pc:sldMkLst>
        <pc:spChg chg="add mod">
          <ac:chgData name="Sangeeta Yadav" userId="1daccc1f-e0b1-4eeb-b627-549ecc2925bd" providerId="ADAL" clId="{0CB1CC8A-3FAA-4DB9-9234-CC3D7AF45D3F}" dt="2024-01-05T05:25:00.345" v="1105" actId="255"/>
          <ac:spMkLst>
            <pc:docMk/>
            <pc:sldMk cId="3728252253" sldId="1102"/>
            <ac:spMk id="4" creationId="{1EDF11AF-796E-7FEA-C3EB-98F378815437}"/>
          </ac:spMkLst>
        </pc:spChg>
      </pc:sldChg>
      <pc:sldChg chg="addSp modSp new mod">
        <pc:chgData name="Sangeeta Yadav" userId="1daccc1f-e0b1-4eeb-b627-549ecc2925bd" providerId="ADAL" clId="{0CB1CC8A-3FAA-4DB9-9234-CC3D7AF45D3F}" dt="2024-01-05T05:25:51.586" v="1113" actId="21"/>
        <pc:sldMkLst>
          <pc:docMk/>
          <pc:sldMk cId="621560009" sldId="1103"/>
        </pc:sldMkLst>
        <pc:spChg chg="add mod">
          <ac:chgData name="Sangeeta Yadav" userId="1daccc1f-e0b1-4eeb-b627-549ecc2925bd" providerId="ADAL" clId="{0CB1CC8A-3FAA-4DB9-9234-CC3D7AF45D3F}" dt="2024-01-05T05:25:51.586" v="1113" actId="21"/>
          <ac:spMkLst>
            <pc:docMk/>
            <pc:sldMk cId="621560009" sldId="1103"/>
            <ac:spMk id="4" creationId="{E23D6DC0-2B18-211E-FC77-919E915D8E62}"/>
          </ac:spMkLst>
        </pc:spChg>
      </pc:sldChg>
      <pc:sldChg chg="addSp modSp new mod">
        <pc:chgData name="Sangeeta Yadav" userId="1daccc1f-e0b1-4eeb-b627-549ecc2925bd" providerId="ADAL" clId="{0CB1CC8A-3FAA-4DB9-9234-CC3D7AF45D3F}" dt="2024-01-05T05:26:00.630" v="1117" actId="255"/>
        <pc:sldMkLst>
          <pc:docMk/>
          <pc:sldMk cId="3423693182" sldId="1104"/>
        </pc:sldMkLst>
        <pc:spChg chg="add mod">
          <ac:chgData name="Sangeeta Yadav" userId="1daccc1f-e0b1-4eeb-b627-549ecc2925bd" providerId="ADAL" clId="{0CB1CC8A-3FAA-4DB9-9234-CC3D7AF45D3F}" dt="2024-01-05T05:26:00.630" v="1117" actId="255"/>
          <ac:spMkLst>
            <pc:docMk/>
            <pc:sldMk cId="3423693182" sldId="1104"/>
            <ac:spMk id="4" creationId="{C55D5125-FAD5-9EDD-936D-369F8A60CF2B}"/>
          </ac:spMkLst>
        </pc:spChg>
      </pc:sldChg>
      <pc:sldChg chg="addSp modSp new mod">
        <pc:chgData name="Sangeeta Yadav" userId="1daccc1f-e0b1-4eeb-b627-549ecc2925bd" providerId="ADAL" clId="{0CB1CC8A-3FAA-4DB9-9234-CC3D7AF45D3F}" dt="2024-01-05T05:27:04" v="1128" actId="12"/>
        <pc:sldMkLst>
          <pc:docMk/>
          <pc:sldMk cId="4020062397" sldId="1105"/>
        </pc:sldMkLst>
        <pc:spChg chg="add mod">
          <ac:chgData name="Sangeeta Yadav" userId="1daccc1f-e0b1-4eeb-b627-549ecc2925bd" providerId="ADAL" clId="{0CB1CC8A-3FAA-4DB9-9234-CC3D7AF45D3F}" dt="2024-01-05T05:27:04" v="1128" actId="12"/>
          <ac:spMkLst>
            <pc:docMk/>
            <pc:sldMk cId="4020062397" sldId="1105"/>
            <ac:spMk id="4" creationId="{D52772E1-3ADA-7ED7-7944-E16FC7A3E1A8}"/>
          </ac:spMkLst>
        </pc:spChg>
      </pc:sldChg>
      <pc:sldChg chg="addSp modSp new mod">
        <pc:chgData name="Sangeeta Yadav" userId="1daccc1f-e0b1-4eeb-b627-549ecc2925bd" providerId="ADAL" clId="{0CB1CC8A-3FAA-4DB9-9234-CC3D7AF45D3F}" dt="2024-01-05T05:27:35.621" v="1136" actId="2711"/>
        <pc:sldMkLst>
          <pc:docMk/>
          <pc:sldMk cId="4053520421" sldId="1106"/>
        </pc:sldMkLst>
        <pc:spChg chg="add mod">
          <ac:chgData name="Sangeeta Yadav" userId="1daccc1f-e0b1-4eeb-b627-549ecc2925bd" providerId="ADAL" clId="{0CB1CC8A-3FAA-4DB9-9234-CC3D7AF45D3F}" dt="2024-01-05T05:27:35.621" v="1136" actId="2711"/>
          <ac:spMkLst>
            <pc:docMk/>
            <pc:sldMk cId="4053520421" sldId="1106"/>
            <ac:spMk id="4" creationId="{19782C5C-72D0-432A-1694-7BBE0CFF7DDE}"/>
          </ac:spMkLst>
        </pc:spChg>
      </pc:sldChg>
      <pc:sldChg chg="addSp modSp new mod">
        <pc:chgData name="Sangeeta Yadav" userId="1daccc1f-e0b1-4eeb-b627-549ecc2925bd" providerId="ADAL" clId="{0CB1CC8A-3FAA-4DB9-9234-CC3D7AF45D3F}" dt="2024-01-05T05:28:10.089" v="1146" actId="2711"/>
        <pc:sldMkLst>
          <pc:docMk/>
          <pc:sldMk cId="1322736860" sldId="1107"/>
        </pc:sldMkLst>
        <pc:spChg chg="add mod">
          <ac:chgData name="Sangeeta Yadav" userId="1daccc1f-e0b1-4eeb-b627-549ecc2925bd" providerId="ADAL" clId="{0CB1CC8A-3FAA-4DB9-9234-CC3D7AF45D3F}" dt="2024-01-05T05:28:10.089" v="1146" actId="2711"/>
          <ac:spMkLst>
            <pc:docMk/>
            <pc:sldMk cId="1322736860" sldId="1107"/>
            <ac:spMk id="4" creationId="{D06FCD0D-4D74-BDC3-3E27-32850D573989}"/>
          </ac:spMkLst>
        </pc:spChg>
      </pc:sldChg>
      <pc:sldChg chg="addSp modSp new mod">
        <pc:chgData name="Sangeeta Yadav" userId="1daccc1f-e0b1-4eeb-b627-549ecc2925bd" providerId="ADAL" clId="{0CB1CC8A-3FAA-4DB9-9234-CC3D7AF45D3F}" dt="2024-01-05T05:28:33.612" v="1150" actId="1076"/>
        <pc:sldMkLst>
          <pc:docMk/>
          <pc:sldMk cId="2877880606" sldId="1108"/>
        </pc:sldMkLst>
        <pc:picChg chg="add mod">
          <ac:chgData name="Sangeeta Yadav" userId="1daccc1f-e0b1-4eeb-b627-549ecc2925bd" providerId="ADAL" clId="{0CB1CC8A-3FAA-4DB9-9234-CC3D7AF45D3F}" dt="2024-01-05T05:28:33.612" v="1150" actId="1076"/>
          <ac:picMkLst>
            <pc:docMk/>
            <pc:sldMk cId="2877880606" sldId="1108"/>
            <ac:picMk id="4" creationId="{8492C5E0-1E41-EE4A-1142-1A60DC590363}"/>
          </ac:picMkLst>
        </pc:picChg>
      </pc:sldChg>
      <pc:sldChg chg="addSp modSp new mod">
        <pc:chgData name="Sangeeta Yadav" userId="1daccc1f-e0b1-4eeb-b627-549ecc2925bd" providerId="ADAL" clId="{0CB1CC8A-3FAA-4DB9-9234-CC3D7AF45D3F}" dt="2024-01-05T05:29:27.982" v="1161" actId="2711"/>
        <pc:sldMkLst>
          <pc:docMk/>
          <pc:sldMk cId="3682110720" sldId="1109"/>
        </pc:sldMkLst>
        <pc:spChg chg="add mod">
          <ac:chgData name="Sangeeta Yadav" userId="1daccc1f-e0b1-4eeb-b627-549ecc2925bd" providerId="ADAL" clId="{0CB1CC8A-3FAA-4DB9-9234-CC3D7AF45D3F}" dt="2024-01-05T05:29:27.982" v="1161" actId="2711"/>
          <ac:spMkLst>
            <pc:docMk/>
            <pc:sldMk cId="3682110720" sldId="1109"/>
            <ac:spMk id="4" creationId="{DE3CB0CF-9442-9FCD-7AF0-A3074A5BE372}"/>
          </ac:spMkLst>
        </pc:spChg>
      </pc:sldChg>
      <pc:sldChg chg="addSp modSp new mod">
        <pc:chgData name="Sangeeta Yadav" userId="1daccc1f-e0b1-4eeb-b627-549ecc2925bd" providerId="ADAL" clId="{0CB1CC8A-3FAA-4DB9-9234-CC3D7AF45D3F}" dt="2024-01-05T05:30:52.546" v="1175" actId="21"/>
        <pc:sldMkLst>
          <pc:docMk/>
          <pc:sldMk cId="1924565845" sldId="1110"/>
        </pc:sldMkLst>
        <pc:spChg chg="add mod">
          <ac:chgData name="Sangeeta Yadav" userId="1daccc1f-e0b1-4eeb-b627-549ecc2925bd" providerId="ADAL" clId="{0CB1CC8A-3FAA-4DB9-9234-CC3D7AF45D3F}" dt="2024-01-05T05:30:52.546" v="1175" actId="21"/>
          <ac:spMkLst>
            <pc:docMk/>
            <pc:sldMk cId="1924565845" sldId="1110"/>
            <ac:spMk id="4" creationId="{B0919A50-C765-29AF-EE5F-900386F7B71C}"/>
          </ac:spMkLst>
        </pc:spChg>
      </pc:sldChg>
      <pc:sldChg chg="addSp modSp new mod">
        <pc:chgData name="Sangeeta Yadav" userId="1daccc1f-e0b1-4eeb-b627-549ecc2925bd" providerId="ADAL" clId="{0CB1CC8A-3FAA-4DB9-9234-CC3D7AF45D3F}" dt="2024-01-05T05:31:28.797" v="1185" actId="14100"/>
        <pc:sldMkLst>
          <pc:docMk/>
          <pc:sldMk cId="2436571849" sldId="1111"/>
        </pc:sldMkLst>
        <pc:spChg chg="add mod">
          <ac:chgData name="Sangeeta Yadav" userId="1daccc1f-e0b1-4eeb-b627-549ecc2925bd" providerId="ADAL" clId="{0CB1CC8A-3FAA-4DB9-9234-CC3D7AF45D3F}" dt="2024-01-05T05:31:28.797" v="1185" actId="14100"/>
          <ac:spMkLst>
            <pc:docMk/>
            <pc:sldMk cId="2436571849" sldId="1111"/>
            <ac:spMk id="4" creationId="{67FFAF4A-AF9B-624F-D208-3B91D256B04A}"/>
          </ac:spMkLst>
        </pc:spChg>
        <pc:picChg chg="add mod">
          <ac:chgData name="Sangeeta Yadav" userId="1daccc1f-e0b1-4eeb-b627-549ecc2925bd" providerId="ADAL" clId="{0CB1CC8A-3FAA-4DB9-9234-CC3D7AF45D3F}" dt="2024-01-05T05:31:26.832" v="1184" actId="14100"/>
          <ac:picMkLst>
            <pc:docMk/>
            <pc:sldMk cId="2436571849" sldId="1111"/>
            <ac:picMk id="6" creationId="{CBC32440-60CB-3CD2-AFDD-15E6788E525E}"/>
          </ac:picMkLst>
        </pc:picChg>
      </pc:sldChg>
      <pc:sldChg chg="addSp delSp modSp new mod">
        <pc:chgData name="Sangeeta Yadav" userId="1daccc1f-e0b1-4eeb-b627-549ecc2925bd" providerId="ADAL" clId="{0CB1CC8A-3FAA-4DB9-9234-CC3D7AF45D3F}" dt="2024-01-05T05:32:05.605" v="1193" actId="20577"/>
        <pc:sldMkLst>
          <pc:docMk/>
          <pc:sldMk cId="182645502" sldId="1112"/>
        </pc:sldMkLst>
        <pc:spChg chg="add del">
          <ac:chgData name="Sangeeta Yadav" userId="1daccc1f-e0b1-4eeb-b627-549ecc2925bd" providerId="ADAL" clId="{0CB1CC8A-3FAA-4DB9-9234-CC3D7AF45D3F}" dt="2024-01-05T05:29:39.159" v="1165" actId="478"/>
          <ac:spMkLst>
            <pc:docMk/>
            <pc:sldMk cId="182645502" sldId="1112"/>
            <ac:spMk id="4" creationId="{939BA023-CB93-FA8D-8825-7E95DB83A723}"/>
          </ac:spMkLst>
        </pc:spChg>
        <pc:spChg chg="add mod">
          <ac:chgData name="Sangeeta Yadav" userId="1daccc1f-e0b1-4eeb-b627-549ecc2925bd" providerId="ADAL" clId="{0CB1CC8A-3FAA-4DB9-9234-CC3D7AF45D3F}" dt="2024-01-05T05:32:05.605" v="1193" actId="20577"/>
          <ac:spMkLst>
            <pc:docMk/>
            <pc:sldMk cId="182645502" sldId="1112"/>
            <ac:spMk id="6" creationId="{23F71284-440F-5A37-6901-A38ABAD6D8E7}"/>
          </ac:spMkLst>
        </pc:spChg>
      </pc:sldChg>
      <pc:sldChg chg="addSp modSp new mod">
        <pc:chgData name="Sangeeta Yadav" userId="1daccc1f-e0b1-4eeb-b627-549ecc2925bd" providerId="ADAL" clId="{0CB1CC8A-3FAA-4DB9-9234-CC3D7AF45D3F}" dt="2024-01-05T05:33:40.002" v="1223" actId="2711"/>
        <pc:sldMkLst>
          <pc:docMk/>
          <pc:sldMk cId="1265288631" sldId="1113"/>
        </pc:sldMkLst>
        <pc:spChg chg="add mod">
          <ac:chgData name="Sangeeta Yadav" userId="1daccc1f-e0b1-4eeb-b627-549ecc2925bd" providerId="ADAL" clId="{0CB1CC8A-3FAA-4DB9-9234-CC3D7AF45D3F}" dt="2024-01-05T05:33:40.002" v="1223" actId="2711"/>
          <ac:spMkLst>
            <pc:docMk/>
            <pc:sldMk cId="1265288631" sldId="1113"/>
            <ac:spMk id="4" creationId="{82C6BD4F-4E25-5C6D-4D9E-EE40FA7D4635}"/>
          </ac:spMkLst>
        </pc:spChg>
      </pc:sldChg>
      <pc:sldChg chg="addSp modSp new mod">
        <pc:chgData name="Sangeeta Yadav" userId="1daccc1f-e0b1-4eeb-b627-549ecc2925bd" providerId="ADAL" clId="{0CB1CC8A-3FAA-4DB9-9234-CC3D7AF45D3F}" dt="2024-01-05T05:34:46.868" v="1239" actId="1076"/>
        <pc:sldMkLst>
          <pc:docMk/>
          <pc:sldMk cId="2896956994" sldId="1114"/>
        </pc:sldMkLst>
        <pc:spChg chg="add mod">
          <ac:chgData name="Sangeeta Yadav" userId="1daccc1f-e0b1-4eeb-b627-549ecc2925bd" providerId="ADAL" clId="{0CB1CC8A-3FAA-4DB9-9234-CC3D7AF45D3F}" dt="2024-01-05T05:34:44.448" v="1238" actId="1076"/>
          <ac:spMkLst>
            <pc:docMk/>
            <pc:sldMk cId="2896956994" sldId="1114"/>
            <ac:spMk id="4" creationId="{43C4CD8B-81DD-585F-713C-0FEB5A751CA3}"/>
          </ac:spMkLst>
        </pc:spChg>
        <pc:spChg chg="add mod">
          <ac:chgData name="Sangeeta Yadav" userId="1daccc1f-e0b1-4eeb-b627-549ecc2925bd" providerId="ADAL" clId="{0CB1CC8A-3FAA-4DB9-9234-CC3D7AF45D3F}" dt="2024-01-05T05:34:46.868" v="1239" actId="1076"/>
          <ac:spMkLst>
            <pc:docMk/>
            <pc:sldMk cId="2896956994" sldId="1114"/>
            <ac:spMk id="6" creationId="{657C4D62-49D5-5672-0CB6-255BE4EDFB6E}"/>
          </ac:spMkLst>
        </pc:spChg>
      </pc:sldChg>
      <pc:sldChg chg="addSp modSp new mod">
        <pc:chgData name="Sangeeta Yadav" userId="1daccc1f-e0b1-4eeb-b627-549ecc2925bd" providerId="ADAL" clId="{0CB1CC8A-3FAA-4DB9-9234-CC3D7AF45D3F}" dt="2024-01-05T05:35:13.976" v="1246" actId="2711"/>
        <pc:sldMkLst>
          <pc:docMk/>
          <pc:sldMk cId="733935550" sldId="1115"/>
        </pc:sldMkLst>
        <pc:spChg chg="add mod">
          <ac:chgData name="Sangeeta Yadav" userId="1daccc1f-e0b1-4eeb-b627-549ecc2925bd" providerId="ADAL" clId="{0CB1CC8A-3FAA-4DB9-9234-CC3D7AF45D3F}" dt="2024-01-05T05:35:13.976" v="1246" actId="2711"/>
          <ac:spMkLst>
            <pc:docMk/>
            <pc:sldMk cId="733935550" sldId="1115"/>
            <ac:spMk id="4" creationId="{858ECA10-C9F0-7229-F83A-4B0CED9F41D8}"/>
          </ac:spMkLst>
        </pc:spChg>
      </pc:sldChg>
      <pc:sldChg chg="addSp modSp new mod">
        <pc:chgData name="Sangeeta Yadav" userId="1daccc1f-e0b1-4eeb-b627-549ecc2925bd" providerId="ADAL" clId="{0CB1CC8A-3FAA-4DB9-9234-CC3D7AF45D3F}" dt="2024-01-05T05:35:43.260" v="1256" actId="1076"/>
        <pc:sldMkLst>
          <pc:docMk/>
          <pc:sldMk cId="2461201398" sldId="1116"/>
        </pc:sldMkLst>
        <pc:picChg chg="add mod">
          <ac:chgData name="Sangeeta Yadav" userId="1daccc1f-e0b1-4eeb-b627-549ecc2925bd" providerId="ADAL" clId="{0CB1CC8A-3FAA-4DB9-9234-CC3D7AF45D3F}" dt="2024-01-05T05:35:43.260" v="1256" actId="1076"/>
          <ac:picMkLst>
            <pc:docMk/>
            <pc:sldMk cId="2461201398" sldId="1116"/>
            <ac:picMk id="4" creationId="{C85B1F22-7693-9421-AD1D-FECBE01A1373}"/>
          </ac:picMkLst>
        </pc:picChg>
      </pc:sldChg>
      <pc:sldChg chg="addSp modSp new mod">
        <pc:chgData name="Sangeeta Yadav" userId="1daccc1f-e0b1-4eeb-b627-549ecc2925bd" providerId="ADAL" clId="{0CB1CC8A-3FAA-4DB9-9234-CC3D7AF45D3F}" dt="2024-01-05T05:36:09.735" v="1262" actId="2711"/>
        <pc:sldMkLst>
          <pc:docMk/>
          <pc:sldMk cId="249970830" sldId="1117"/>
        </pc:sldMkLst>
        <pc:spChg chg="add mod">
          <ac:chgData name="Sangeeta Yadav" userId="1daccc1f-e0b1-4eeb-b627-549ecc2925bd" providerId="ADAL" clId="{0CB1CC8A-3FAA-4DB9-9234-CC3D7AF45D3F}" dt="2024-01-05T05:36:09.735" v="1262" actId="2711"/>
          <ac:spMkLst>
            <pc:docMk/>
            <pc:sldMk cId="249970830" sldId="1117"/>
            <ac:spMk id="4" creationId="{DEC7F353-AB79-BF34-DB63-A97231AD9E39}"/>
          </ac:spMkLst>
        </pc:spChg>
      </pc:sldChg>
      <pc:sldChg chg="addSp modSp new mod">
        <pc:chgData name="Sangeeta Yadav" userId="1daccc1f-e0b1-4eeb-b627-549ecc2925bd" providerId="ADAL" clId="{0CB1CC8A-3FAA-4DB9-9234-CC3D7AF45D3F}" dt="2024-01-05T05:36:53.924" v="1273" actId="14100"/>
        <pc:sldMkLst>
          <pc:docMk/>
          <pc:sldMk cId="3657468001" sldId="1118"/>
        </pc:sldMkLst>
        <pc:spChg chg="add mod">
          <ac:chgData name="Sangeeta Yadav" userId="1daccc1f-e0b1-4eeb-b627-549ecc2925bd" providerId="ADAL" clId="{0CB1CC8A-3FAA-4DB9-9234-CC3D7AF45D3F}" dt="2024-01-05T05:36:53.924" v="1273" actId="14100"/>
          <ac:spMkLst>
            <pc:docMk/>
            <pc:sldMk cId="3657468001" sldId="1118"/>
            <ac:spMk id="4" creationId="{3ADD728D-367B-9A4F-DA88-B55FF835837C}"/>
          </ac:spMkLst>
        </pc:spChg>
      </pc:sldChg>
      <pc:sldChg chg="addSp modSp new mod">
        <pc:chgData name="Sangeeta Yadav" userId="1daccc1f-e0b1-4eeb-b627-549ecc2925bd" providerId="ADAL" clId="{0CB1CC8A-3FAA-4DB9-9234-CC3D7AF45D3F}" dt="2024-01-05T05:38:14.292" v="1295" actId="1076"/>
        <pc:sldMkLst>
          <pc:docMk/>
          <pc:sldMk cId="1123321192" sldId="1119"/>
        </pc:sldMkLst>
        <pc:spChg chg="add mod">
          <ac:chgData name="Sangeeta Yadav" userId="1daccc1f-e0b1-4eeb-b627-549ecc2925bd" providerId="ADAL" clId="{0CB1CC8A-3FAA-4DB9-9234-CC3D7AF45D3F}" dt="2024-01-05T05:37:45.944" v="1286" actId="1076"/>
          <ac:spMkLst>
            <pc:docMk/>
            <pc:sldMk cId="1123321192" sldId="1119"/>
            <ac:spMk id="4" creationId="{AEED8E8E-FD99-D7C3-091F-944322BB186C}"/>
          </ac:spMkLst>
        </pc:spChg>
        <pc:spChg chg="add mod">
          <ac:chgData name="Sangeeta Yadav" userId="1daccc1f-e0b1-4eeb-b627-549ecc2925bd" providerId="ADAL" clId="{0CB1CC8A-3FAA-4DB9-9234-CC3D7AF45D3F}" dt="2024-01-05T05:38:12.550" v="1294" actId="2711"/>
          <ac:spMkLst>
            <pc:docMk/>
            <pc:sldMk cId="1123321192" sldId="1119"/>
            <ac:spMk id="8" creationId="{1C0F69DD-64E1-C381-A87F-53EDD649AFEF}"/>
          </ac:spMkLst>
        </pc:spChg>
        <pc:picChg chg="add mod">
          <ac:chgData name="Sangeeta Yadav" userId="1daccc1f-e0b1-4eeb-b627-549ecc2925bd" providerId="ADAL" clId="{0CB1CC8A-3FAA-4DB9-9234-CC3D7AF45D3F}" dt="2024-01-05T05:38:14.292" v="1295" actId="1076"/>
          <ac:picMkLst>
            <pc:docMk/>
            <pc:sldMk cId="1123321192" sldId="1119"/>
            <ac:picMk id="6" creationId="{89D1D6DD-1093-E76F-6FEE-D8DEF2190777}"/>
          </ac:picMkLst>
        </pc:picChg>
      </pc:sldChg>
      <pc:sldChg chg="addSp modSp new mod">
        <pc:chgData name="Sangeeta Yadav" userId="1daccc1f-e0b1-4eeb-b627-549ecc2925bd" providerId="ADAL" clId="{0CB1CC8A-3FAA-4DB9-9234-CC3D7AF45D3F}" dt="2024-01-05T05:39:06.087" v="1305" actId="20577"/>
        <pc:sldMkLst>
          <pc:docMk/>
          <pc:sldMk cId="3879080649" sldId="1120"/>
        </pc:sldMkLst>
        <pc:spChg chg="add mod">
          <ac:chgData name="Sangeeta Yadav" userId="1daccc1f-e0b1-4eeb-b627-549ecc2925bd" providerId="ADAL" clId="{0CB1CC8A-3FAA-4DB9-9234-CC3D7AF45D3F}" dt="2024-01-05T05:39:06.087" v="1305" actId="20577"/>
          <ac:spMkLst>
            <pc:docMk/>
            <pc:sldMk cId="3879080649" sldId="1120"/>
            <ac:spMk id="4" creationId="{8CE0FAE7-F738-13EB-7BA2-C308BCBA2958}"/>
          </ac:spMkLst>
        </pc:spChg>
      </pc:sldChg>
      <pc:sldChg chg="addSp modSp new mod">
        <pc:chgData name="Sangeeta Yadav" userId="1daccc1f-e0b1-4eeb-b627-549ecc2925bd" providerId="ADAL" clId="{0CB1CC8A-3FAA-4DB9-9234-CC3D7AF45D3F}" dt="2024-01-05T05:40:09.546" v="1317" actId="2711"/>
        <pc:sldMkLst>
          <pc:docMk/>
          <pc:sldMk cId="1542959856" sldId="1121"/>
        </pc:sldMkLst>
        <pc:spChg chg="add mod">
          <ac:chgData name="Sangeeta Yadav" userId="1daccc1f-e0b1-4eeb-b627-549ecc2925bd" providerId="ADAL" clId="{0CB1CC8A-3FAA-4DB9-9234-CC3D7AF45D3F}" dt="2024-01-05T05:40:09.546" v="1317" actId="2711"/>
          <ac:spMkLst>
            <pc:docMk/>
            <pc:sldMk cId="1542959856" sldId="1121"/>
            <ac:spMk id="4" creationId="{4B626BE0-DE35-1BB5-7CB5-1DAEA2EA02D9}"/>
          </ac:spMkLst>
        </pc:spChg>
      </pc:sldChg>
      <pc:sldChg chg="addSp modSp new mod">
        <pc:chgData name="Sangeeta Yadav" userId="1daccc1f-e0b1-4eeb-b627-549ecc2925bd" providerId="ADAL" clId="{0CB1CC8A-3FAA-4DB9-9234-CC3D7AF45D3F}" dt="2024-01-05T05:41:05.889" v="1340" actId="20577"/>
        <pc:sldMkLst>
          <pc:docMk/>
          <pc:sldMk cId="990403894" sldId="1122"/>
        </pc:sldMkLst>
        <pc:spChg chg="add mod">
          <ac:chgData name="Sangeeta Yadav" userId="1daccc1f-e0b1-4eeb-b627-549ecc2925bd" providerId="ADAL" clId="{0CB1CC8A-3FAA-4DB9-9234-CC3D7AF45D3F}" dt="2024-01-05T05:41:05.889" v="1340" actId="20577"/>
          <ac:spMkLst>
            <pc:docMk/>
            <pc:sldMk cId="990403894" sldId="1122"/>
            <ac:spMk id="4" creationId="{89D69687-DC3D-ECD2-FEC3-E6EDB2437EC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8422" cy="339232"/>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631790" y="1"/>
            <a:ext cx="4308422" cy="339232"/>
          </a:xfrm>
          <a:prstGeom prst="rect">
            <a:avLst/>
          </a:prstGeom>
        </p:spPr>
        <p:txBody>
          <a:bodyPr vert="horz" lIns="91440" tIns="45720" rIns="91440" bIns="45720" rtlCol="0"/>
          <a:lstStyle>
            <a:lvl1pPr algn="r">
              <a:defRPr sz="1200"/>
            </a:lvl1pPr>
          </a:lstStyle>
          <a:p>
            <a:fld id="{2132F347-2E19-4E77-8FC8-B862EDE3207F}" type="datetimeFigureOut">
              <a:rPr lang="en-IN" smtClean="0"/>
              <a:t>11-03-2024</a:t>
            </a:fld>
            <a:endParaRPr lang="en-IN"/>
          </a:p>
        </p:txBody>
      </p:sp>
      <p:sp>
        <p:nvSpPr>
          <p:cNvPr id="4" name="Slide Image Placeholder 3"/>
          <p:cNvSpPr>
            <a:spLocks noGrp="1" noRot="1" noChangeAspect="1"/>
          </p:cNvSpPr>
          <p:nvPr>
            <p:ph type="sldImg" idx="2"/>
          </p:nvPr>
        </p:nvSpPr>
        <p:spPr>
          <a:xfrm>
            <a:off x="2941638" y="844550"/>
            <a:ext cx="4059237" cy="228282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94252" y="3253809"/>
            <a:ext cx="7954010" cy="266220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421932"/>
            <a:ext cx="4308422" cy="339231"/>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631790" y="6421932"/>
            <a:ext cx="4308422" cy="339231"/>
          </a:xfrm>
          <a:prstGeom prst="rect">
            <a:avLst/>
          </a:prstGeom>
        </p:spPr>
        <p:txBody>
          <a:bodyPr vert="horz" lIns="91440" tIns="45720" rIns="91440" bIns="45720" rtlCol="0" anchor="b"/>
          <a:lstStyle>
            <a:lvl1pPr algn="r">
              <a:defRPr sz="1200"/>
            </a:lvl1pPr>
          </a:lstStyle>
          <a:p>
            <a:fld id="{BD0E3D6C-4A69-4165-A9CC-46E01DAB0799}" type="slidenum">
              <a:rPr lang="en-IN" smtClean="0"/>
              <a:t>‹#›</a:t>
            </a:fld>
            <a:endParaRPr lang="en-IN"/>
          </a:p>
        </p:txBody>
      </p:sp>
    </p:spTree>
    <p:extLst>
      <p:ext uri="{BB962C8B-B14F-4D97-AF65-F5344CB8AC3E}">
        <p14:creationId xmlns:p14="http://schemas.microsoft.com/office/powerpoint/2010/main" val="2760998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2B9068-06A2-6249-BDAF-A1B03C42FABC}"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30605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22A884-1722-D14B-BDB1-3F216293390A}"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55821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27A6FF-38C9-2940-A2DE-114CF1AE70E9}"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07423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4A3A01B-1E53-7549-97CE-B6196AD3422F}"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26707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6FC798-B374-7446-9B6F-9DD70DB68E16}" type="datetime1">
              <a:rPr lang="en-IN" smtClean="0"/>
              <a:t>11-03-2024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87893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ADA54C-F1C1-5244-813C-1C0786659AF4}" type="datetime1">
              <a:rPr lang="en-IN" smtClean="0"/>
              <a:t>11-03-2024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347398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C0A3AE-E800-E64A-910A-99EEFBE80F53}" type="datetime1">
              <a:rPr lang="en-IN" smtClean="0"/>
              <a:t>11-03-2024</a:t>
            </a:fld>
            <a:endParaRPr lang="en-IN"/>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153568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C58A92-4F5B-A74F-A618-6B152E0D10E6}" type="datetime1">
              <a:rPr lang="en-IN" smtClean="0"/>
              <a:t>11-03-2024</a:t>
            </a:fld>
            <a:endParaRPr lang="en-IN"/>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4155102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FB689-44A4-7F45-8AE0-9AF17D4026FD}" type="datetime1">
              <a:rPr lang="en-IN" smtClean="0"/>
              <a:t>11-03-2024</a:t>
            </a:fld>
            <a:endParaRPr lang="en-IN"/>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18675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09D210-61A7-5646-9576-9CB44C664DEE}" type="datetime1">
              <a:rPr lang="en-IN" smtClean="0"/>
              <a:t>11-03-2024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760377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7378EC-EBC8-FB4C-A3B5-B665E8EC8370}" type="datetime1">
              <a:rPr lang="en-IN" smtClean="0"/>
              <a:t>11-03-2024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462381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9A5A4-7A8C-5040-8E25-52D7A76A0A90}" type="datetime1">
              <a:rPr lang="en-IN" smtClean="0"/>
              <a:t>11-03-2024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EAE33-7BDA-4151-8E97-DE52AE35CF85}" type="slidenum">
              <a:rPr lang="en-IN" smtClean="0"/>
              <a:t>‹#›</a:t>
            </a:fld>
            <a:endParaRPr lang="en-IN"/>
          </a:p>
        </p:txBody>
      </p:sp>
    </p:spTree>
    <p:extLst>
      <p:ext uri="{BB962C8B-B14F-4D97-AF65-F5344CB8AC3E}">
        <p14:creationId xmlns:p14="http://schemas.microsoft.com/office/powerpoint/2010/main" val="1417956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AA2C11-00B0-71AB-1CF5-314CB34C15F8}"/>
              </a:ext>
            </a:extLst>
          </p:cNvPr>
          <p:cNvSpPr txBox="1"/>
          <p:nvPr/>
        </p:nvSpPr>
        <p:spPr>
          <a:xfrm>
            <a:off x="5922498" y="2664727"/>
            <a:ext cx="5824025" cy="769441"/>
          </a:xfrm>
          <a:prstGeom prst="rect">
            <a:avLst/>
          </a:prstGeom>
          <a:noFill/>
        </p:spPr>
        <p:txBody>
          <a:bodyPr wrap="square">
            <a:spAutoFit/>
          </a:bodyPr>
          <a:lstStyle/>
          <a:p>
            <a:r>
              <a:rPr lang="en-IN" sz="4400" b="1" i="0" u="none" strike="noStrike" baseline="0" dirty="0">
                <a:solidFill>
                  <a:schemeClr val="accent1">
                    <a:lumMod val="50000"/>
                  </a:schemeClr>
                </a:solidFill>
              </a:rPr>
              <a:t>Vitamins</a:t>
            </a:r>
            <a:r>
              <a:rPr lang="en-IN" sz="4200" b="1" i="0" u="none" strike="noStrike" baseline="0" dirty="0">
                <a:solidFill>
                  <a:srgbClr val="FF0000"/>
                </a:solidFill>
              </a:rPr>
              <a:t> </a:t>
            </a:r>
            <a:endParaRPr lang="en-IN" sz="4200" b="0" i="0" u="none" strike="noStrike" baseline="0" dirty="0">
              <a:solidFill>
                <a:srgbClr val="FF0000"/>
              </a:solidFill>
            </a:endParaRPr>
          </a:p>
        </p:txBody>
      </p:sp>
      <p:sp>
        <p:nvSpPr>
          <p:cNvPr id="8" name="Title 1">
            <a:extLst>
              <a:ext uri="{FF2B5EF4-FFF2-40B4-BE49-F238E27FC236}">
                <a16:creationId xmlns:a16="http://schemas.microsoft.com/office/drawing/2014/main" id="{BA057EF5-DA72-963B-E95E-06F928F9EE27}"/>
              </a:ext>
            </a:extLst>
          </p:cNvPr>
          <p:cNvSpPr txBox="1">
            <a:spLocks/>
          </p:cNvSpPr>
          <p:nvPr/>
        </p:nvSpPr>
        <p:spPr bwMode="auto">
          <a:xfrm>
            <a:off x="5922498" y="2145043"/>
            <a:ext cx="2336739"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lnSpc>
                <a:spcPct val="90000"/>
              </a:lnSpc>
              <a:buFontTx/>
              <a:buNone/>
            </a:pPr>
            <a:r>
              <a:rPr lang="en-US" altLang="en-US" dirty="0">
                <a:solidFill>
                  <a:srgbClr val="000000"/>
                </a:solidFill>
                <a:latin typeface="Calibri" pitchFamily="34" charset="0"/>
                <a:cs typeface="Calibri" panose="020F0502020204030204" pitchFamily="34" charset="0"/>
              </a:rPr>
              <a:t>Chapter 10</a:t>
            </a:r>
          </a:p>
        </p:txBody>
      </p:sp>
    </p:spTree>
    <p:extLst>
      <p:ext uri="{BB962C8B-B14F-4D97-AF65-F5344CB8AC3E}">
        <p14:creationId xmlns:p14="http://schemas.microsoft.com/office/powerpoint/2010/main" val="32602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2C69C3-4AD1-F13A-FF48-1FC7D8672CD7}"/>
              </a:ext>
            </a:extLst>
          </p:cNvPr>
          <p:cNvPicPr>
            <a:picLocks noChangeAspect="1"/>
          </p:cNvPicPr>
          <p:nvPr/>
        </p:nvPicPr>
        <p:blipFill>
          <a:blip r:embed="rId2"/>
          <a:stretch>
            <a:fillRect/>
          </a:stretch>
        </p:blipFill>
        <p:spPr>
          <a:xfrm>
            <a:off x="864155" y="1340931"/>
            <a:ext cx="2018530" cy="1519802"/>
          </a:xfrm>
          <a:prstGeom prst="rect">
            <a:avLst/>
          </a:prstGeom>
        </p:spPr>
      </p:pic>
      <p:pic>
        <p:nvPicPr>
          <p:cNvPr id="4" name="Picture 3">
            <a:extLst>
              <a:ext uri="{FF2B5EF4-FFF2-40B4-BE49-F238E27FC236}">
                <a16:creationId xmlns:a16="http://schemas.microsoft.com/office/drawing/2014/main" id="{9E02B922-1BA6-7997-8F36-D956EF081786}"/>
              </a:ext>
            </a:extLst>
          </p:cNvPr>
          <p:cNvPicPr>
            <a:picLocks noChangeAspect="1"/>
          </p:cNvPicPr>
          <p:nvPr/>
        </p:nvPicPr>
        <p:blipFill>
          <a:blip r:embed="rId3"/>
          <a:stretch>
            <a:fillRect/>
          </a:stretch>
        </p:blipFill>
        <p:spPr>
          <a:xfrm>
            <a:off x="878411" y="2956726"/>
            <a:ext cx="2018531" cy="1614824"/>
          </a:xfrm>
          <a:prstGeom prst="rect">
            <a:avLst/>
          </a:prstGeom>
        </p:spPr>
      </p:pic>
      <p:pic>
        <p:nvPicPr>
          <p:cNvPr id="5" name="Picture 4">
            <a:extLst>
              <a:ext uri="{FF2B5EF4-FFF2-40B4-BE49-F238E27FC236}">
                <a16:creationId xmlns:a16="http://schemas.microsoft.com/office/drawing/2014/main" id="{BA04101E-3530-2B59-8D78-041964780029}"/>
              </a:ext>
            </a:extLst>
          </p:cNvPr>
          <p:cNvPicPr>
            <a:picLocks noChangeAspect="1"/>
          </p:cNvPicPr>
          <p:nvPr/>
        </p:nvPicPr>
        <p:blipFill>
          <a:blip r:embed="rId4"/>
          <a:stretch>
            <a:fillRect/>
          </a:stretch>
        </p:blipFill>
        <p:spPr>
          <a:xfrm>
            <a:off x="849898" y="4667544"/>
            <a:ext cx="2045444" cy="1614825"/>
          </a:xfrm>
          <a:prstGeom prst="rect">
            <a:avLst/>
          </a:prstGeom>
        </p:spPr>
      </p:pic>
      <p:sp>
        <p:nvSpPr>
          <p:cNvPr id="6" name="TextBox 5">
            <a:extLst>
              <a:ext uri="{FF2B5EF4-FFF2-40B4-BE49-F238E27FC236}">
                <a16:creationId xmlns:a16="http://schemas.microsoft.com/office/drawing/2014/main" id="{025FBE59-17C0-1FC7-FD92-58B58C52B228}"/>
              </a:ext>
            </a:extLst>
          </p:cNvPr>
          <p:cNvSpPr txBox="1"/>
          <p:nvPr/>
        </p:nvSpPr>
        <p:spPr>
          <a:xfrm>
            <a:off x="444615" y="450979"/>
            <a:ext cx="10981190"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XEROPHTHALMIA</a:t>
            </a:r>
          </a:p>
        </p:txBody>
      </p:sp>
      <p:sp>
        <p:nvSpPr>
          <p:cNvPr id="7" name="Rectangle 6">
            <a:extLst>
              <a:ext uri="{FF2B5EF4-FFF2-40B4-BE49-F238E27FC236}">
                <a16:creationId xmlns:a16="http://schemas.microsoft.com/office/drawing/2014/main" id="{2A14C846-4C95-6E41-A4F6-6F3880A4D2B8}"/>
              </a:ext>
            </a:extLst>
          </p:cNvPr>
          <p:cNvSpPr/>
          <p:nvPr/>
        </p:nvSpPr>
        <p:spPr>
          <a:xfrm>
            <a:off x="4038600" y="5351889"/>
            <a:ext cx="6960983" cy="7720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1" u="none" strike="noStrike" baseline="0" dirty="0" err="1">
                <a:solidFill>
                  <a:schemeClr val="tx1"/>
                </a:solidFill>
              </a:rPr>
              <a:t>Bitot</a:t>
            </a:r>
            <a:r>
              <a:rPr lang="en-US" sz="2400" b="0" i="1" u="none" strike="noStrike" baseline="0" dirty="0">
                <a:solidFill>
                  <a:schemeClr val="tx1"/>
                </a:solidFill>
              </a:rPr>
              <a:t> spots </a:t>
            </a:r>
            <a:r>
              <a:rPr lang="en-US" sz="2400" b="0" i="0" u="none" strike="noStrike" baseline="0" dirty="0">
                <a:solidFill>
                  <a:schemeClr val="tx1"/>
                </a:solidFill>
              </a:rPr>
              <a:t>are the most characteristic feature of xerophthalmia.</a:t>
            </a:r>
            <a:endParaRPr lang="en-IN" sz="2400" dirty="0">
              <a:solidFill>
                <a:schemeClr val="tx1"/>
              </a:solidFill>
            </a:endParaRPr>
          </a:p>
        </p:txBody>
      </p:sp>
      <p:pic>
        <p:nvPicPr>
          <p:cNvPr id="8" name="Picture 7">
            <a:extLst>
              <a:ext uri="{FF2B5EF4-FFF2-40B4-BE49-F238E27FC236}">
                <a16:creationId xmlns:a16="http://schemas.microsoft.com/office/drawing/2014/main" id="{5322139E-2F8E-7F2E-FD6C-634525467C01}"/>
              </a:ext>
            </a:extLst>
          </p:cNvPr>
          <p:cNvPicPr>
            <a:picLocks noChangeAspect="1"/>
          </p:cNvPicPr>
          <p:nvPr/>
        </p:nvPicPr>
        <p:blipFill>
          <a:blip r:embed="rId5"/>
          <a:stretch>
            <a:fillRect/>
          </a:stretch>
        </p:blipFill>
        <p:spPr>
          <a:xfrm>
            <a:off x="3918466" y="1346899"/>
            <a:ext cx="6713372" cy="3643999"/>
          </a:xfrm>
          <a:prstGeom prst="rect">
            <a:avLst/>
          </a:prstGeom>
        </p:spPr>
      </p:pic>
    </p:spTree>
    <p:extLst>
      <p:ext uri="{BB962C8B-B14F-4D97-AF65-F5344CB8AC3E}">
        <p14:creationId xmlns:p14="http://schemas.microsoft.com/office/powerpoint/2010/main" val="566913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42D80B-0FDF-13E6-1F13-C109F6C9516A}"/>
              </a:ext>
            </a:extLst>
          </p:cNvPr>
          <p:cNvPicPr>
            <a:picLocks noChangeAspect="1"/>
          </p:cNvPicPr>
          <p:nvPr/>
        </p:nvPicPr>
        <p:blipFill>
          <a:blip r:embed="rId2"/>
          <a:stretch>
            <a:fillRect/>
          </a:stretch>
        </p:blipFill>
        <p:spPr>
          <a:xfrm>
            <a:off x="2640803" y="1451836"/>
            <a:ext cx="6257286" cy="3448652"/>
          </a:xfrm>
          <a:prstGeom prst="rect">
            <a:avLst/>
          </a:prstGeom>
        </p:spPr>
      </p:pic>
      <p:sp>
        <p:nvSpPr>
          <p:cNvPr id="4" name="Rectangle 3">
            <a:extLst>
              <a:ext uri="{FF2B5EF4-FFF2-40B4-BE49-F238E27FC236}">
                <a16:creationId xmlns:a16="http://schemas.microsoft.com/office/drawing/2014/main" id="{A5D27360-76E0-5EEA-AD05-97B765FACC63}"/>
              </a:ext>
            </a:extLst>
          </p:cNvPr>
          <p:cNvSpPr/>
          <p:nvPr/>
        </p:nvSpPr>
        <p:spPr>
          <a:xfrm>
            <a:off x="557940" y="5253924"/>
            <a:ext cx="10867866" cy="9958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Arial" panose="020B0604020202020204" pitchFamily="34" charset="0"/>
              <a:buChar char="•"/>
            </a:pPr>
            <a:r>
              <a:rPr lang="en-US" sz="2300" dirty="0">
                <a:solidFill>
                  <a:sysClr val="windowText" lastClr="000000"/>
                </a:solidFill>
              </a:rPr>
              <a:t>P</a:t>
            </a:r>
            <a:r>
              <a:rPr lang="en-US" sz="2300" b="0" i="0" u="none" strike="noStrike" baseline="0" dirty="0">
                <a:solidFill>
                  <a:sysClr val="windowText" lastClr="000000"/>
                </a:solidFill>
              </a:rPr>
              <a:t>resence of night blindness is used as the best indicator for vitamin A deficiency (VAD). </a:t>
            </a:r>
          </a:p>
          <a:p>
            <a:pPr marL="342900" indent="-342900" algn="just">
              <a:buFont typeface="Arial" panose="020B0604020202020204" pitchFamily="34" charset="0"/>
              <a:buChar char="•"/>
            </a:pPr>
            <a:r>
              <a:rPr lang="en-US" sz="2300" b="0" i="0" u="none" strike="noStrike" baseline="0" dirty="0">
                <a:solidFill>
                  <a:sysClr val="windowText" lastClr="000000"/>
                </a:solidFill>
              </a:rPr>
              <a:t>Serum retinol of &lt;0.70 </a:t>
            </a:r>
            <a:r>
              <a:rPr lang="en-US" sz="2300" b="0" i="0" u="none" strike="noStrike" baseline="0" dirty="0" err="1">
                <a:solidFill>
                  <a:sysClr val="windowText" lastClr="000000"/>
                </a:solidFill>
              </a:rPr>
              <a:t>μmol</a:t>
            </a:r>
            <a:r>
              <a:rPr lang="en-US" sz="2300" b="0" i="0" u="none" strike="noStrike" baseline="0" dirty="0">
                <a:solidFill>
                  <a:sysClr val="windowText" lastClr="000000"/>
                </a:solidFill>
              </a:rPr>
              <a:t>/L is used to identify those at risk for biochemical VAD. </a:t>
            </a:r>
          </a:p>
        </p:txBody>
      </p:sp>
      <p:sp>
        <p:nvSpPr>
          <p:cNvPr id="5" name="TextBox 4">
            <a:extLst>
              <a:ext uri="{FF2B5EF4-FFF2-40B4-BE49-F238E27FC236}">
                <a16:creationId xmlns:a16="http://schemas.microsoft.com/office/drawing/2014/main" id="{B9A3FD07-1B59-3CB8-02B1-ACCAAFE10C7A}"/>
              </a:ext>
            </a:extLst>
          </p:cNvPr>
          <p:cNvSpPr txBox="1"/>
          <p:nvPr/>
        </p:nvSpPr>
        <p:spPr>
          <a:xfrm>
            <a:off x="444615" y="373489"/>
            <a:ext cx="1069866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Indicators of Vitamin A Deficiency </a:t>
            </a:r>
          </a:p>
        </p:txBody>
      </p:sp>
    </p:spTree>
    <p:extLst>
      <p:ext uri="{BB962C8B-B14F-4D97-AF65-F5344CB8AC3E}">
        <p14:creationId xmlns:p14="http://schemas.microsoft.com/office/powerpoint/2010/main" val="1894522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7195A9-5303-256F-71F9-01F1E633BED2}"/>
              </a:ext>
            </a:extLst>
          </p:cNvPr>
          <p:cNvSpPr txBox="1"/>
          <p:nvPr/>
        </p:nvSpPr>
        <p:spPr>
          <a:xfrm>
            <a:off x="461393" y="1227812"/>
            <a:ext cx="10790376" cy="4154984"/>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GB" sz="2600" i="0" u="none" strike="noStrike" baseline="0" dirty="0">
                <a:solidFill>
                  <a:srgbClr val="000000"/>
                </a:solidFill>
              </a:rPr>
              <a:t>Give</a:t>
            </a:r>
            <a:r>
              <a:rPr lang="en-GB" sz="2600" b="1" i="0" u="none" strike="noStrike" baseline="0" dirty="0">
                <a:solidFill>
                  <a:srgbClr val="000000"/>
                </a:solidFill>
              </a:rPr>
              <a:t> </a:t>
            </a:r>
            <a:r>
              <a:rPr lang="en-US" sz="2600" b="0" i="0" u="none" strike="noStrike" baseline="0" dirty="0">
                <a:solidFill>
                  <a:srgbClr val="000000"/>
                </a:solidFill>
              </a:rPr>
              <a:t>oral vitamin A on day 0, 1, and 2 weeks later  </a:t>
            </a:r>
          </a:p>
          <a:p>
            <a:pPr marL="342900" indent="-342900" algn="just">
              <a:spcBef>
                <a:spcPts val="600"/>
              </a:spcBef>
              <a:buFont typeface="Arial" panose="020B0604020202020204" pitchFamily="34" charset="0"/>
              <a:buChar char="•"/>
            </a:pPr>
            <a:r>
              <a:rPr lang="en-US" sz="2600" b="0" i="0" u="none" strike="noStrike" baseline="0" dirty="0">
                <a:solidFill>
                  <a:srgbClr val="000000"/>
                </a:solidFill>
              </a:rPr>
              <a:t>Dose: of 50,000, 1 lakh, and 2 lakhs IU in children aged &lt;6 months, 6–12 months, and &gt;1 year, respectively. </a:t>
            </a:r>
          </a:p>
          <a:p>
            <a:pPr marL="342900" indent="-342900" algn="just">
              <a:spcBef>
                <a:spcPts val="600"/>
              </a:spcBef>
              <a:buFont typeface="Arial" panose="020B0604020202020204" pitchFamily="34" charset="0"/>
              <a:buChar char="•"/>
            </a:pPr>
            <a:r>
              <a:rPr lang="en-US" sz="2600" dirty="0">
                <a:solidFill>
                  <a:srgbClr val="000000"/>
                </a:solidFill>
              </a:rPr>
              <a:t>Injectable</a:t>
            </a:r>
            <a:r>
              <a:rPr lang="en-US" sz="2600" b="0" i="0" u="none" strike="noStrike" baseline="0" dirty="0">
                <a:solidFill>
                  <a:srgbClr val="000000"/>
                </a:solidFill>
              </a:rPr>
              <a:t> vitamin A is recommended (in half the doses) in impaired oral intake, persistent vomiting, and severe malabsorption. </a:t>
            </a:r>
          </a:p>
          <a:p>
            <a:pPr algn="just">
              <a:spcBef>
                <a:spcPts val="600"/>
              </a:spcBef>
            </a:pPr>
            <a:r>
              <a:rPr lang="en-IN" sz="2600" b="1" i="0" u="none" strike="noStrike" baseline="0" dirty="0">
                <a:solidFill>
                  <a:srgbClr val="000000"/>
                </a:solidFill>
              </a:rPr>
              <a:t>Local Treatment </a:t>
            </a:r>
            <a:endParaRPr lang="en-IN" sz="2600" b="0" i="0" u="none" strike="noStrike" baseline="0" dirty="0">
              <a:solidFill>
                <a:srgbClr val="000000"/>
              </a:solidFill>
            </a:endParaRPr>
          </a:p>
          <a:p>
            <a:pPr marL="457200" indent="-457200" algn="just">
              <a:spcBef>
                <a:spcPts val="600"/>
              </a:spcBef>
              <a:buFont typeface="Arial" panose="020B0604020202020204" pitchFamily="34" charset="0"/>
              <a:buChar char="•"/>
            </a:pPr>
            <a:r>
              <a:rPr lang="en-US" sz="2600" b="0" i="0" u="none" strike="noStrike" baseline="0" dirty="0">
                <a:solidFill>
                  <a:srgbClr val="000000"/>
                </a:solidFill>
              </a:rPr>
              <a:t>Antibiotic drops or ointment three times a day. </a:t>
            </a:r>
          </a:p>
          <a:p>
            <a:pPr marL="457200" indent="-457200" algn="just">
              <a:spcBef>
                <a:spcPts val="600"/>
              </a:spcBef>
              <a:buFont typeface="Arial" panose="020B0604020202020204" pitchFamily="34" charset="0"/>
              <a:buChar char="•"/>
            </a:pPr>
            <a:r>
              <a:rPr lang="en-US" sz="2600" b="0" i="0" u="none" strike="noStrike" baseline="0" dirty="0">
                <a:solidFill>
                  <a:srgbClr val="000000"/>
                </a:solidFill>
              </a:rPr>
              <a:t>Padding the eye prevents corneal exposure, reduces pain and photophobia. </a:t>
            </a:r>
          </a:p>
          <a:p>
            <a:pPr marL="457200" indent="-457200" algn="just">
              <a:spcBef>
                <a:spcPts val="600"/>
              </a:spcBef>
              <a:buFont typeface="Arial" panose="020B0604020202020204" pitchFamily="34" charset="0"/>
              <a:buChar char="•"/>
            </a:pPr>
            <a:r>
              <a:rPr lang="en-US" sz="2600" b="0" i="0" u="none" strike="noStrike" baseline="0" dirty="0">
                <a:solidFill>
                  <a:srgbClr val="000000"/>
                </a:solidFill>
              </a:rPr>
              <a:t>Mydriatics (atropine drops 1% or ointment) is applied once a day. </a:t>
            </a:r>
            <a:endParaRPr lang="en-IN" sz="2600" dirty="0"/>
          </a:p>
        </p:txBody>
      </p:sp>
      <p:sp>
        <p:nvSpPr>
          <p:cNvPr id="3" name="TextBox 2">
            <a:extLst>
              <a:ext uri="{FF2B5EF4-FFF2-40B4-BE49-F238E27FC236}">
                <a16:creationId xmlns:a16="http://schemas.microsoft.com/office/drawing/2014/main" id="{CAA52C14-A467-2C21-17B2-F5A0DD170970}"/>
              </a:ext>
            </a:extLst>
          </p:cNvPr>
          <p:cNvSpPr txBox="1"/>
          <p:nvPr/>
        </p:nvSpPr>
        <p:spPr>
          <a:xfrm>
            <a:off x="461393" y="448990"/>
            <a:ext cx="10981190"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Treatment of Vitamin A Deficiency </a:t>
            </a:r>
          </a:p>
        </p:txBody>
      </p:sp>
    </p:spTree>
    <p:extLst>
      <p:ext uri="{BB962C8B-B14F-4D97-AF65-F5344CB8AC3E}">
        <p14:creationId xmlns:p14="http://schemas.microsoft.com/office/powerpoint/2010/main" val="1813891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8412B30-24EC-0D05-8740-9244A184BFC5}"/>
              </a:ext>
            </a:extLst>
          </p:cNvPr>
          <p:cNvSpPr txBox="1"/>
          <p:nvPr/>
        </p:nvSpPr>
        <p:spPr>
          <a:xfrm>
            <a:off x="461393" y="1240366"/>
            <a:ext cx="10681888" cy="4154984"/>
          </a:xfrm>
          <a:prstGeom prst="rect">
            <a:avLst/>
          </a:prstGeom>
          <a:noFill/>
        </p:spPr>
        <p:txBody>
          <a:bodyPr wrap="square">
            <a:spAutoFit/>
          </a:bodyPr>
          <a:lstStyle/>
          <a:p>
            <a:pPr algn="just"/>
            <a:r>
              <a:rPr lang="en-US" sz="2400" b="0" i="0" u="none" strike="noStrike" baseline="0" dirty="0"/>
              <a:t>Unnecessary intake or high-dose vitamin A supplementation.</a:t>
            </a:r>
          </a:p>
          <a:p>
            <a:pPr algn="just"/>
            <a:endParaRPr lang="en-IN" sz="2400" b="1" i="0" u="none" strike="noStrike" baseline="0" dirty="0"/>
          </a:p>
          <a:p>
            <a:pPr algn="just"/>
            <a:r>
              <a:rPr lang="en-IN" sz="2400" b="1" i="0" u="none" strike="noStrike" baseline="0" dirty="0"/>
              <a:t>Clinical Features </a:t>
            </a:r>
            <a:endParaRPr lang="en-IN" sz="2400" b="0" i="0" u="none" strike="noStrike" baseline="0" dirty="0"/>
          </a:p>
          <a:p>
            <a:pPr algn="just"/>
            <a:r>
              <a:rPr lang="en-IN" sz="2400" b="0" i="1" u="none" strike="noStrike" baseline="0" dirty="0"/>
              <a:t>Acute Hypervitaminosis A</a:t>
            </a:r>
            <a:r>
              <a:rPr lang="en-IN" sz="2400" b="0" u="none" strike="noStrike" baseline="0" dirty="0"/>
              <a:t>:</a:t>
            </a:r>
            <a:r>
              <a:rPr lang="en-IN" sz="2400" b="0" i="1" u="none" strike="noStrike" baseline="0" dirty="0"/>
              <a:t> </a:t>
            </a:r>
            <a:r>
              <a:rPr lang="en-IN" sz="2400" b="0" u="none" strike="noStrike" baseline="0" dirty="0"/>
              <a:t>P</a:t>
            </a:r>
            <a:r>
              <a:rPr lang="en-IN" sz="2400" b="0" i="0" u="none" strike="noStrike" baseline="0" dirty="0"/>
              <a:t>seudotumor cerebri. </a:t>
            </a:r>
          </a:p>
          <a:p>
            <a:pPr algn="just"/>
            <a:r>
              <a:rPr lang="en-IN" sz="2400" b="0" i="1" u="none" strike="noStrike" baseline="0" dirty="0"/>
              <a:t>Chronic Hypervitaminosis A</a:t>
            </a:r>
            <a:r>
              <a:rPr lang="en-IN" sz="2400" b="0" u="none" strike="noStrike" baseline="0" dirty="0"/>
              <a:t>: S</a:t>
            </a:r>
            <a:r>
              <a:rPr lang="en-US" sz="2400" b="0" i="0" u="none" strike="noStrike" baseline="0" dirty="0"/>
              <a:t>kin desquamation, alopecia, hepatosplenomegaly, hyperostosis, and increased intracranial tension. Teratogenic during first trimester of pregnancy. </a:t>
            </a:r>
          </a:p>
          <a:p>
            <a:pPr algn="just"/>
            <a:endParaRPr lang="en-IN" sz="2400" b="1" i="0" u="none" strike="noStrike" baseline="0" dirty="0">
              <a:solidFill>
                <a:srgbClr val="000000"/>
              </a:solidFill>
            </a:endParaRPr>
          </a:p>
          <a:p>
            <a:pPr algn="just"/>
            <a:r>
              <a:rPr lang="en-IN" sz="2400" b="1" i="0" u="none" strike="noStrike" baseline="0" dirty="0">
                <a:solidFill>
                  <a:srgbClr val="000000"/>
                </a:solidFill>
              </a:rPr>
              <a:t>TREATMENT </a:t>
            </a:r>
            <a:r>
              <a:rPr lang="en-IN" sz="2400" b="0" i="0" u="none" strike="noStrike" baseline="0" dirty="0">
                <a:solidFill>
                  <a:srgbClr val="000000"/>
                </a:solidFill>
              </a:rPr>
              <a:t>	</a:t>
            </a:r>
          </a:p>
          <a:p>
            <a:pPr marL="457200" indent="-457200" algn="just">
              <a:buFont typeface="Arial" panose="020B0604020202020204" pitchFamily="34" charset="0"/>
              <a:buChar char="•"/>
            </a:pPr>
            <a:r>
              <a:rPr lang="en-US" sz="2400" b="0" i="0" u="none" strike="noStrike" baseline="0" dirty="0">
                <a:solidFill>
                  <a:srgbClr val="000000"/>
                </a:solidFill>
              </a:rPr>
              <a:t>Discontinue vitamin A intake immediately.</a:t>
            </a:r>
          </a:p>
          <a:p>
            <a:pPr marL="457200" indent="-457200" algn="just">
              <a:buFont typeface="Arial" panose="020B0604020202020204" pitchFamily="34" charset="0"/>
              <a:buChar char="•"/>
            </a:pPr>
            <a:r>
              <a:rPr lang="en-US" sz="2400" dirty="0">
                <a:solidFill>
                  <a:srgbClr val="000000"/>
                </a:solidFill>
              </a:rPr>
              <a:t>Acetazolamide, mannitol or a therapeutic LP may be needed is severe cases.</a:t>
            </a:r>
            <a:endParaRPr lang="en-IN" sz="2400" dirty="0"/>
          </a:p>
        </p:txBody>
      </p:sp>
      <p:sp>
        <p:nvSpPr>
          <p:cNvPr id="3" name="TextBox 2">
            <a:extLst>
              <a:ext uri="{FF2B5EF4-FFF2-40B4-BE49-F238E27FC236}">
                <a16:creationId xmlns:a16="http://schemas.microsoft.com/office/drawing/2014/main" id="{BFD8AD3A-3B43-62DD-860A-9E4CB5CF663C}"/>
              </a:ext>
            </a:extLst>
          </p:cNvPr>
          <p:cNvSpPr txBox="1"/>
          <p:nvPr/>
        </p:nvSpPr>
        <p:spPr>
          <a:xfrm>
            <a:off x="461393" y="416647"/>
            <a:ext cx="10981190"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HYPERVITAMINOSIS A</a:t>
            </a:r>
          </a:p>
        </p:txBody>
      </p:sp>
    </p:spTree>
    <p:extLst>
      <p:ext uri="{BB962C8B-B14F-4D97-AF65-F5344CB8AC3E}">
        <p14:creationId xmlns:p14="http://schemas.microsoft.com/office/powerpoint/2010/main" val="1444582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AD2902-41C1-8251-E3DA-3D80C3F4BE57}"/>
              </a:ext>
            </a:extLst>
          </p:cNvPr>
          <p:cNvSpPr txBox="1"/>
          <p:nvPr/>
        </p:nvSpPr>
        <p:spPr>
          <a:xfrm>
            <a:off x="309966" y="1231844"/>
            <a:ext cx="10771321" cy="5062924"/>
          </a:xfrm>
          <a:prstGeom prst="rect">
            <a:avLst/>
          </a:prstGeom>
          <a:noFill/>
        </p:spPr>
        <p:txBody>
          <a:bodyPr wrap="square">
            <a:spAutoFit/>
          </a:bodyPr>
          <a:lstStyle/>
          <a:p>
            <a:pPr algn="just">
              <a:spcBef>
                <a:spcPts val="600"/>
              </a:spcBef>
            </a:pPr>
            <a:r>
              <a:rPr lang="en-US" sz="2400" b="1" u="none" strike="noStrike" baseline="0" dirty="0"/>
              <a:t>High-risk Conditions</a:t>
            </a:r>
            <a:endParaRPr lang="en-US" sz="2400" b="0" u="none" strike="noStrike" baseline="0" dirty="0"/>
          </a:p>
          <a:p>
            <a:pPr marL="342900" indent="-342900" algn="just">
              <a:spcBef>
                <a:spcPts val="600"/>
              </a:spcBef>
              <a:buFont typeface="Arial" panose="020B0604020202020204" pitchFamily="34" charset="0"/>
              <a:buChar char="•"/>
            </a:pPr>
            <a:r>
              <a:rPr lang="en-US" sz="2400" b="0" i="0" u="none" strike="noStrike" baseline="0" dirty="0"/>
              <a:t>Children suffering from measles and </a:t>
            </a:r>
            <a:r>
              <a:rPr lang="en-US" sz="2400" dirty="0"/>
              <a:t>SAM </a:t>
            </a:r>
            <a:r>
              <a:rPr lang="en-US" sz="2400" b="0" i="0" u="none" strike="noStrike" baseline="0" dirty="0"/>
              <a:t>should receive oral vitamin A (1 and 2 lakh IU each for &lt;1 year and &gt;1 year olds, respectively), on two consecutive days. </a:t>
            </a:r>
          </a:p>
          <a:p>
            <a:pPr marL="342900" indent="-342900" algn="just">
              <a:spcBef>
                <a:spcPts val="600"/>
              </a:spcBef>
              <a:buFont typeface="Arial" panose="020B0604020202020204" pitchFamily="34" charset="0"/>
              <a:buChar char="•"/>
            </a:pPr>
            <a:r>
              <a:rPr lang="en-US" sz="2400" b="0" i="0" u="none" strike="noStrike" baseline="0" dirty="0"/>
              <a:t>Those with persistent diarrhea given one dose in each episode. </a:t>
            </a:r>
          </a:p>
          <a:p>
            <a:pPr algn="just">
              <a:spcBef>
                <a:spcPts val="600"/>
              </a:spcBef>
            </a:pPr>
            <a:r>
              <a:rPr lang="en-US" sz="2400" b="1" u="none" strike="noStrike" baseline="0" dirty="0"/>
              <a:t>Diet</a:t>
            </a:r>
            <a:r>
              <a:rPr lang="en-US" sz="2400" b="0" i="1"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Consumption of vitamin A rich food is encouraged by all pregnant and lactating women and children under 5 years of age, </a:t>
            </a:r>
          </a:p>
          <a:p>
            <a:pPr marL="342900" indent="-342900" algn="just">
              <a:spcBef>
                <a:spcPts val="600"/>
              </a:spcBef>
              <a:buFont typeface="Arial" panose="020B0604020202020204" pitchFamily="34" charset="0"/>
              <a:buChar char="•"/>
            </a:pPr>
            <a:r>
              <a:rPr lang="en-US" sz="2400" dirty="0"/>
              <a:t>G</a:t>
            </a:r>
            <a:r>
              <a:rPr lang="en-US" sz="2400" b="0" i="0" u="none" strike="noStrike" baseline="0" dirty="0"/>
              <a:t>reen leafy vegetables, yellow and orange vegetables and fruits, cereals, pulses, milk and milk products, egg, and liver must be promoted. </a:t>
            </a:r>
          </a:p>
          <a:p>
            <a:pPr algn="just">
              <a:spcBef>
                <a:spcPts val="600"/>
              </a:spcBef>
            </a:pPr>
            <a:r>
              <a:rPr lang="en-US" sz="2400" b="1" i="0" u="none" strike="noStrike" baseline="0" dirty="0"/>
              <a:t>Long-term prevention strategies </a:t>
            </a:r>
          </a:p>
          <a:p>
            <a:pPr marL="342900" indent="-342900" algn="just">
              <a:spcBef>
                <a:spcPts val="600"/>
              </a:spcBef>
              <a:buFont typeface="Arial" panose="020B0604020202020204" pitchFamily="34" charset="0"/>
              <a:buChar char="•"/>
            </a:pPr>
            <a:r>
              <a:rPr lang="en-US" sz="2400" dirty="0"/>
              <a:t>N</a:t>
            </a:r>
            <a:r>
              <a:rPr lang="en-US" sz="2400" b="0" i="0" u="none" strike="noStrike" baseline="0" dirty="0"/>
              <a:t>utrition education for dietary diversification, home gardening, nutritional supplementation, and selective fortification for risk areas and special groups. </a:t>
            </a:r>
            <a:endParaRPr lang="en-IN" sz="2400" dirty="0"/>
          </a:p>
        </p:txBody>
      </p:sp>
      <p:sp>
        <p:nvSpPr>
          <p:cNvPr id="3" name="TextBox 2">
            <a:extLst>
              <a:ext uri="{FF2B5EF4-FFF2-40B4-BE49-F238E27FC236}">
                <a16:creationId xmlns:a16="http://schemas.microsoft.com/office/drawing/2014/main" id="{432DCF91-B7D5-56FA-3C75-61ABD0A7F6E2}"/>
              </a:ext>
            </a:extLst>
          </p:cNvPr>
          <p:cNvSpPr txBox="1"/>
          <p:nvPr/>
        </p:nvSpPr>
        <p:spPr>
          <a:xfrm>
            <a:off x="461393" y="447643"/>
            <a:ext cx="10619894"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PREVENTION OF VITAMIN A DEFICIENCY </a:t>
            </a:r>
          </a:p>
        </p:txBody>
      </p:sp>
    </p:spTree>
    <p:extLst>
      <p:ext uri="{BB962C8B-B14F-4D97-AF65-F5344CB8AC3E}">
        <p14:creationId xmlns:p14="http://schemas.microsoft.com/office/powerpoint/2010/main" val="185049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00B1AD-2C7F-9A84-4B1E-E604D2FCFA1D}"/>
              </a:ext>
            </a:extLst>
          </p:cNvPr>
          <p:cNvSpPr txBox="1"/>
          <p:nvPr/>
        </p:nvSpPr>
        <p:spPr>
          <a:xfrm>
            <a:off x="295322" y="1140468"/>
            <a:ext cx="10920760" cy="469359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Launched in 1970 with the objective of reducing the disease and preventing blindness due to vitamin A deficiency. </a:t>
            </a:r>
          </a:p>
          <a:p>
            <a:pPr algn="just">
              <a:spcBef>
                <a:spcPts val="600"/>
              </a:spcBef>
            </a:pPr>
            <a:r>
              <a:rPr lang="en-US" sz="2400" b="1" i="0" u="none" strike="noStrike" baseline="0" dirty="0"/>
              <a:t>Strategy:</a:t>
            </a:r>
            <a:r>
              <a:rPr lang="en-US" sz="2400" b="0" i="0" u="none" strike="noStrike" baseline="0" dirty="0"/>
              <a:t> Administration of prophylactic vitamin A </a:t>
            </a:r>
          </a:p>
          <a:p>
            <a:pPr marL="342900" indent="-342900" algn="just">
              <a:spcBef>
                <a:spcPts val="600"/>
              </a:spcBef>
              <a:buFont typeface="Calibri" panose="020F0502020204030204" pitchFamily="34" charset="0"/>
              <a:buChar char="˗"/>
            </a:pPr>
            <a:r>
              <a:rPr lang="en-US" sz="2400" b="0" i="0" u="none" strike="noStrike" baseline="0" dirty="0"/>
              <a:t>100,000 international units (IU) at 9 months with measles immunization, </a:t>
            </a:r>
          </a:p>
          <a:p>
            <a:pPr marL="342900" indent="-342900" algn="just">
              <a:spcBef>
                <a:spcPts val="600"/>
              </a:spcBef>
              <a:buFont typeface="Calibri" panose="020F0502020204030204" pitchFamily="34" charset="0"/>
              <a:buChar char="˗"/>
            </a:pPr>
            <a:r>
              <a:rPr lang="en-US" sz="2400" b="0" i="0" u="none" strike="noStrike" baseline="0" dirty="0"/>
              <a:t>200,000 IU at 16–18 months, with DPT booster, and then </a:t>
            </a:r>
          </a:p>
          <a:p>
            <a:pPr marL="342900" indent="-342900" algn="just">
              <a:spcBef>
                <a:spcPts val="600"/>
              </a:spcBef>
              <a:buFont typeface="Calibri" panose="020F0502020204030204" pitchFamily="34" charset="0"/>
              <a:buChar char="˗"/>
            </a:pPr>
            <a:r>
              <a:rPr lang="en-US" sz="2400" b="0" i="0" u="none" strike="noStrike" baseline="0" dirty="0"/>
              <a:t>200,000 IU every 6 months, up to the age of 5 years. </a:t>
            </a:r>
          </a:p>
          <a:p>
            <a:pPr algn="just">
              <a:spcBef>
                <a:spcPts val="600"/>
              </a:spcBef>
            </a:pPr>
            <a:r>
              <a:rPr lang="en-US" sz="2400" b="1" i="0" u="none" strike="noStrike" baseline="0" dirty="0"/>
              <a:t>Other components </a:t>
            </a:r>
          </a:p>
          <a:p>
            <a:pPr marL="342900" indent="-342900" algn="just">
              <a:spcBef>
                <a:spcPts val="600"/>
              </a:spcBef>
              <a:buFont typeface="Arial" panose="020B0604020202020204" pitchFamily="34" charset="0"/>
              <a:buChar char="•"/>
            </a:pPr>
            <a:r>
              <a:rPr lang="en-US" sz="2400" dirty="0"/>
              <a:t>H</a:t>
            </a:r>
            <a:r>
              <a:rPr lang="en-US" sz="2400" b="0" i="0" u="none" strike="noStrike" baseline="0" dirty="0"/>
              <a:t>ealth and nutrition education to encourage colostrum feeding, exclusive breastfeeding, introduction of complementary feeding thereafter and adequate intake of vitamin A-rich foods.</a:t>
            </a:r>
          </a:p>
          <a:p>
            <a:pPr marL="342900" indent="-342900" algn="just">
              <a:spcBef>
                <a:spcPts val="600"/>
              </a:spcBef>
              <a:buFont typeface="Arial" panose="020B0604020202020204" pitchFamily="34" charset="0"/>
              <a:buChar char="•"/>
            </a:pPr>
            <a:r>
              <a:rPr lang="en-US" sz="2400" dirty="0"/>
              <a:t>E</a:t>
            </a:r>
            <a:r>
              <a:rPr lang="en-US" sz="2400" b="0" i="0" u="none" strike="noStrike" baseline="0" dirty="0"/>
              <a:t>arly detection and proper treatment of infections. </a:t>
            </a:r>
            <a:endParaRPr lang="en-IN" sz="2400" dirty="0"/>
          </a:p>
        </p:txBody>
      </p:sp>
      <p:sp>
        <p:nvSpPr>
          <p:cNvPr id="3" name="TextBox 2">
            <a:extLst>
              <a:ext uri="{FF2B5EF4-FFF2-40B4-BE49-F238E27FC236}">
                <a16:creationId xmlns:a16="http://schemas.microsoft.com/office/drawing/2014/main" id="{25E13D01-3A5D-D8BA-A8B5-D1E4EE4EC019}"/>
              </a:ext>
            </a:extLst>
          </p:cNvPr>
          <p:cNvSpPr txBox="1"/>
          <p:nvPr/>
        </p:nvSpPr>
        <p:spPr>
          <a:xfrm>
            <a:off x="461393" y="416647"/>
            <a:ext cx="10754689"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Vitamin A Prophylaxis</a:t>
            </a:r>
          </a:p>
        </p:txBody>
      </p:sp>
    </p:spTree>
    <p:extLst>
      <p:ext uri="{BB962C8B-B14F-4D97-AF65-F5344CB8AC3E}">
        <p14:creationId xmlns:p14="http://schemas.microsoft.com/office/powerpoint/2010/main" val="2658536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E4EC60-2782-BC5F-22E5-512E22F6BC5C}"/>
              </a:ext>
            </a:extLst>
          </p:cNvPr>
          <p:cNvSpPr txBox="1"/>
          <p:nvPr/>
        </p:nvSpPr>
        <p:spPr>
          <a:xfrm>
            <a:off x="333569" y="1165061"/>
            <a:ext cx="10902701" cy="4016484"/>
          </a:xfrm>
          <a:prstGeom prst="rect">
            <a:avLst/>
          </a:prstGeom>
          <a:noFill/>
        </p:spPr>
        <p:txBody>
          <a:bodyPr wrap="square">
            <a:spAutoFit/>
          </a:bodyPr>
          <a:lstStyle/>
          <a:p>
            <a:pPr algn="just">
              <a:spcBef>
                <a:spcPts val="600"/>
              </a:spcBef>
            </a:pPr>
            <a:r>
              <a:rPr lang="en-US" sz="2400" b="1" i="0" u="none" strike="noStrike" baseline="0" dirty="0"/>
              <a:t>Vitamin A and Xerophthalmia </a:t>
            </a:r>
          </a:p>
          <a:p>
            <a:pPr marL="457200" indent="-457200" algn="just">
              <a:spcBef>
                <a:spcPts val="600"/>
              </a:spcBef>
              <a:buAutoNum type="arabicPeriod"/>
            </a:pPr>
            <a:r>
              <a:rPr lang="en-US" sz="2400" b="0" i="0" u="none" strike="noStrike" baseline="0" dirty="0"/>
              <a:t>Vitamin A and its metabolites play critical role in vision, fetal growth and development, reproduction, GI and respiratory function, and immunity. It is part of antioxidant defenses. </a:t>
            </a:r>
          </a:p>
          <a:p>
            <a:pPr marL="457200" indent="-457200" algn="just">
              <a:spcBef>
                <a:spcPts val="600"/>
              </a:spcBef>
              <a:buAutoNum type="arabicPeriod"/>
            </a:pPr>
            <a:r>
              <a:rPr lang="en-US" sz="2400" b="0" i="0" u="none" strike="noStrike" baseline="0" dirty="0"/>
              <a:t>Sources of vitamin A include fish liver oils, liver, dairy products, egg yolk, green leafy vegetables, yellow fruits, and vegetables such as carrots, papaya, tomatoes, sweet potatoes, mango, broccoli, and spinach. </a:t>
            </a:r>
          </a:p>
          <a:p>
            <a:pPr marL="457200" indent="-457200" algn="just">
              <a:spcBef>
                <a:spcPts val="600"/>
              </a:spcBef>
              <a:buAutoNum type="arabicPeriod"/>
            </a:pPr>
            <a:r>
              <a:rPr lang="en-US" sz="2400" b="0" i="0" u="none" strike="noStrike" baseline="0" dirty="0"/>
              <a:t>Vitamin A deficiency can lead to xerophthalmia, childhood blindness, anemia, decrease host resistance to infection, and increased risk of mortality in under-5 children. </a:t>
            </a:r>
            <a:endParaRPr lang="en-IN" sz="2400" dirty="0"/>
          </a:p>
        </p:txBody>
      </p:sp>
      <p:sp>
        <p:nvSpPr>
          <p:cNvPr id="3" name="TextBox 2">
            <a:extLst>
              <a:ext uri="{FF2B5EF4-FFF2-40B4-BE49-F238E27FC236}">
                <a16:creationId xmlns:a16="http://schemas.microsoft.com/office/drawing/2014/main" id="{1A5370CC-0971-758E-D6C8-00CAA3A74E0A}"/>
              </a:ext>
            </a:extLst>
          </p:cNvPr>
          <p:cNvSpPr txBox="1"/>
          <p:nvPr/>
        </p:nvSpPr>
        <p:spPr>
          <a:xfrm>
            <a:off x="461393" y="432145"/>
            <a:ext cx="10774878"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659012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807111-EB79-D00D-A84C-A594902E6953}"/>
              </a:ext>
            </a:extLst>
          </p:cNvPr>
          <p:cNvSpPr txBox="1"/>
          <p:nvPr/>
        </p:nvSpPr>
        <p:spPr>
          <a:xfrm>
            <a:off x="326222" y="469535"/>
            <a:ext cx="10941046" cy="2462213"/>
          </a:xfrm>
          <a:prstGeom prst="rect">
            <a:avLst/>
          </a:prstGeom>
          <a:noFill/>
        </p:spPr>
        <p:txBody>
          <a:bodyPr wrap="square">
            <a:spAutoFit/>
          </a:bodyPr>
          <a:lstStyle/>
          <a:p>
            <a:pPr marL="457200" indent="-457200" algn="just">
              <a:spcBef>
                <a:spcPts val="600"/>
              </a:spcBef>
              <a:buFont typeface="+mj-lt"/>
              <a:buAutoNum type="arabicPeriod" startAt="4"/>
            </a:pPr>
            <a:r>
              <a:rPr lang="en-US" sz="2400" b="0" i="0" u="none" strike="noStrike" baseline="0" dirty="0"/>
              <a:t>Prevalence of night blindness, </a:t>
            </a:r>
            <a:r>
              <a:rPr lang="en-US" sz="2400" b="0" i="0" u="none" strike="noStrike" baseline="0" dirty="0" err="1"/>
              <a:t>Bitot</a:t>
            </a:r>
            <a:r>
              <a:rPr lang="en-US" sz="2400" b="0" i="0" u="none" strike="noStrike" baseline="0" dirty="0"/>
              <a:t> Spots, and serum retinol of &lt;0.70 </a:t>
            </a:r>
            <a:r>
              <a:rPr lang="en-US" sz="2400" b="0" i="0" u="none" strike="noStrike" baseline="0" dirty="0" err="1"/>
              <a:t>μmol</a:t>
            </a:r>
            <a:r>
              <a:rPr lang="en-US" sz="2400" b="0" i="0" u="none" strike="noStrike" baseline="0" dirty="0"/>
              <a:t>/L are used as the indicators for VAD in a community. </a:t>
            </a:r>
          </a:p>
          <a:p>
            <a:pPr marL="457200" indent="-457200" algn="just">
              <a:spcBef>
                <a:spcPts val="600"/>
              </a:spcBef>
              <a:buFont typeface="+mj-lt"/>
              <a:buAutoNum type="arabicPeriod" startAt="4"/>
            </a:pPr>
            <a:r>
              <a:rPr lang="en-US" sz="2400" b="0" i="0" u="none" strike="noStrike" baseline="0" dirty="0"/>
              <a:t> Treat all children with clinical signs of VAD as early as possible with massive doses of vitamin A. </a:t>
            </a:r>
          </a:p>
          <a:p>
            <a:pPr marL="457200" indent="-457200" algn="just">
              <a:spcBef>
                <a:spcPts val="600"/>
              </a:spcBef>
              <a:buFont typeface="+mj-lt"/>
              <a:buAutoNum type="arabicPeriod" startAt="4"/>
            </a:pPr>
            <a:r>
              <a:rPr lang="en-US" sz="2400" b="0" i="0" u="none" strike="noStrike" baseline="0" dirty="0"/>
              <a:t>Improve the availability and consumption of vitamin A by dietary diversification; food fortification; and targeted mega-dose vitamin A supplementation</a:t>
            </a:r>
            <a:endParaRPr lang="en-IN" sz="2400" dirty="0"/>
          </a:p>
        </p:txBody>
      </p:sp>
    </p:spTree>
    <p:extLst>
      <p:ext uri="{BB962C8B-B14F-4D97-AF65-F5344CB8AC3E}">
        <p14:creationId xmlns:p14="http://schemas.microsoft.com/office/powerpoint/2010/main" val="4034501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4F20EF1B-D033-628F-A351-7815D814E651}"/>
              </a:ext>
            </a:extLst>
          </p:cNvPr>
          <p:cNvSpPr>
            <a:spLocks noGrp="1"/>
          </p:cNvSpPr>
          <p:nvPr>
            <p:ph type="title"/>
          </p:nvPr>
        </p:nvSpPr>
        <p:spPr>
          <a:xfrm>
            <a:off x="431368" y="459783"/>
            <a:ext cx="10742909" cy="816567"/>
          </a:xfrm>
        </p:spPr>
        <p:txBody>
          <a:bodyPr/>
          <a:lstStyle/>
          <a:p>
            <a:pPr algn="ctr"/>
            <a:r>
              <a:rPr lang="en-US" altLang="en-US" sz="3200" b="1" dirty="0">
                <a:solidFill>
                  <a:srgbClr val="00B0F0"/>
                </a:solidFill>
              </a:rPr>
              <a:t>Endocrine, paracrine and intracrine functions of Vitamin D….</a:t>
            </a:r>
          </a:p>
        </p:txBody>
      </p:sp>
      <p:pic>
        <p:nvPicPr>
          <p:cNvPr id="16387" name="Content Placeholder 3" descr="v3.jpg">
            <a:extLst>
              <a:ext uri="{FF2B5EF4-FFF2-40B4-BE49-F238E27FC236}">
                <a16:creationId xmlns:a16="http://schemas.microsoft.com/office/drawing/2014/main" id="{72922437-64CC-6719-B04E-864AC55FB1F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05843" y="1276350"/>
            <a:ext cx="7580313" cy="49530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437E151-6775-9225-3B7B-CA2F17EF6242}"/>
              </a:ext>
            </a:extLst>
          </p:cNvPr>
          <p:cNvSpPr txBox="1"/>
          <p:nvPr/>
        </p:nvSpPr>
        <p:spPr>
          <a:xfrm>
            <a:off x="376338" y="662731"/>
            <a:ext cx="4939581" cy="3431709"/>
          </a:xfrm>
          <a:prstGeom prst="rect">
            <a:avLst/>
          </a:prstGeom>
          <a:noFill/>
        </p:spPr>
        <p:txBody>
          <a:bodyPr wrap="square">
            <a:spAutoFit/>
          </a:bodyPr>
          <a:lstStyle/>
          <a:p>
            <a:pPr algn="just">
              <a:spcBef>
                <a:spcPts val="600"/>
              </a:spcBef>
            </a:pPr>
            <a:r>
              <a:rPr lang="en-IN" sz="2400" b="1" i="0" u="none" strike="noStrike" baseline="0" dirty="0"/>
              <a:t>SUPPLEMENTATION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400 IU/day for breastfed infants from birth–1 year of age. </a:t>
            </a:r>
          </a:p>
          <a:p>
            <a:pPr algn="just">
              <a:spcBef>
                <a:spcPts val="600"/>
              </a:spcBef>
            </a:pPr>
            <a:endParaRPr lang="en-GB" sz="2400" dirty="0"/>
          </a:p>
          <a:p>
            <a:pPr algn="just">
              <a:spcBef>
                <a:spcPts val="600"/>
              </a:spcBef>
            </a:pPr>
            <a:r>
              <a:rPr lang="en-GB" sz="2400" b="1" dirty="0"/>
              <a:t>SOURCES</a:t>
            </a:r>
            <a:r>
              <a:rPr lang="en-GB" sz="2400" dirty="0"/>
              <a:t> </a:t>
            </a:r>
          </a:p>
          <a:p>
            <a:pPr marL="342900" indent="-342900" algn="just">
              <a:spcBef>
                <a:spcPts val="600"/>
              </a:spcBef>
              <a:buFont typeface="Arial" panose="020B0604020202020204" pitchFamily="34" charset="0"/>
              <a:buChar char="•"/>
            </a:pPr>
            <a:r>
              <a:rPr lang="en-GB" sz="2400" dirty="0"/>
              <a:t>Sunlight (UV-B rays)</a:t>
            </a:r>
          </a:p>
          <a:p>
            <a:pPr marL="342900" indent="-342900" algn="just">
              <a:spcBef>
                <a:spcPts val="600"/>
              </a:spcBef>
              <a:buFont typeface="Arial" panose="020B0604020202020204" pitchFamily="34" charset="0"/>
              <a:buChar char="•"/>
            </a:pPr>
            <a:r>
              <a:rPr lang="en-US" sz="2400" b="0" i="0" u="none" strike="noStrike" baseline="0" dirty="0"/>
              <a:t>Fish oils, liver, egg yolk, and fortified foods</a:t>
            </a:r>
            <a:endParaRPr lang="en-IN" sz="2400" dirty="0"/>
          </a:p>
        </p:txBody>
      </p:sp>
      <p:pic>
        <p:nvPicPr>
          <p:cNvPr id="6" name="Picture 5">
            <a:extLst>
              <a:ext uri="{FF2B5EF4-FFF2-40B4-BE49-F238E27FC236}">
                <a16:creationId xmlns:a16="http://schemas.microsoft.com/office/drawing/2014/main" id="{C8785FCD-A5C3-5569-81F8-5BE0F3659694}"/>
              </a:ext>
            </a:extLst>
          </p:cNvPr>
          <p:cNvPicPr>
            <a:picLocks noChangeAspect="1"/>
          </p:cNvPicPr>
          <p:nvPr/>
        </p:nvPicPr>
        <p:blipFill>
          <a:blip r:embed="rId2"/>
          <a:stretch>
            <a:fillRect/>
          </a:stretch>
        </p:blipFill>
        <p:spPr>
          <a:xfrm>
            <a:off x="5685102" y="636837"/>
            <a:ext cx="5324261" cy="5584326"/>
          </a:xfrm>
          <a:prstGeom prst="rect">
            <a:avLst/>
          </a:prstGeom>
        </p:spPr>
      </p:pic>
    </p:spTree>
    <p:extLst>
      <p:ext uri="{BB962C8B-B14F-4D97-AF65-F5344CB8AC3E}">
        <p14:creationId xmlns:p14="http://schemas.microsoft.com/office/powerpoint/2010/main" val="220831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2FA59D-EF8D-99A3-4812-D8F0F70678BF}"/>
              </a:ext>
            </a:extLst>
          </p:cNvPr>
          <p:cNvPicPr>
            <a:picLocks noChangeAspect="1"/>
          </p:cNvPicPr>
          <p:nvPr/>
        </p:nvPicPr>
        <p:blipFill>
          <a:blip r:embed="rId2"/>
          <a:stretch>
            <a:fillRect/>
          </a:stretch>
        </p:blipFill>
        <p:spPr>
          <a:xfrm>
            <a:off x="723332" y="529546"/>
            <a:ext cx="10293824" cy="5684806"/>
          </a:xfrm>
          <a:prstGeom prst="rect">
            <a:avLst/>
          </a:prstGeom>
        </p:spPr>
      </p:pic>
    </p:spTree>
    <p:extLst>
      <p:ext uri="{BB962C8B-B14F-4D97-AF65-F5344CB8AC3E}">
        <p14:creationId xmlns:p14="http://schemas.microsoft.com/office/powerpoint/2010/main" val="1161786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DADD23-400D-6065-B88E-558E4F0A3A0A}"/>
              </a:ext>
            </a:extLst>
          </p:cNvPr>
          <p:cNvSpPr txBox="1"/>
          <p:nvPr/>
        </p:nvSpPr>
        <p:spPr>
          <a:xfrm>
            <a:off x="327313" y="1116090"/>
            <a:ext cx="10906358" cy="3508653"/>
          </a:xfrm>
          <a:prstGeom prst="rect">
            <a:avLst/>
          </a:prstGeom>
          <a:noFill/>
        </p:spPr>
        <p:txBody>
          <a:bodyPr wrap="square">
            <a:spAutoFit/>
          </a:bodyPr>
          <a:lstStyle/>
          <a:p>
            <a:pPr marL="457200" indent="-457200" algn="just">
              <a:spcBef>
                <a:spcPts val="600"/>
              </a:spcBef>
              <a:buAutoNum type="arabicParenBoth"/>
            </a:pPr>
            <a:r>
              <a:rPr lang="en-US" sz="2400" b="0" i="0" u="none" strike="noStrike" baseline="0" dirty="0"/>
              <a:t>To enhance intestinal calcium and phosphate absorption; </a:t>
            </a:r>
          </a:p>
          <a:p>
            <a:pPr marL="457200" indent="-457200" algn="just">
              <a:spcBef>
                <a:spcPts val="600"/>
              </a:spcBef>
              <a:buAutoNum type="arabicParenBoth"/>
            </a:pPr>
            <a:r>
              <a:rPr lang="en-US" sz="2400" b="0" i="0" u="none" strike="noStrike" baseline="0" dirty="0"/>
              <a:t>To inhibit parathormone production; and </a:t>
            </a:r>
          </a:p>
          <a:p>
            <a:pPr marL="457200" indent="-457200" algn="just">
              <a:spcBef>
                <a:spcPts val="600"/>
              </a:spcBef>
              <a:buAutoNum type="arabicParenBoth"/>
            </a:pPr>
            <a:r>
              <a:rPr lang="en-US" sz="2400" b="0" i="0" u="none" strike="noStrike" baseline="0" dirty="0"/>
              <a:t>To ensure formation and mineralization of bone. </a:t>
            </a:r>
          </a:p>
          <a:p>
            <a:pPr marL="457200" indent="-457200" algn="just">
              <a:spcBef>
                <a:spcPts val="600"/>
              </a:spcBef>
              <a:buAutoNum type="arabicParenBoth"/>
            </a:pPr>
            <a:r>
              <a:rPr lang="en-US" sz="2400" b="0" i="0" u="none" strike="noStrike" baseline="0" dirty="0"/>
              <a:t>1,25-dihydroxyvitamin D3, the hormonally active form of vitamin D, generates several extra skeletal biological responses </a:t>
            </a:r>
          </a:p>
          <a:p>
            <a:pPr marL="800100" lvl="1" indent="-342900" algn="just">
              <a:spcBef>
                <a:spcPts val="600"/>
              </a:spcBef>
              <a:buFont typeface="Calibri" panose="020F0502020204030204" pitchFamily="34" charset="0"/>
              <a:buChar char="˗"/>
            </a:pPr>
            <a:r>
              <a:rPr lang="en-US" sz="2400" b="0" i="0" u="none" strike="noStrike" baseline="0" dirty="0"/>
              <a:t>inhibition of breast, colon, and prostate cancer cell progression; </a:t>
            </a:r>
          </a:p>
          <a:p>
            <a:pPr marL="800100" lvl="1" indent="-342900" algn="just">
              <a:spcBef>
                <a:spcPts val="600"/>
              </a:spcBef>
              <a:buFont typeface="Calibri" panose="020F0502020204030204" pitchFamily="34" charset="0"/>
              <a:buChar char="˗"/>
            </a:pPr>
            <a:r>
              <a:rPr lang="en-US" sz="2400" b="0" i="0" u="none" strike="noStrike" baseline="0" dirty="0"/>
              <a:t>effects on the cardiovascular system; and </a:t>
            </a:r>
          </a:p>
          <a:p>
            <a:pPr marL="800100" lvl="1" indent="-342900" algn="just">
              <a:spcBef>
                <a:spcPts val="600"/>
              </a:spcBef>
              <a:buFont typeface="Calibri" panose="020F0502020204030204" pitchFamily="34" charset="0"/>
              <a:buChar char="˗"/>
            </a:pPr>
            <a:r>
              <a:rPr lang="en-US" sz="2400" b="0" i="0" u="none" strike="noStrike" baseline="0" dirty="0"/>
              <a:t>protection against autoimmune diseases including MS, IBD. </a:t>
            </a:r>
            <a:endParaRPr lang="en-IN" sz="2400" dirty="0"/>
          </a:p>
        </p:txBody>
      </p:sp>
      <p:sp>
        <p:nvSpPr>
          <p:cNvPr id="3" name="TextBox 2">
            <a:extLst>
              <a:ext uri="{FF2B5EF4-FFF2-40B4-BE49-F238E27FC236}">
                <a16:creationId xmlns:a16="http://schemas.microsoft.com/office/drawing/2014/main" id="{1AD2A76C-DB27-F598-57EE-5E27639FCC7E}"/>
              </a:ext>
            </a:extLst>
          </p:cNvPr>
          <p:cNvSpPr txBox="1"/>
          <p:nvPr/>
        </p:nvSpPr>
        <p:spPr>
          <a:xfrm>
            <a:off x="451940" y="423265"/>
            <a:ext cx="10781731"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Functions of </a:t>
            </a:r>
            <a:r>
              <a:rPr lang="en-IN" sz="3600" b="1" dirty="0">
                <a:solidFill>
                  <a:srgbClr val="00B0F0"/>
                </a:solidFill>
                <a:latin typeface="Calibri" panose="020F0502020204030204" pitchFamily="34" charset="0"/>
                <a:cs typeface="Calibri" panose="020F0502020204030204" pitchFamily="34" charset="0"/>
              </a:rPr>
              <a:t>Vitamin D</a:t>
            </a:r>
          </a:p>
        </p:txBody>
      </p:sp>
      <p:sp>
        <p:nvSpPr>
          <p:cNvPr id="5" name="Rectangle 4">
            <a:extLst>
              <a:ext uri="{FF2B5EF4-FFF2-40B4-BE49-F238E27FC236}">
                <a16:creationId xmlns:a16="http://schemas.microsoft.com/office/drawing/2014/main" id="{28C7D8CA-FD54-35F0-D62B-130BB9501099}"/>
              </a:ext>
            </a:extLst>
          </p:cNvPr>
          <p:cNvSpPr/>
          <p:nvPr/>
        </p:nvSpPr>
        <p:spPr>
          <a:xfrm>
            <a:off x="1117134" y="4910403"/>
            <a:ext cx="9957732" cy="124996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rPr>
              <a:t>However, is no high-quality evidence to support the effectiveness of vitamin D supplementation in pneumonia, diarrhea, tuberculosis, HIV, asthma, obesity, atopy, and neurodevelopmental conditions.</a:t>
            </a:r>
            <a:endParaRPr lang="en-IN" sz="2400" dirty="0">
              <a:solidFill>
                <a:schemeClr val="tx1"/>
              </a:solidFill>
            </a:endParaRPr>
          </a:p>
        </p:txBody>
      </p:sp>
    </p:spTree>
    <p:extLst>
      <p:ext uri="{BB962C8B-B14F-4D97-AF65-F5344CB8AC3E}">
        <p14:creationId xmlns:p14="http://schemas.microsoft.com/office/powerpoint/2010/main" val="3738560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59F2B53-01D6-43FD-B2DB-BF7C06E1A985}"/>
              </a:ext>
            </a:extLst>
          </p:cNvPr>
          <p:cNvSpPr txBox="1"/>
          <p:nvPr/>
        </p:nvSpPr>
        <p:spPr>
          <a:xfrm>
            <a:off x="486561" y="1223479"/>
            <a:ext cx="10781731" cy="4539704"/>
          </a:xfrm>
          <a:prstGeom prst="rect">
            <a:avLst/>
          </a:prstGeom>
          <a:noFill/>
        </p:spPr>
        <p:txBody>
          <a:bodyPr wrap="square">
            <a:spAutoFit/>
          </a:bodyPr>
          <a:lstStyle/>
          <a:p>
            <a:pPr marL="457200" indent="-457200" algn="just">
              <a:spcBef>
                <a:spcPts val="600"/>
              </a:spcBef>
              <a:buFont typeface="+mj-lt"/>
              <a:buAutoNum type="arabicPeriod"/>
            </a:pPr>
            <a:r>
              <a:rPr lang="en-US" sz="2400" b="1" i="1" u="none" strike="noStrike" baseline="0" dirty="0"/>
              <a:t>Disorders of vitamin D synthesis</a:t>
            </a:r>
            <a:r>
              <a:rPr lang="en-US" sz="2400" b="0" i="0" u="none" strike="noStrike" baseline="0" dirty="0"/>
              <a:t>: – Increased skin pigmentation – Topical application of sunscreen agents – Overclothing preventing sunlight exposure – High-rise buildings and urbanization </a:t>
            </a:r>
          </a:p>
          <a:p>
            <a:pPr marL="457200" indent="-457200" algn="just">
              <a:spcBef>
                <a:spcPts val="600"/>
              </a:spcBef>
              <a:buFont typeface="+mj-lt"/>
              <a:buAutoNum type="arabicPeriod"/>
            </a:pPr>
            <a:r>
              <a:rPr lang="en-US" sz="2400" b="1" i="1" u="none" strike="noStrike" baseline="0" dirty="0"/>
              <a:t>Geographical location</a:t>
            </a:r>
            <a:r>
              <a:rPr lang="en-US" sz="2400" b="0" i="0" u="none" strike="noStrike" baseline="0" dirty="0"/>
              <a:t>: – Latitude (&gt;400 North or South) – Winter season – Air pollution and cloud cover – High-altitude – Avoidance of sunlight for cosmetic reasons and fear of skin cancer </a:t>
            </a:r>
          </a:p>
          <a:p>
            <a:pPr marL="457200" indent="-457200" algn="just">
              <a:spcBef>
                <a:spcPts val="600"/>
              </a:spcBef>
              <a:buFont typeface="+mj-lt"/>
              <a:buAutoNum type="arabicPeriod"/>
            </a:pPr>
            <a:r>
              <a:rPr lang="en-US" sz="2400" b="0" i="1" u="none" strike="noStrike" baseline="0" dirty="0"/>
              <a:t>Decreased intake of vitamin D</a:t>
            </a:r>
            <a:r>
              <a:rPr lang="en-US" sz="2400" b="0" i="0" u="none" strike="noStrike" baseline="0" dirty="0"/>
              <a:t>—vegetarianism </a:t>
            </a:r>
          </a:p>
          <a:p>
            <a:pPr marL="457200" indent="-457200" algn="just">
              <a:spcBef>
                <a:spcPts val="600"/>
              </a:spcBef>
              <a:buFont typeface="+mj-lt"/>
              <a:buAutoNum type="arabicPeriod"/>
            </a:pPr>
            <a:r>
              <a:rPr lang="en-US" sz="2400" b="0" i="1" u="none" strike="noStrike" baseline="0" dirty="0"/>
              <a:t>Decreased maternal vitamin D stores</a:t>
            </a:r>
            <a:r>
              <a:rPr lang="en-US" sz="2400" b="0" i="0" u="none" strike="noStrike" baseline="0" dirty="0"/>
              <a:t> and exclusive breastfeeding </a:t>
            </a:r>
          </a:p>
          <a:p>
            <a:pPr marL="457200" indent="-457200" algn="just">
              <a:spcBef>
                <a:spcPts val="600"/>
              </a:spcBef>
              <a:buFont typeface="+mj-lt"/>
              <a:buAutoNum type="arabicPeriod"/>
            </a:pPr>
            <a:r>
              <a:rPr lang="en-US" sz="2400" b="0" i="1" u="none" strike="noStrike" baseline="0" dirty="0"/>
              <a:t>Malabsorption</a:t>
            </a:r>
            <a:r>
              <a:rPr lang="en-US" sz="2400" b="0" i="0" u="none" strike="noStrike" baseline="0" dirty="0"/>
              <a:t>: – Celiac disease – Pancreatic Insufficiency – Chronic cholestasis </a:t>
            </a:r>
          </a:p>
          <a:p>
            <a:pPr marL="457200" indent="-457200" algn="just">
              <a:spcBef>
                <a:spcPts val="600"/>
              </a:spcBef>
              <a:buFont typeface="+mj-lt"/>
              <a:buAutoNum type="arabicPeriod"/>
            </a:pPr>
            <a:r>
              <a:rPr lang="en-US" sz="2400" b="0" i="1" u="none" strike="noStrike" baseline="0" dirty="0"/>
              <a:t>Decreased synthesis or increased degradation of 25(OH)D</a:t>
            </a:r>
            <a:r>
              <a:rPr lang="en-US" sz="2400" b="0" i="0" u="none" strike="noStrike" baseline="0" dirty="0"/>
              <a:t>: – Chronic liver disease – Drugs (rifampicin, isoniazid, antifungals, and anticonvulsants) – Genetic factors</a:t>
            </a:r>
          </a:p>
        </p:txBody>
      </p:sp>
      <p:sp>
        <p:nvSpPr>
          <p:cNvPr id="3" name="TextBox 2">
            <a:extLst>
              <a:ext uri="{FF2B5EF4-FFF2-40B4-BE49-F238E27FC236}">
                <a16:creationId xmlns:a16="http://schemas.microsoft.com/office/drawing/2014/main" id="{1A875672-EB42-8AC1-5F3B-8D91E6B7077B}"/>
              </a:ext>
            </a:extLst>
          </p:cNvPr>
          <p:cNvSpPr txBox="1"/>
          <p:nvPr/>
        </p:nvSpPr>
        <p:spPr>
          <a:xfrm>
            <a:off x="486561" y="394676"/>
            <a:ext cx="1078173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Vitamin D </a:t>
            </a:r>
            <a:r>
              <a:rPr lang="en-US" sz="3600" b="1" dirty="0">
                <a:solidFill>
                  <a:srgbClr val="00B0F0"/>
                </a:solidFill>
                <a:latin typeface="Calibri" panose="020F0502020204030204" pitchFamily="34" charset="0"/>
                <a:cs typeface="Calibri" panose="020F0502020204030204" pitchFamily="34" charset="0"/>
              </a:rPr>
              <a:t>Deficiency</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5195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218D3E-E057-C876-0CC7-EE18B6029BF9}"/>
              </a:ext>
            </a:extLst>
          </p:cNvPr>
          <p:cNvSpPr txBox="1"/>
          <p:nvPr/>
        </p:nvSpPr>
        <p:spPr>
          <a:xfrm>
            <a:off x="316790" y="1262777"/>
            <a:ext cx="10951501" cy="246221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Vitamin D deficiency in growing children (before closure of epiphyses) leads to </a:t>
            </a:r>
            <a:r>
              <a:rPr lang="en-US" sz="2400" b="0" i="1" u="none" strike="noStrike" baseline="0" dirty="0"/>
              <a:t>rickets</a:t>
            </a:r>
            <a:r>
              <a:rPr lang="en-US" sz="2400" b="0" i="0" u="none" strike="noStrike" baseline="0" dirty="0"/>
              <a:t>. </a:t>
            </a:r>
          </a:p>
          <a:p>
            <a:pPr marL="342900" indent="-342900" algn="just">
              <a:spcBef>
                <a:spcPts val="600"/>
              </a:spcBef>
              <a:buFont typeface="Arial" panose="020B0604020202020204" pitchFamily="34" charset="0"/>
              <a:buChar char="•"/>
            </a:pPr>
            <a:r>
              <a:rPr lang="en-US" sz="2400" dirty="0"/>
              <a:t>M</a:t>
            </a:r>
            <a:r>
              <a:rPr lang="en-US" sz="2400" b="0" i="0" u="none" strike="noStrike" baseline="0" dirty="0"/>
              <a:t>ain causes of deficiency are inadequate dietary intake and lack of exposure to sunlight. </a:t>
            </a:r>
          </a:p>
          <a:p>
            <a:pPr marL="342900" indent="-342900" algn="just">
              <a:spcBef>
                <a:spcPts val="600"/>
              </a:spcBef>
              <a:buFont typeface="Arial" panose="020B0604020202020204" pitchFamily="34" charset="0"/>
              <a:buChar char="•"/>
            </a:pPr>
            <a:r>
              <a:rPr lang="en-US" sz="2400" b="0" i="0" u="none" strike="noStrike" baseline="0" dirty="0"/>
              <a:t>Poor vitamin D content of milk and vegetarian diets contribute to deficiency of vitamin D. </a:t>
            </a:r>
            <a:endParaRPr lang="en-IN" sz="2400" dirty="0"/>
          </a:p>
        </p:txBody>
      </p:sp>
      <p:sp>
        <p:nvSpPr>
          <p:cNvPr id="3" name="TextBox 2">
            <a:extLst>
              <a:ext uri="{FF2B5EF4-FFF2-40B4-BE49-F238E27FC236}">
                <a16:creationId xmlns:a16="http://schemas.microsoft.com/office/drawing/2014/main" id="{A8D46F1F-5D7E-1551-961E-8F1F49A1259D}"/>
              </a:ext>
            </a:extLst>
          </p:cNvPr>
          <p:cNvSpPr txBox="1"/>
          <p:nvPr/>
        </p:nvSpPr>
        <p:spPr>
          <a:xfrm>
            <a:off x="486561" y="394676"/>
            <a:ext cx="10781731"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VITAMIN D DEFICIENCY RICKETS </a:t>
            </a:r>
          </a:p>
        </p:txBody>
      </p:sp>
    </p:spTree>
    <p:extLst>
      <p:ext uri="{BB962C8B-B14F-4D97-AF65-F5344CB8AC3E}">
        <p14:creationId xmlns:p14="http://schemas.microsoft.com/office/powerpoint/2010/main" val="3428103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B57F0A-D9AD-4D5C-E1C5-D4BE30024617}"/>
              </a:ext>
            </a:extLst>
          </p:cNvPr>
          <p:cNvSpPr txBox="1"/>
          <p:nvPr/>
        </p:nvSpPr>
        <p:spPr>
          <a:xfrm>
            <a:off x="345370" y="1061586"/>
            <a:ext cx="10781730" cy="5278368"/>
          </a:xfrm>
          <a:prstGeom prst="rect">
            <a:avLst/>
          </a:prstGeom>
          <a:noFill/>
        </p:spPr>
        <p:txBody>
          <a:bodyPr wrap="square">
            <a:spAutoFit/>
          </a:bodyPr>
          <a:lstStyle/>
          <a:p>
            <a:pPr marL="342900" indent="-342900" algn="just">
              <a:spcBef>
                <a:spcPts val="300"/>
              </a:spcBef>
              <a:buFont typeface="Wingdings" panose="05000000000000000000" pitchFamily="2" charset="2"/>
              <a:buChar char="§"/>
            </a:pPr>
            <a:r>
              <a:rPr lang="en-US" sz="2400" b="0" i="1" u="none" strike="noStrike" baseline="0" dirty="0"/>
              <a:t>Craniotabes</a:t>
            </a:r>
            <a:r>
              <a:rPr lang="en-US" sz="2400" b="0" i="0" u="none" strike="noStrike" baseline="0" dirty="0"/>
              <a:t>. Frontal and parietal bossing may be evident beyond infancy. </a:t>
            </a:r>
          </a:p>
          <a:p>
            <a:pPr marL="342900" indent="-342900" algn="just">
              <a:spcBef>
                <a:spcPts val="300"/>
              </a:spcBef>
              <a:buFont typeface="Wingdings" panose="05000000000000000000" pitchFamily="2" charset="2"/>
              <a:buChar char="§"/>
            </a:pPr>
            <a:r>
              <a:rPr lang="en-US" sz="2400" b="0" i="0" u="none" strike="noStrike" baseline="0" dirty="0"/>
              <a:t>Anterior fontanel is large and its closure is delayed beyond 18 months. </a:t>
            </a:r>
          </a:p>
          <a:p>
            <a:pPr marL="342900" indent="-342900" algn="just">
              <a:spcBef>
                <a:spcPts val="300"/>
              </a:spcBef>
              <a:buFont typeface="Wingdings" panose="05000000000000000000" pitchFamily="2" charset="2"/>
              <a:buChar char="§"/>
            </a:pPr>
            <a:r>
              <a:rPr lang="en-US" sz="2400" b="0" i="0" u="none" strike="noStrike" baseline="0" dirty="0"/>
              <a:t>There is clinically apparent widening of the wrists </a:t>
            </a:r>
            <a:r>
              <a:rPr lang="en-US" sz="2400" b="1" i="0" u="none" strike="noStrike" baseline="0" dirty="0"/>
              <a:t>(Fig. 10.5A)</a:t>
            </a:r>
            <a:r>
              <a:rPr lang="en-US" sz="2400" b="0" i="0" u="none" strike="noStrike" baseline="0" dirty="0"/>
              <a:t>. </a:t>
            </a:r>
          </a:p>
          <a:p>
            <a:pPr marL="342900" indent="-342900" algn="just">
              <a:spcBef>
                <a:spcPts val="300"/>
              </a:spcBef>
              <a:buFont typeface="Wingdings" panose="05000000000000000000" pitchFamily="2" charset="2"/>
              <a:buChar char="§"/>
            </a:pPr>
            <a:r>
              <a:rPr lang="en-US" sz="2400" b="0" i="0" u="none" strike="noStrike" baseline="0" dirty="0"/>
              <a:t>Long bones of legs get deformed when the child starts bearing weight (after 1 year). Anterior bowing of legs, knock knee, and coxa </a:t>
            </a:r>
            <a:r>
              <a:rPr lang="en-US" sz="2400" b="0" i="0" u="none" strike="noStrike" baseline="0" dirty="0" err="1"/>
              <a:t>vara</a:t>
            </a:r>
            <a:r>
              <a:rPr lang="en-US" sz="2400" b="0" i="0" u="none" strike="noStrike" baseline="0" dirty="0"/>
              <a:t> are other deformities. </a:t>
            </a:r>
          </a:p>
          <a:p>
            <a:pPr marL="342900" indent="-342900" algn="just">
              <a:spcBef>
                <a:spcPts val="300"/>
              </a:spcBef>
              <a:buFont typeface="Wingdings" panose="05000000000000000000" pitchFamily="2" charset="2"/>
              <a:buChar char="§"/>
            </a:pPr>
            <a:r>
              <a:rPr lang="en-US" sz="2400" b="0" i="0" u="none" strike="noStrike" baseline="0" dirty="0"/>
              <a:t>Medial malleolus of tibiae widens giving the appearance of </a:t>
            </a:r>
            <a:r>
              <a:rPr lang="en-US" sz="2400" b="0" i="1" u="none" strike="noStrike" baseline="0" dirty="0"/>
              <a:t>double malleolus</a:t>
            </a:r>
            <a:r>
              <a:rPr lang="en-US" sz="2400" b="0" i="0" u="none" strike="noStrike" baseline="0" dirty="0"/>
              <a:t>. </a:t>
            </a:r>
          </a:p>
          <a:p>
            <a:pPr marL="342900" indent="-342900" algn="just">
              <a:spcBef>
                <a:spcPts val="300"/>
              </a:spcBef>
              <a:buFont typeface="Wingdings" panose="05000000000000000000" pitchFamily="2" charset="2"/>
              <a:buChar char="§"/>
            </a:pPr>
            <a:r>
              <a:rPr lang="en-US" sz="2400" b="0" i="0" u="none" strike="noStrike" baseline="0" dirty="0"/>
              <a:t>Costochondral junctions become prominent (</a:t>
            </a:r>
            <a:r>
              <a:rPr lang="en-US" sz="2400" b="0" i="1" u="none" strike="noStrike" baseline="0" dirty="0"/>
              <a:t>rachitic rosary</a:t>
            </a:r>
            <a:r>
              <a:rPr lang="en-US" sz="2400" b="0" i="0" u="none" strike="noStrike" baseline="0" dirty="0"/>
              <a:t>). </a:t>
            </a:r>
          </a:p>
          <a:p>
            <a:pPr marL="342900" indent="-342900" algn="just">
              <a:spcBef>
                <a:spcPts val="300"/>
              </a:spcBef>
              <a:buFont typeface="Wingdings" panose="05000000000000000000" pitchFamily="2" charset="2"/>
              <a:buChar char="§"/>
            </a:pPr>
            <a:r>
              <a:rPr lang="en-US" sz="2400" b="0" i="0" u="none" strike="noStrike" baseline="0" dirty="0"/>
              <a:t>Increase in AP diameter of chest wall (</a:t>
            </a:r>
            <a:r>
              <a:rPr lang="en-US" sz="2400" b="0" i="1" u="none" strike="noStrike" baseline="0" dirty="0"/>
              <a:t>pigeon chest</a:t>
            </a:r>
            <a:r>
              <a:rPr lang="en-US" sz="2400" b="0" i="0" u="none" strike="noStrike" baseline="0" dirty="0"/>
              <a:t>). </a:t>
            </a:r>
          </a:p>
          <a:p>
            <a:pPr marL="342900" indent="-342900" algn="just">
              <a:spcBef>
                <a:spcPts val="300"/>
              </a:spcBef>
              <a:buFont typeface="Wingdings" panose="05000000000000000000" pitchFamily="2" charset="2"/>
              <a:buChar char="§"/>
            </a:pPr>
            <a:r>
              <a:rPr lang="en-US" sz="2400" b="0" i="0" u="none" strike="noStrike" baseline="0" dirty="0"/>
              <a:t>A horizontal depression (</a:t>
            </a:r>
            <a:r>
              <a:rPr lang="en-US" sz="2400" b="0" i="1" u="none" strike="noStrike" baseline="0" dirty="0"/>
              <a:t>Harrison’s groove</a:t>
            </a:r>
            <a:r>
              <a:rPr lang="en-US" sz="2400" b="0" i="0" u="none" strike="noStrike" baseline="0" dirty="0"/>
              <a:t>) is seen along the lower border of chest. </a:t>
            </a:r>
          </a:p>
          <a:p>
            <a:pPr marL="342900" indent="-342900" algn="just">
              <a:spcBef>
                <a:spcPts val="300"/>
              </a:spcBef>
              <a:buFont typeface="Wingdings" panose="05000000000000000000" pitchFamily="2" charset="2"/>
              <a:buChar char="§"/>
            </a:pPr>
            <a:r>
              <a:rPr lang="en-US" sz="2400" b="0" i="0" u="none" strike="noStrike" baseline="0" dirty="0"/>
              <a:t>Scoliosis, kyphosis, or lordosis may occur in severe cases. </a:t>
            </a:r>
          </a:p>
          <a:p>
            <a:pPr marL="342900" indent="-342900" algn="just">
              <a:spcBef>
                <a:spcPts val="300"/>
              </a:spcBef>
              <a:buFont typeface="Wingdings" panose="05000000000000000000" pitchFamily="2" charset="2"/>
              <a:buChar char="§"/>
            </a:pPr>
            <a:r>
              <a:rPr lang="en-IN" sz="2400" b="0" i="0" u="none" strike="noStrike" baseline="0" dirty="0"/>
              <a:t>Abdomen becomes protuberant (</a:t>
            </a:r>
            <a:r>
              <a:rPr lang="en-IN" sz="2400" b="0" i="1" u="none" strike="noStrike" baseline="0" dirty="0"/>
              <a:t>potbelly</a:t>
            </a:r>
            <a:r>
              <a:rPr lang="en-IN" sz="2400" b="0" i="0" u="none" strike="noStrike" baseline="0" dirty="0"/>
              <a:t>). </a:t>
            </a:r>
          </a:p>
          <a:p>
            <a:pPr marL="342900" indent="-342900" algn="just">
              <a:spcBef>
                <a:spcPts val="300"/>
              </a:spcBef>
              <a:buFont typeface="Wingdings" panose="05000000000000000000" pitchFamily="2" charset="2"/>
              <a:buChar char="§"/>
            </a:pPr>
            <a:r>
              <a:rPr lang="en-US" sz="2400" b="0" i="0" u="none" strike="noStrike" baseline="0" dirty="0"/>
              <a:t>Eruption of primary teeth is delayed. </a:t>
            </a:r>
          </a:p>
        </p:txBody>
      </p:sp>
      <p:sp>
        <p:nvSpPr>
          <p:cNvPr id="3" name="TextBox 2">
            <a:extLst>
              <a:ext uri="{FF2B5EF4-FFF2-40B4-BE49-F238E27FC236}">
                <a16:creationId xmlns:a16="http://schemas.microsoft.com/office/drawing/2014/main" id="{111874BC-0A7E-224D-E58C-68297AB5ABE2}"/>
              </a:ext>
            </a:extLst>
          </p:cNvPr>
          <p:cNvSpPr txBox="1"/>
          <p:nvPr/>
        </p:nvSpPr>
        <p:spPr>
          <a:xfrm>
            <a:off x="487625" y="358198"/>
            <a:ext cx="1078173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Clinical Features </a:t>
            </a:r>
          </a:p>
        </p:txBody>
      </p:sp>
    </p:spTree>
    <p:extLst>
      <p:ext uri="{BB962C8B-B14F-4D97-AF65-F5344CB8AC3E}">
        <p14:creationId xmlns:p14="http://schemas.microsoft.com/office/powerpoint/2010/main" val="3109343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279C61-1A2F-BC92-558D-F342BDEF165E}"/>
              </a:ext>
            </a:extLst>
          </p:cNvPr>
          <p:cNvPicPr>
            <a:picLocks noChangeAspect="1"/>
          </p:cNvPicPr>
          <p:nvPr/>
        </p:nvPicPr>
        <p:blipFill>
          <a:blip r:embed="rId2"/>
          <a:stretch>
            <a:fillRect/>
          </a:stretch>
        </p:blipFill>
        <p:spPr>
          <a:xfrm>
            <a:off x="442364" y="514849"/>
            <a:ext cx="3874075" cy="2829277"/>
          </a:xfrm>
          <a:prstGeom prst="rect">
            <a:avLst/>
          </a:prstGeom>
        </p:spPr>
      </p:pic>
      <p:pic>
        <p:nvPicPr>
          <p:cNvPr id="6" name="Picture 5">
            <a:extLst>
              <a:ext uri="{FF2B5EF4-FFF2-40B4-BE49-F238E27FC236}">
                <a16:creationId xmlns:a16="http://schemas.microsoft.com/office/drawing/2014/main" id="{47F3C2D1-95AC-8EDD-1466-AD3E9059682C}"/>
              </a:ext>
            </a:extLst>
          </p:cNvPr>
          <p:cNvPicPr>
            <a:picLocks noChangeAspect="1"/>
          </p:cNvPicPr>
          <p:nvPr/>
        </p:nvPicPr>
        <p:blipFill>
          <a:blip r:embed="rId3"/>
          <a:stretch>
            <a:fillRect/>
          </a:stretch>
        </p:blipFill>
        <p:spPr>
          <a:xfrm>
            <a:off x="4496855" y="707970"/>
            <a:ext cx="4000500" cy="2539999"/>
          </a:xfrm>
          <a:prstGeom prst="rect">
            <a:avLst/>
          </a:prstGeom>
        </p:spPr>
      </p:pic>
      <p:sp>
        <p:nvSpPr>
          <p:cNvPr id="8" name="TextBox 7">
            <a:extLst>
              <a:ext uri="{FF2B5EF4-FFF2-40B4-BE49-F238E27FC236}">
                <a16:creationId xmlns:a16="http://schemas.microsoft.com/office/drawing/2014/main" id="{3E33220E-0BDD-5359-EB12-DA31A2130EFE}"/>
              </a:ext>
            </a:extLst>
          </p:cNvPr>
          <p:cNvSpPr txBox="1"/>
          <p:nvPr/>
        </p:nvSpPr>
        <p:spPr>
          <a:xfrm>
            <a:off x="8677771" y="1439566"/>
            <a:ext cx="3139448" cy="1015663"/>
          </a:xfrm>
          <a:prstGeom prst="rect">
            <a:avLst/>
          </a:prstGeom>
          <a:noFill/>
        </p:spPr>
        <p:txBody>
          <a:bodyPr wrap="square">
            <a:spAutoFit/>
          </a:bodyPr>
          <a:lstStyle/>
          <a:p>
            <a:pPr algn="just"/>
            <a:r>
              <a:rPr lang="en-US" sz="2000" b="1" i="0" u="none" strike="noStrike" baseline="0" dirty="0"/>
              <a:t>Figs. 10.5A and B: </a:t>
            </a:r>
            <a:r>
              <a:rPr lang="en-US" sz="2000" b="0" i="0" u="none" strike="noStrike" baseline="0" dirty="0"/>
              <a:t>Rickets: (A) Widening of the wrists; (B) Double malleoli </a:t>
            </a:r>
            <a:endParaRPr lang="en-IN" sz="2000" dirty="0"/>
          </a:p>
        </p:txBody>
      </p:sp>
      <p:pic>
        <p:nvPicPr>
          <p:cNvPr id="10" name="Picture 9">
            <a:extLst>
              <a:ext uri="{FF2B5EF4-FFF2-40B4-BE49-F238E27FC236}">
                <a16:creationId xmlns:a16="http://schemas.microsoft.com/office/drawing/2014/main" id="{9EBB2A3F-4621-86EC-7CEC-3A8B0D4BFB35}"/>
              </a:ext>
            </a:extLst>
          </p:cNvPr>
          <p:cNvPicPr>
            <a:picLocks noChangeAspect="1"/>
          </p:cNvPicPr>
          <p:nvPr/>
        </p:nvPicPr>
        <p:blipFill>
          <a:blip r:embed="rId4"/>
          <a:stretch>
            <a:fillRect/>
          </a:stretch>
        </p:blipFill>
        <p:spPr>
          <a:xfrm>
            <a:off x="1932882" y="3535264"/>
            <a:ext cx="3715016" cy="2724929"/>
          </a:xfrm>
          <a:prstGeom prst="rect">
            <a:avLst/>
          </a:prstGeom>
        </p:spPr>
      </p:pic>
      <p:sp>
        <p:nvSpPr>
          <p:cNvPr id="12" name="TextBox 11">
            <a:extLst>
              <a:ext uri="{FF2B5EF4-FFF2-40B4-BE49-F238E27FC236}">
                <a16:creationId xmlns:a16="http://schemas.microsoft.com/office/drawing/2014/main" id="{A1607305-B18A-4F17-77F9-2579819E1A2B}"/>
              </a:ext>
            </a:extLst>
          </p:cNvPr>
          <p:cNvSpPr txBox="1"/>
          <p:nvPr/>
        </p:nvSpPr>
        <p:spPr>
          <a:xfrm>
            <a:off x="5647898" y="4726046"/>
            <a:ext cx="5107926" cy="707886"/>
          </a:xfrm>
          <a:prstGeom prst="rect">
            <a:avLst/>
          </a:prstGeom>
          <a:noFill/>
        </p:spPr>
        <p:txBody>
          <a:bodyPr wrap="square">
            <a:spAutoFit/>
          </a:bodyPr>
          <a:lstStyle/>
          <a:p>
            <a:pPr algn="ctr"/>
            <a:r>
              <a:rPr lang="en-US" sz="2000" b="1" i="0" u="none" strike="noStrike" baseline="0" dirty="0"/>
              <a:t>Fig. 10.6: </a:t>
            </a:r>
            <a:r>
              <a:rPr lang="en-US" sz="2000" b="0" i="0" u="none" strike="noStrike" baseline="0" dirty="0"/>
              <a:t>Rachitic rosary: Costochondral junctions become prominent </a:t>
            </a:r>
            <a:endParaRPr lang="en-IN" sz="2000" dirty="0"/>
          </a:p>
        </p:txBody>
      </p:sp>
    </p:spTree>
    <p:extLst>
      <p:ext uri="{BB962C8B-B14F-4D97-AF65-F5344CB8AC3E}">
        <p14:creationId xmlns:p14="http://schemas.microsoft.com/office/powerpoint/2010/main" val="48729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0AF41E-A1CB-E995-3287-C0878846F1F9}"/>
              </a:ext>
            </a:extLst>
          </p:cNvPr>
          <p:cNvSpPr txBox="1"/>
          <p:nvPr/>
        </p:nvSpPr>
        <p:spPr>
          <a:xfrm>
            <a:off x="297159" y="1166841"/>
            <a:ext cx="6088143" cy="4985980"/>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1" u="none" strike="noStrike" baseline="0" dirty="0"/>
              <a:t>Early radiological changes </a:t>
            </a:r>
            <a:r>
              <a:rPr lang="en-US" sz="2400" b="0" i="0" u="none" strike="noStrike" baseline="0" dirty="0"/>
              <a:t>are observed </a:t>
            </a:r>
          </a:p>
          <a:p>
            <a:pPr marL="800100" lvl="1" indent="-342900" algn="just">
              <a:spcBef>
                <a:spcPts val="600"/>
              </a:spcBef>
              <a:buFont typeface="Calibri" panose="020F0502020204030204" pitchFamily="34" charset="0"/>
              <a:buChar char="˗"/>
            </a:pPr>
            <a:r>
              <a:rPr lang="en-US" sz="2400" b="0" i="0" u="none" strike="noStrike" baseline="0" dirty="0"/>
              <a:t>wrist at lower ends of radius and ulna </a:t>
            </a:r>
          </a:p>
          <a:p>
            <a:pPr marL="800100" lvl="1" indent="-342900" algn="just">
              <a:spcBef>
                <a:spcPts val="600"/>
              </a:spcBef>
              <a:buFont typeface="Calibri" panose="020F0502020204030204" pitchFamily="34" charset="0"/>
              <a:buChar char="˗"/>
            </a:pPr>
            <a:r>
              <a:rPr lang="en-US" sz="2400" b="0" i="0" u="none" strike="noStrike" baseline="0" dirty="0"/>
              <a:t>lower ends of femur and upper end of tibia. </a:t>
            </a:r>
          </a:p>
          <a:p>
            <a:pPr marL="342900" indent="-342900" algn="just">
              <a:spcBef>
                <a:spcPts val="600"/>
              </a:spcBef>
              <a:buFont typeface="Arial" panose="020B0604020202020204" pitchFamily="34" charset="0"/>
              <a:buChar char="•"/>
            </a:pPr>
            <a:r>
              <a:rPr lang="en-US" sz="2400" b="0" i="0" u="none" strike="noStrike" baseline="0" dirty="0"/>
              <a:t>The normally convex or flat appearing </a:t>
            </a:r>
            <a:r>
              <a:rPr lang="en-US" sz="2400" b="0" i="0" u="none" strike="noStrike" baseline="0" dirty="0" err="1"/>
              <a:t>metaphyses</a:t>
            </a:r>
            <a:r>
              <a:rPr lang="en-US" sz="2400" b="0" i="0" u="none" strike="noStrike" baseline="0" dirty="0"/>
              <a:t> become concave (</a:t>
            </a:r>
            <a:r>
              <a:rPr lang="en-US" sz="2400" b="0" i="1" u="none" strike="noStrike" baseline="0" dirty="0"/>
              <a:t>cupping</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There is widening of distal end of metaphysis with elongation of both ends (</a:t>
            </a:r>
            <a:r>
              <a:rPr lang="en-US" sz="2400" b="0" i="1" u="none" strike="noStrike" baseline="0" dirty="0"/>
              <a:t>splaying</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The smooth margin of metaphysis appears irregular (</a:t>
            </a:r>
            <a:r>
              <a:rPr lang="en-US" sz="2400" b="0" i="1" u="none" strike="noStrike" baseline="0" dirty="0"/>
              <a:t>fraying</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Rachitic rosary appear as beading of costochondral junctions in chest radiograph. </a:t>
            </a:r>
            <a:endParaRPr lang="en-IN" sz="2400" dirty="0"/>
          </a:p>
        </p:txBody>
      </p:sp>
      <p:pic>
        <p:nvPicPr>
          <p:cNvPr id="6" name="Picture 5">
            <a:extLst>
              <a:ext uri="{FF2B5EF4-FFF2-40B4-BE49-F238E27FC236}">
                <a16:creationId xmlns:a16="http://schemas.microsoft.com/office/drawing/2014/main" id="{B0DBD7C3-EC07-6DF5-EFE7-2DE2EF509403}"/>
              </a:ext>
            </a:extLst>
          </p:cNvPr>
          <p:cNvPicPr>
            <a:picLocks noChangeAspect="1"/>
          </p:cNvPicPr>
          <p:nvPr/>
        </p:nvPicPr>
        <p:blipFill>
          <a:blip r:embed="rId2"/>
          <a:stretch>
            <a:fillRect/>
          </a:stretch>
        </p:blipFill>
        <p:spPr>
          <a:xfrm>
            <a:off x="6957985" y="1800106"/>
            <a:ext cx="4533900" cy="3857625"/>
          </a:xfrm>
          <a:prstGeom prst="rect">
            <a:avLst/>
          </a:prstGeom>
        </p:spPr>
      </p:pic>
      <p:sp>
        <p:nvSpPr>
          <p:cNvPr id="7" name="TextBox 6">
            <a:extLst>
              <a:ext uri="{FF2B5EF4-FFF2-40B4-BE49-F238E27FC236}">
                <a16:creationId xmlns:a16="http://schemas.microsoft.com/office/drawing/2014/main" id="{5D4E0169-2990-D55F-5EAA-246A9D05AAAB}"/>
              </a:ext>
            </a:extLst>
          </p:cNvPr>
          <p:cNvSpPr txBox="1"/>
          <p:nvPr/>
        </p:nvSpPr>
        <p:spPr>
          <a:xfrm>
            <a:off x="532129" y="455156"/>
            <a:ext cx="1078173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RADIOLOGICAL CHANGES </a:t>
            </a:r>
          </a:p>
        </p:txBody>
      </p:sp>
    </p:spTree>
    <p:extLst>
      <p:ext uri="{BB962C8B-B14F-4D97-AF65-F5344CB8AC3E}">
        <p14:creationId xmlns:p14="http://schemas.microsoft.com/office/powerpoint/2010/main" val="1879840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776F68-71B8-8472-FCDC-7C0C95ED6E69}"/>
              </a:ext>
            </a:extLst>
          </p:cNvPr>
          <p:cNvSpPr txBox="1"/>
          <p:nvPr/>
        </p:nvSpPr>
        <p:spPr>
          <a:xfrm>
            <a:off x="602505" y="358914"/>
            <a:ext cx="1078173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BIOCHEMICAL CHANGES </a:t>
            </a:r>
          </a:p>
        </p:txBody>
      </p:sp>
      <p:sp>
        <p:nvSpPr>
          <p:cNvPr id="5" name="Rectangle 4">
            <a:extLst>
              <a:ext uri="{FF2B5EF4-FFF2-40B4-BE49-F238E27FC236}">
                <a16:creationId xmlns:a16="http://schemas.microsoft.com/office/drawing/2014/main" id="{73DEB07A-AC0B-735B-0CAB-5832D93BA517}"/>
              </a:ext>
            </a:extLst>
          </p:cNvPr>
          <p:cNvSpPr/>
          <p:nvPr/>
        </p:nvSpPr>
        <p:spPr>
          <a:xfrm>
            <a:off x="2474752" y="1029864"/>
            <a:ext cx="7429845" cy="64633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chemeClr val="tx1"/>
                </a:solidFill>
              </a:rPr>
              <a:t>compensatory increase in parathormone concentration to maintain blood calcium levels (</a:t>
            </a:r>
            <a:r>
              <a:rPr lang="en-US" sz="1800" b="0" i="1" u="none" strike="noStrike" baseline="0" dirty="0">
                <a:solidFill>
                  <a:schemeClr val="tx1"/>
                </a:solidFill>
              </a:rPr>
              <a:t>secondary hyperparathyroidism</a:t>
            </a:r>
            <a:r>
              <a:rPr lang="en-US" sz="1800" b="0" i="0" u="none" strike="noStrike" baseline="0" dirty="0">
                <a:solidFill>
                  <a:schemeClr val="tx1"/>
                </a:solidFill>
              </a:rPr>
              <a:t>)</a:t>
            </a:r>
            <a:endParaRPr lang="en-IN" dirty="0">
              <a:solidFill>
                <a:schemeClr val="tx1"/>
              </a:solidFill>
            </a:endParaRPr>
          </a:p>
        </p:txBody>
      </p:sp>
      <p:sp>
        <p:nvSpPr>
          <p:cNvPr id="6" name="Rectangle 5">
            <a:extLst>
              <a:ext uri="{FF2B5EF4-FFF2-40B4-BE49-F238E27FC236}">
                <a16:creationId xmlns:a16="http://schemas.microsoft.com/office/drawing/2014/main" id="{B027A75C-1179-7009-9DAC-186A144FC643}"/>
              </a:ext>
            </a:extLst>
          </p:cNvPr>
          <p:cNvSpPr/>
          <p:nvPr/>
        </p:nvSpPr>
        <p:spPr>
          <a:xfrm>
            <a:off x="2474746" y="2005109"/>
            <a:ext cx="7429848" cy="59893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chemeClr val="tx1"/>
                </a:solidFill>
              </a:rPr>
              <a:t>Parathormone acts on osteocytes to release calcium from bones, and also reduces the excretion of calcium by kidneys</a:t>
            </a:r>
            <a:endParaRPr lang="en-IN" dirty="0">
              <a:solidFill>
                <a:schemeClr val="tx1"/>
              </a:solidFill>
            </a:endParaRPr>
          </a:p>
        </p:txBody>
      </p:sp>
      <p:sp>
        <p:nvSpPr>
          <p:cNvPr id="7" name="Rectangle 6">
            <a:extLst>
              <a:ext uri="{FF2B5EF4-FFF2-40B4-BE49-F238E27FC236}">
                <a16:creationId xmlns:a16="http://schemas.microsoft.com/office/drawing/2014/main" id="{D24D4C05-F947-62E8-B3DA-17AAD155B943}"/>
              </a:ext>
            </a:extLst>
          </p:cNvPr>
          <p:cNvSpPr/>
          <p:nvPr/>
        </p:nvSpPr>
        <p:spPr>
          <a:xfrm>
            <a:off x="2474747" y="3017488"/>
            <a:ext cx="7429847" cy="36512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chemeClr val="tx1"/>
                </a:solidFill>
              </a:rPr>
              <a:t>associated decrease in the renal tubular reabsorption of phosphate</a:t>
            </a:r>
            <a:endParaRPr lang="en-IN" dirty="0">
              <a:solidFill>
                <a:schemeClr val="tx1"/>
              </a:solidFill>
            </a:endParaRPr>
          </a:p>
        </p:txBody>
      </p:sp>
      <p:sp>
        <p:nvSpPr>
          <p:cNvPr id="8" name="Rectangle 7">
            <a:extLst>
              <a:ext uri="{FF2B5EF4-FFF2-40B4-BE49-F238E27FC236}">
                <a16:creationId xmlns:a16="http://schemas.microsoft.com/office/drawing/2014/main" id="{EE1981D1-60F8-0DD5-69F1-808676A7FF7F}"/>
              </a:ext>
            </a:extLst>
          </p:cNvPr>
          <p:cNvSpPr/>
          <p:nvPr/>
        </p:nvSpPr>
        <p:spPr>
          <a:xfrm>
            <a:off x="2474747" y="3747704"/>
            <a:ext cx="7429847" cy="44631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chemeClr val="tx1"/>
                </a:solidFill>
              </a:rPr>
              <a:t>The net result is </a:t>
            </a:r>
            <a:r>
              <a:rPr lang="en-US" sz="1800" b="0" i="1" u="none" strike="noStrike" baseline="0" dirty="0">
                <a:solidFill>
                  <a:schemeClr val="tx1"/>
                </a:solidFill>
              </a:rPr>
              <a:t>normal serum calcium level </a:t>
            </a:r>
            <a:r>
              <a:rPr lang="en-US" sz="1800" b="0" i="0" u="none" strike="noStrike" baseline="0" dirty="0">
                <a:solidFill>
                  <a:schemeClr val="tx1"/>
                </a:solidFill>
              </a:rPr>
              <a:t>and </a:t>
            </a:r>
            <a:r>
              <a:rPr lang="en-US" sz="1800" b="0" i="1" u="none" strike="noStrike" baseline="0" dirty="0">
                <a:solidFill>
                  <a:schemeClr val="tx1"/>
                </a:solidFill>
              </a:rPr>
              <a:t>low serum phosphorus</a:t>
            </a:r>
            <a:endParaRPr lang="en-IN" dirty="0">
              <a:solidFill>
                <a:schemeClr val="tx1"/>
              </a:solidFill>
            </a:endParaRPr>
          </a:p>
        </p:txBody>
      </p:sp>
      <p:sp>
        <p:nvSpPr>
          <p:cNvPr id="9" name="Rectangle 8">
            <a:extLst>
              <a:ext uri="{FF2B5EF4-FFF2-40B4-BE49-F238E27FC236}">
                <a16:creationId xmlns:a16="http://schemas.microsoft.com/office/drawing/2014/main" id="{9609455B-2C3D-F5AB-E36B-B25EEF3D67FD}"/>
              </a:ext>
            </a:extLst>
          </p:cNvPr>
          <p:cNvSpPr/>
          <p:nvPr/>
        </p:nvSpPr>
        <p:spPr>
          <a:xfrm>
            <a:off x="2474750" y="4534818"/>
            <a:ext cx="7429844" cy="67674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chemeClr val="tx1"/>
                </a:solidFill>
              </a:rPr>
              <a:t>An increase in the osteoblastic activity results in </a:t>
            </a:r>
            <a:r>
              <a:rPr lang="en-US" sz="1800" b="0" i="1" u="none" strike="noStrike" baseline="0" dirty="0">
                <a:solidFill>
                  <a:schemeClr val="tx1"/>
                </a:solidFill>
              </a:rPr>
              <a:t>elevation of serum alkaline phosphatase level</a:t>
            </a:r>
            <a:endParaRPr lang="en-IN" dirty="0">
              <a:solidFill>
                <a:schemeClr val="tx1"/>
              </a:solidFill>
            </a:endParaRPr>
          </a:p>
        </p:txBody>
      </p:sp>
      <p:sp>
        <p:nvSpPr>
          <p:cNvPr id="10" name="Rectangle 9">
            <a:extLst>
              <a:ext uri="{FF2B5EF4-FFF2-40B4-BE49-F238E27FC236}">
                <a16:creationId xmlns:a16="http://schemas.microsoft.com/office/drawing/2014/main" id="{0D5C2D30-2635-F919-EF0E-D06DBA36D5BC}"/>
              </a:ext>
            </a:extLst>
          </p:cNvPr>
          <p:cNvSpPr/>
          <p:nvPr/>
        </p:nvSpPr>
        <p:spPr>
          <a:xfrm>
            <a:off x="2473341" y="5566726"/>
            <a:ext cx="7429848" cy="59893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chemeClr val="tx1"/>
                </a:solidFill>
              </a:rPr>
              <a:t>In later stages, the compensatory increase in parathormone cannot sustain normal calcium level and hypocalcemia occurs</a:t>
            </a:r>
            <a:endParaRPr lang="en-IN" dirty="0">
              <a:solidFill>
                <a:schemeClr val="tx1"/>
              </a:solidFill>
            </a:endParaRPr>
          </a:p>
        </p:txBody>
      </p:sp>
      <p:cxnSp>
        <p:nvCxnSpPr>
          <p:cNvPr id="12" name="Straight Arrow Connector 11">
            <a:extLst>
              <a:ext uri="{FF2B5EF4-FFF2-40B4-BE49-F238E27FC236}">
                <a16:creationId xmlns:a16="http://schemas.microsoft.com/office/drawing/2014/main" id="{FEBFD717-F3A7-4576-FE21-7ECAE024041E}"/>
              </a:ext>
            </a:extLst>
          </p:cNvPr>
          <p:cNvCxnSpPr>
            <a:stCxn id="5" idx="2"/>
            <a:endCxn id="6" idx="0"/>
          </p:cNvCxnSpPr>
          <p:nvPr/>
        </p:nvCxnSpPr>
        <p:spPr>
          <a:xfrm flipH="1">
            <a:off x="6189670" y="1676196"/>
            <a:ext cx="5" cy="3289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2F73F6E0-A05B-62A9-896D-1085AE3F9A47}"/>
              </a:ext>
            </a:extLst>
          </p:cNvPr>
          <p:cNvCxnSpPr/>
          <p:nvPr/>
        </p:nvCxnSpPr>
        <p:spPr>
          <a:xfrm flipH="1">
            <a:off x="6188260" y="2593232"/>
            <a:ext cx="5" cy="3289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091E4CC0-2608-4398-4952-D9BF86FA4120}"/>
              </a:ext>
            </a:extLst>
          </p:cNvPr>
          <p:cNvCxnSpPr/>
          <p:nvPr/>
        </p:nvCxnSpPr>
        <p:spPr>
          <a:xfrm flipH="1">
            <a:off x="6188260" y="3388558"/>
            <a:ext cx="5" cy="3289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571B5054-B59C-9E93-1C14-6D2E1BA7D18F}"/>
              </a:ext>
            </a:extLst>
          </p:cNvPr>
          <p:cNvCxnSpPr/>
          <p:nvPr/>
        </p:nvCxnSpPr>
        <p:spPr>
          <a:xfrm flipH="1">
            <a:off x="6188260" y="4183417"/>
            <a:ext cx="5" cy="3289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a16="http://schemas.microsoft.com/office/drawing/2014/main" id="{C15797C9-9356-ABD1-9D97-0F4FFD2172FA}"/>
              </a:ext>
            </a:extLst>
          </p:cNvPr>
          <p:cNvCxnSpPr/>
          <p:nvPr/>
        </p:nvCxnSpPr>
        <p:spPr>
          <a:xfrm flipH="1">
            <a:off x="6188260" y="5211567"/>
            <a:ext cx="5" cy="3289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47049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9029A2-0585-E1F8-8C02-6052ADBAFBB9}"/>
              </a:ext>
            </a:extLst>
          </p:cNvPr>
          <p:cNvSpPr txBox="1"/>
          <p:nvPr/>
        </p:nvSpPr>
        <p:spPr>
          <a:xfrm>
            <a:off x="579300" y="501527"/>
            <a:ext cx="1078173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IAP Classification of Vitamin D Deficiency </a:t>
            </a:r>
          </a:p>
        </p:txBody>
      </p:sp>
      <p:graphicFrame>
        <p:nvGraphicFramePr>
          <p:cNvPr id="5" name="Table 4">
            <a:extLst>
              <a:ext uri="{FF2B5EF4-FFF2-40B4-BE49-F238E27FC236}">
                <a16:creationId xmlns:a16="http://schemas.microsoft.com/office/drawing/2014/main" id="{415A7BFC-9DDF-1470-C88D-64F7D7EEAA7C}"/>
              </a:ext>
            </a:extLst>
          </p:cNvPr>
          <p:cNvGraphicFramePr>
            <a:graphicFrameLocks noGrp="1"/>
          </p:cNvGraphicFramePr>
          <p:nvPr>
            <p:extLst>
              <p:ext uri="{D42A27DB-BD31-4B8C-83A1-F6EECF244321}">
                <p14:modId xmlns:p14="http://schemas.microsoft.com/office/powerpoint/2010/main" val="2305995516"/>
              </p:ext>
            </p:extLst>
          </p:nvPr>
        </p:nvGraphicFramePr>
        <p:xfrm>
          <a:off x="2292059" y="1720286"/>
          <a:ext cx="8128000" cy="3108960"/>
        </p:xfrm>
        <a:graphic>
          <a:graphicData uri="http://schemas.openxmlformats.org/drawingml/2006/table">
            <a:tbl>
              <a:tblPr firstRow="1" bandRow="1">
                <a:tableStyleId>{F5AB1C69-6EDB-4FF4-983F-18BD219EF322}</a:tableStyleId>
              </a:tblPr>
              <a:tblGrid>
                <a:gridCol w="3118841">
                  <a:extLst>
                    <a:ext uri="{9D8B030D-6E8A-4147-A177-3AD203B41FA5}">
                      <a16:colId xmlns:a16="http://schemas.microsoft.com/office/drawing/2014/main" val="426822268"/>
                    </a:ext>
                  </a:extLst>
                </a:gridCol>
                <a:gridCol w="5009159">
                  <a:extLst>
                    <a:ext uri="{9D8B030D-6E8A-4147-A177-3AD203B41FA5}">
                      <a16:colId xmlns:a16="http://schemas.microsoft.com/office/drawing/2014/main" val="686392893"/>
                    </a:ext>
                  </a:extLst>
                </a:gridCol>
              </a:tblGrid>
              <a:tr h="0">
                <a:tc>
                  <a:txBody>
                    <a:bodyPr/>
                    <a:lstStyle/>
                    <a:p>
                      <a:pPr algn="l"/>
                      <a:r>
                        <a:rPr lang="en-GB" sz="2800" b="1" dirty="0">
                          <a:solidFill>
                            <a:schemeClr val="tx1"/>
                          </a:solidFill>
                        </a:rPr>
                        <a:t>Grading</a:t>
                      </a:r>
                      <a:endParaRPr lang="en-IN" sz="2800" b="1" dirty="0">
                        <a:solidFill>
                          <a:schemeClr val="tx1"/>
                        </a:solidFill>
                      </a:endParaRPr>
                    </a:p>
                  </a:txBody>
                  <a:tcPr/>
                </a:tc>
                <a:tc>
                  <a:txBody>
                    <a:bodyPr/>
                    <a:lstStyle/>
                    <a:p>
                      <a:pPr algn="l"/>
                      <a:r>
                        <a:rPr lang="en-GB" sz="2800" b="1" dirty="0">
                          <a:solidFill>
                            <a:schemeClr val="tx1"/>
                          </a:solidFill>
                        </a:rPr>
                        <a:t>Serum 25(OH) D3</a:t>
                      </a:r>
                      <a:endParaRPr lang="en-IN" sz="2800" b="1" dirty="0">
                        <a:solidFill>
                          <a:schemeClr val="tx1"/>
                        </a:solidFill>
                      </a:endParaRPr>
                    </a:p>
                  </a:txBody>
                  <a:tcPr/>
                </a:tc>
                <a:extLst>
                  <a:ext uri="{0D108BD9-81ED-4DB2-BD59-A6C34878D82A}">
                    <a16:rowId xmlns:a16="http://schemas.microsoft.com/office/drawing/2014/main" val="1518975993"/>
                  </a:ext>
                </a:extLst>
              </a:tr>
              <a:tr h="370840">
                <a:tc>
                  <a:txBody>
                    <a:bodyPr/>
                    <a:lstStyle/>
                    <a:p>
                      <a:r>
                        <a:rPr lang="en-US" sz="2800" b="0" u="none" strike="noStrike" baseline="0" dirty="0"/>
                        <a:t>Severe deficiency</a:t>
                      </a:r>
                      <a:endParaRPr lang="en-IN" sz="2800" dirty="0"/>
                    </a:p>
                  </a:txBody>
                  <a:tcPr/>
                </a:tc>
                <a:tc>
                  <a:txBody>
                    <a:bodyPr/>
                    <a:lstStyle/>
                    <a:p>
                      <a:r>
                        <a:rPr lang="en-US" sz="2800" b="0" u="none" strike="noStrike" baseline="0" dirty="0"/>
                        <a:t>&lt;5 ng/mL</a:t>
                      </a:r>
                      <a:endParaRPr lang="en-IN" sz="2800" dirty="0"/>
                    </a:p>
                  </a:txBody>
                  <a:tcPr/>
                </a:tc>
                <a:extLst>
                  <a:ext uri="{0D108BD9-81ED-4DB2-BD59-A6C34878D82A}">
                    <a16:rowId xmlns:a16="http://schemas.microsoft.com/office/drawing/2014/main" val="3712919658"/>
                  </a:ext>
                </a:extLst>
              </a:tr>
              <a:tr h="370840">
                <a:tc>
                  <a:txBody>
                    <a:bodyPr/>
                    <a:lstStyle/>
                    <a:p>
                      <a:r>
                        <a:rPr lang="en-US" sz="2800" b="0" u="none" strike="noStrike" baseline="0" dirty="0"/>
                        <a:t>Deficient</a:t>
                      </a:r>
                      <a:endParaRPr lang="en-IN" sz="2800" dirty="0"/>
                    </a:p>
                  </a:txBody>
                  <a:tcPr/>
                </a:tc>
                <a:tc>
                  <a:txBody>
                    <a:bodyPr/>
                    <a:lstStyle/>
                    <a:p>
                      <a:r>
                        <a:rPr lang="en-US" sz="2800" b="0" u="none" strike="noStrike" baseline="0" dirty="0"/>
                        <a:t>&lt;12 ng/mL</a:t>
                      </a:r>
                      <a:endParaRPr lang="en-IN" sz="2800" dirty="0"/>
                    </a:p>
                  </a:txBody>
                  <a:tcPr/>
                </a:tc>
                <a:extLst>
                  <a:ext uri="{0D108BD9-81ED-4DB2-BD59-A6C34878D82A}">
                    <a16:rowId xmlns:a16="http://schemas.microsoft.com/office/drawing/2014/main" val="4237605674"/>
                  </a:ext>
                </a:extLst>
              </a:tr>
              <a:tr h="370840">
                <a:tc>
                  <a:txBody>
                    <a:bodyPr/>
                    <a:lstStyle/>
                    <a:p>
                      <a:r>
                        <a:rPr lang="en-US" sz="2800" b="0" u="none" strike="noStrike" baseline="0" dirty="0"/>
                        <a:t>Insufficient</a:t>
                      </a:r>
                      <a:endParaRPr lang="en-IN" sz="2800" dirty="0"/>
                    </a:p>
                  </a:txBody>
                  <a:tcPr/>
                </a:tc>
                <a:tc>
                  <a:txBody>
                    <a:bodyPr/>
                    <a:lstStyle/>
                    <a:p>
                      <a:r>
                        <a:rPr lang="en-US" sz="2800" b="0" u="none" strike="noStrike" baseline="0" dirty="0"/>
                        <a:t>12–20 ng/mL</a:t>
                      </a:r>
                      <a:endParaRPr lang="en-IN" sz="2800" dirty="0"/>
                    </a:p>
                  </a:txBody>
                  <a:tcPr/>
                </a:tc>
                <a:extLst>
                  <a:ext uri="{0D108BD9-81ED-4DB2-BD59-A6C34878D82A}">
                    <a16:rowId xmlns:a16="http://schemas.microsoft.com/office/drawing/2014/main" val="3336761574"/>
                  </a:ext>
                </a:extLst>
              </a:tr>
              <a:tr h="370840">
                <a:tc>
                  <a:txBody>
                    <a:bodyPr/>
                    <a:lstStyle/>
                    <a:p>
                      <a:r>
                        <a:rPr lang="en-US" sz="2800" b="0" u="none" strike="noStrike" baseline="0" dirty="0"/>
                        <a:t>Sufficient</a:t>
                      </a:r>
                      <a:endParaRPr lang="en-IN" sz="2800" dirty="0"/>
                    </a:p>
                  </a:txBody>
                  <a:tcPr/>
                </a:tc>
                <a:tc>
                  <a:txBody>
                    <a:bodyPr/>
                    <a:lstStyle/>
                    <a:p>
                      <a:r>
                        <a:rPr lang="en-US" sz="2800" b="0" u="none" strike="noStrike" baseline="0" dirty="0"/>
                        <a:t>&gt;20 ng/mL</a:t>
                      </a:r>
                      <a:endParaRPr lang="en-IN" sz="2800" dirty="0"/>
                    </a:p>
                  </a:txBody>
                  <a:tcPr/>
                </a:tc>
                <a:extLst>
                  <a:ext uri="{0D108BD9-81ED-4DB2-BD59-A6C34878D82A}">
                    <a16:rowId xmlns:a16="http://schemas.microsoft.com/office/drawing/2014/main" val="2151478560"/>
                  </a:ext>
                </a:extLst>
              </a:tr>
              <a:tr h="370840">
                <a:tc>
                  <a:txBody>
                    <a:bodyPr/>
                    <a:lstStyle/>
                    <a:p>
                      <a:r>
                        <a:rPr lang="en-US" sz="2800" b="0" u="none" strike="noStrike" baseline="0" dirty="0"/>
                        <a:t>Toxic</a:t>
                      </a:r>
                      <a:endParaRPr lang="en-IN" sz="2800" dirty="0"/>
                    </a:p>
                  </a:txBody>
                  <a:tcPr/>
                </a:tc>
                <a:tc>
                  <a:txBody>
                    <a:bodyPr/>
                    <a:lstStyle/>
                    <a:p>
                      <a:r>
                        <a:rPr lang="en-US" sz="2800" b="0" u="none" strike="noStrike" baseline="0" dirty="0"/>
                        <a:t>&gt;150 ng/mL</a:t>
                      </a:r>
                      <a:endParaRPr lang="en-IN" sz="2800" dirty="0"/>
                    </a:p>
                  </a:txBody>
                  <a:tcPr/>
                </a:tc>
                <a:extLst>
                  <a:ext uri="{0D108BD9-81ED-4DB2-BD59-A6C34878D82A}">
                    <a16:rowId xmlns:a16="http://schemas.microsoft.com/office/drawing/2014/main" val="3889215264"/>
                  </a:ext>
                </a:extLst>
              </a:tr>
            </a:tbl>
          </a:graphicData>
        </a:graphic>
      </p:graphicFrame>
    </p:spTree>
    <p:extLst>
      <p:ext uri="{BB962C8B-B14F-4D97-AF65-F5344CB8AC3E}">
        <p14:creationId xmlns:p14="http://schemas.microsoft.com/office/powerpoint/2010/main" val="10647702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571006-D939-1FC7-87ED-9D8B3968AC60}"/>
              </a:ext>
            </a:extLst>
          </p:cNvPr>
          <p:cNvPicPr>
            <a:picLocks noChangeAspect="1"/>
          </p:cNvPicPr>
          <p:nvPr/>
        </p:nvPicPr>
        <p:blipFill>
          <a:blip r:embed="rId2"/>
          <a:stretch>
            <a:fillRect/>
          </a:stretch>
        </p:blipFill>
        <p:spPr>
          <a:xfrm>
            <a:off x="2214451" y="321201"/>
            <a:ext cx="7382555" cy="5862214"/>
          </a:xfrm>
          <a:prstGeom prst="rect">
            <a:avLst/>
          </a:prstGeom>
        </p:spPr>
      </p:pic>
      <p:sp>
        <p:nvSpPr>
          <p:cNvPr id="6" name="Rectangle 5">
            <a:extLst>
              <a:ext uri="{FF2B5EF4-FFF2-40B4-BE49-F238E27FC236}">
                <a16:creationId xmlns:a16="http://schemas.microsoft.com/office/drawing/2014/main" id="{49EA52F1-428E-E7D9-F593-99BE6AF0C114}"/>
              </a:ext>
            </a:extLst>
          </p:cNvPr>
          <p:cNvSpPr/>
          <p:nvPr/>
        </p:nvSpPr>
        <p:spPr>
          <a:xfrm>
            <a:off x="825469" y="674583"/>
            <a:ext cx="847288" cy="55088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3600" b="1" i="0" u="none" strike="noStrike" baseline="0" dirty="0">
                <a:solidFill>
                  <a:schemeClr val="tx1"/>
                </a:solidFill>
              </a:rPr>
              <a:t>E</a:t>
            </a:r>
          </a:p>
          <a:p>
            <a:pPr algn="ctr"/>
            <a:r>
              <a:rPr lang="en-IN" sz="3600" b="1" i="0" u="none" strike="noStrike" baseline="0" dirty="0">
                <a:solidFill>
                  <a:schemeClr val="tx1"/>
                </a:solidFill>
              </a:rPr>
              <a:t>V</a:t>
            </a:r>
          </a:p>
          <a:p>
            <a:pPr algn="ctr"/>
            <a:r>
              <a:rPr lang="en-IN" sz="3600" b="1" i="0" u="none" strike="noStrike" baseline="0" dirty="0">
                <a:solidFill>
                  <a:schemeClr val="tx1"/>
                </a:solidFill>
              </a:rPr>
              <a:t>A</a:t>
            </a:r>
          </a:p>
          <a:p>
            <a:pPr algn="ctr"/>
            <a:r>
              <a:rPr lang="en-IN" sz="3600" b="1" i="0" u="none" strike="noStrike" baseline="0" dirty="0">
                <a:solidFill>
                  <a:schemeClr val="tx1"/>
                </a:solidFill>
              </a:rPr>
              <a:t>L</a:t>
            </a:r>
          </a:p>
          <a:p>
            <a:pPr algn="ctr"/>
            <a:r>
              <a:rPr lang="en-IN" sz="3600" b="1" i="0" u="none" strike="noStrike" baseline="0" dirty="0">
                <a:solidFill>
                  <a:schemeClr val="tx1"/>
                </a:solidFill>
              </a:rPr>
              <a:t>U</a:t>
            </a:r>
          </a:p>
          <a:p>
            <a:pPr algn="ctr"/>
            <a:r>
              <a:rPr lang="en-IN" sz="3600" b="1" i="0" u="none" strike="noStrike" baseline="0" dirty="0">
                <a:solidFill>
                  <a:schemeClr val="tx1"/>
                </a:solidFill>
              </a:rPr>
              <a:t>A</a:t>
            </a:r>
          </a:p>
          <a:p>
            <a:pPr algn="ctr"/>
            <a:r>
              <a:rPr lang="en-IN" sz="3600" b="1" i="0" u="none" strike="noStrike" baseline="0" dirty="0">
                <a:solidFill>
                  <a:schemeClr val="tx1"/>
                </a:solidFill>
              </a:rPr>
              <a:t>T </a:t>
            </a:r>
          </a:p>
          <a:p>
            <a:pPr algn="ctr"/>
            <a:r>
              <a:rPr lang="en-IN" sz="3600" b="1" i="0" u="none" strike="noStrike" baseline="0" dirty="0">
                <a:solidFill>
                  <a:schemeClr val="tx1"/>
                </a:solidFill>
              </a:rPr>
              <a:t>I </a:t>
            </a:r>
          </a:p>
          <a:p>
            <a:pPr algn="ctr"/>
            <a:r>
              <a:rPr lang="en-IN" sz="3600" b="1" i="0" u="none" strike="noStrike" baseline="0" dirty="0">
                <a:solidFill>
                  <a:schemeClr val="tx1"/>
                </a:solidFill>
              </a:rPr>
              <a:t>O</a:t>
            </a:r>
          </a:p>
          <a:p>
            <a:pPr algn="ctr"/>
            <a:r>
              <a:rPr lang="en-IN" sz="3600" b="1" i="0" u="none" strike="noStrike" baseline="0" dirty="0">
                <a:solidFill>
                  <a:schemeClr val="tx1"/>
                </a:solidFill>
              </a:rPr>
              <a:t>N</a:t>
            </a:r>
            <a:endParaRPr lang="en-IN" sz="3600" b="0" i="0" u="none" strike="noStrike" baseline="0" dirty="0">
              <a:solidFill>
                <a:schemeClr val="tx1"/>
              </a:solidFill>
            </a:endParaRPr>
          </a:p>
        </p:txBody>
      </p:sp>
      <p:sp>
        <p:nvSpPr>
          <p:cNvPr id="7" name="Rectangle 6">
            <a:extLst>
              <a:ext uri="{FF2B5EF4-FFF2-40B4-BE49-F238E27FC236}">
                <a16:creationId xmlns:a16="http://schemas.microsoft.com/office/drawing/2014/main" id="{26CE01C7-7880-4CD2-096A-F177E3F74720}"/>
              </a:ext>
            </a:extLst>
          </p:cNvPr>
          <p:cNvSpPr/>
          <p:nvPr/>
        </p:nvSpPr>
        <p:spPr>
          <a:xfrm>
            <a:off x="10178884" y="674584"/>
            <a:ext cx="847288" cy="55088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3600" b="1" i="0" u="none" strike="noStrike" baseline="0" dirty="0">
                <a:solidFill>
                  <a:schemeClr val="tx1"/>
                </a:solidFill>
              </a:rPr>
              <a:t>T</a:t>
            </a:r>
          </a:p>
          <a:p>
            <a:pPr algn="ctr"/>
            <a:r>
              <a:rPr lang="en-IN" sz="3600" b="1" i="0" u="none" strike="noStrike" baseline="0" dirty="0">
                <a:solidFill>
                  <a:schemeClr val="tx1"/>
                </a:solidFill>
              </a:rPr>
              <a:t>R</a:t>
            </a:r>
          </a:p>
          <a:p>
            <a:pPr algn="ctr"/>
            <a:r>
              <a:rPr lang="en-IN" sz="3600" b="1" i="0" u="none" strike="noStrike" baseline="0" dirty="0">
                <a:solidFill>
                  <a:schemeClr val="tx1"/>
                </a:solidFill>
              </a:rPr>
              <a:t>E</a:t>
            </a:r>
          </a:p>
          <a:p>
            <a:pPr algn="ctr"/>
            <a:r>
              <a:rPr lang="en-IN" sz="3600" b="1" i="0" u="none" strike="noStrike" baseline="0" dirty="0">
                <a:solidFill>
                  <a:schemeClr val="tx1"/>
                </a:solidFill>
              </a:rPr>
              <a:t>A</a:t>
            </a:r>
          </a:p>
          <a:p>
            <a:pPr algn="ctr"/>
            <a:r>
              <a:rPr lang="en-IN" sz="3600" b="1" i="0" u="none" strike="noStrike" baseline="0" dirty="0">
                <a:solidFill>
                  <a:schemeClr val="tx1"/>
                </a:solidFill>
              </a:rPr>
              <a:t>T</a:t>
            </a:r>
          </a:p>
          <a:p>
            <a:pPr algn="ctr"/>
            <a:r>
              <a:rPr lang="en-IN" sz="3600" b="1" i="0" u="none" strike="noStrike" baseline="0" dirty="0">
                <a:solidFill>
                  <a:schemeClr val="tx1"/>
                </a:solidFill>
              </a:rPr>
              <a:t>M</a:t>
            </a:r>
          </a:p>
          <a:p>
            <a:pPr algn="ctr"/>
            <a:r>
              <a:rPr lang="en-IN" sz="3600" b="1" i="0" u="none" strike="noStrike" baseline="0" dirty="0">
                <a:solidFill>
                  <a:schemeClr val="tx1"/>
                </a:solidFill>
              </a:rPr>
              <a:t>E</a:t>
            </a:r>
          </a:p>
          <a:p>
            <a:pPr algn="ctr"/>
            <a:r>
              <a:rPr lang="en-IN" sz="3600" b="1" i="0" u="none" strike="noStrike" baseline="0" dirty="0">
                <a:solidFill>
                  <a:schemeClr val="tx1"/>
                </a:solidFill>
              </a:rPr>
              <a:t>N</a:t>
            </a:r>
          </a:p>
          <a:p>
            <a:pPr algn="ctr"/>
            <a:r>
              <a:rPr lang="en-IN" sz="3600" b="1" i="0" u="none" strike="noStrike" baseline="0" dirty="0">
                <a:solidFill>
                  <a:schemeClr val="tx1"/>
                </a:solidFill>
              </a:rPr>
              <a:t>T</a:t>
            </a:r>
            <a:endParaRPr lang="en-IN" sz="3600" b="0" i="0" u="none" strike="noStrike" baseline="0" dirty="0">
              <a:solidFill>
                <a:schemeClr val="tx1"/>
              </a:solidFill>
            </a:endParaRPr>
          </a:p>
        </p:txBody>
      </p:sp>
    </p:spTree>
    <p:extLst>
      <p:ext uri="{BB962C8B-B14F-4D97-AF65-F5344CB8AC3E}">
        <p14:creationId xmlns:p14="http://schemas.microsoft.com/office/powerpoint/2010/main" val="11239213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E946FF7-2207-3FBE-AA70-B97946A8B21F}"/>
              </a:ext>
            </a:extLst>
          </p:cNvPr>
          <p:cNvSpPr txBox="1"/>
          <p:nvPr/>
        </p:nvSpPr>
        <p:spPr>
          <a:xfrm>
            <a:off x="311861" y="1179838"/>
            <a:ext cx="10908911" cy="3724096"/>
          </a:xfrm>
          <a:prstGeom prst="rect">
            <a:avLst/>
          </a:prstGeom>
          <a:noFill/>
        </p:spPr>
        <p:txBody>
          <a:bodyPr wrap="square">
            <a:spAutoFit/>
          </a:bodyPr>
          <a:lstStyle/>
          <a:p>
            <a:pPr algn="just">
              <a:spcBef>
                <a:spcPts val="600"/>
              </a:spcBef>
            </a:pPr>
            <a:r>
              <a:rPr lang="en-IN" sz="2400" b="1" i="0" u="none" strike="noStrike" baseline="0" dirty="0">
                <a:solidFill>
                  <a:srgbClr val="000000"/>
                </a:solidFill>
              </a:rPr>
              <a:t>Indications for Treatment </a:t>
            </a:r>
            <a:endParaRPr lang="en-IN" sz="2400" b="0" i="0" u="none" strike="noStrike" baseline="0" dirty="0">
              <a:solidFill>
                <a:srgbClr val="000000"/>
              </a:solidFill>
            </a:endParaRPr>
          </a:p>
          <a:p>
            <a:pPr marL="285750" indent="-285750" algn="just">
              <a:spcBef>
                <a:spcPts val="600"/>
              </a:spcBef>
              <a:buFont typeface="Wingdings" panose="05000000000000000000" pitchFamily="2" charset="2"/>
              <a:buChar char="§"/>
            </a:pPr>
            <a:r>
              <a:rPr lang="en-IN" sz="2400" b="0" i="0" u="none" strike="noStrike" baseline="0" dirty="0">
                <a:solidFill>
                  <a:srgbClr val="000000"/>
                </a:solidFill>
              </a:rPr>
              <a:t>Nutritional rickets, (clinical and radiological evidence is enough) </a:t>
            </a:r>
          </a:p>
          <a:p>
            <a:pPr marL="285750" indent="-285750" algn="just">
              <a:spcBef>
                <a:spcPts val="600"/>
              </a:spcBef>
              <a:buFont typeface="Wingdings" panose="05000000000000000000" pitchFamily="2" charset="2"/>
              <a:buChar char="§"/>
            </a:pPr>
            <a:r>
              <a:rPr lang="en-IN" sz="2400" dirty="0" err="1">
                <a:solidFill>
                  <a:srgbClr val="000000"/>
                </a:solidFill>
              </a:rPr>
              <a:t>H</a:t>
            </a:r>
            <a:r>
              <a:rPr lang="en-IN" sz="2400" b="0" i="0" u="none" strike="noStrike" baseline="0" dirty="0" err="1">
                <a:solidFill>
                  <a:srgbClr val="000000"/>
                </a:solidFill>
              </a:rPr>
              <a:t>ypocalcemic</a:t>
            </a:r>
            <a:r>
              <a:rPr lang="en-IN" sz="2400" b="0" i="0" u="none" strike="noStrike" baseline="0" dirty="0">
                <a:solidFill>
                  <a:srgbClr val="000000"/>
                </a:solidFill>
              </a:rPr>
              <a:t> seizures, tetany, and </a:t>
            </a:r>
            <a:r>
              <a:rPr lang="en-IN" sz="2400" b="0" i="0" u="none" strike="noStrike" baseline="0" dirty="0" err="1">
                <a:solidFill>
                  <a:srgbClr val="000000"/>
                </a:solidFill>
              </a:rPr>
              <a:t>hypocalcemic</a:t>
            </a:r>
            <a:r>
              <a:rPr lang="en-IN" sz="2400" b="0" i="0" u="none" strike="noStrike" baseline="0" dirty="0">
                <a:solidFill>
                  <a:srgbClr val="000000"/>
                </a:solidFill>
              </a:rPr>
              <a:t> dilated cardiomyopathy) with serum 25(OH)D level &lt;20 ng/</a:t>
            </a:r>
            <a:r>
              <a:rPr lang="en-IN" sz="2400" b="0" i="0" u="none" strike="noStrike" baseline="0" dirty="0" err="1">
                <a:solidFill>
                  <a:srgbClr val="000000"/>
                </a:solidFill>
              </a:rPr>
              <a:t>mL.</a:t>
            </a:r>
            <a:r>
              <a:rPr lang="en-IN" sz="2400" b="0" i="0" u="none" strike="noStrike" baseline="0" dirty="0">
                <a:solidFill>
                  <a:srgbClr val="000000"/>
                </a:solidFill>
              </a:rPr>
              <a:t> </a:t>
            </a:r>
          </a:p>
          <a:p>
            <a:pPr marL="285750" indent="-285750" algn="just">
              <a:spcBef>
                <a:spcPts val="600"/>
              </a:spcBef>
              <a:buFont typeface="Wingdings" panose="05000000000000000000" pitchFamily="2" charset="2"/>
              <a:buChar char="§"/>
            </a:pPr>
            <a:r>
              <a:rPr lang="en-US" sz="2400" dirty="0">
                <a:solidFill>
                  <a:srgbClr val="000000"/>
                </a:solidFill>
              </a:rPr>
              <a:t>Incidentally detected low serum 25(OH)D level &lt;12 ng/mL in healthy children or &lt;20 ng/mL in those at high-risk. </a:t>
            </a:r>
          </a:p>
          <a:p>
            <a:pPr marL="285750" indent="-285750" algn="just">
              <a:spcBef>
                <a:spcPts val="600"/>
              </a:spcBef>
              <a:buFont typeface="Wingdings" panose="05000000000000000000" pitchFamily="2" charset="2"/>
              <a:buChar char="§"/>
            </a:pPr>
            <a:r>
              <a:rPr lang="en-US" sz="2400" dirty="0">
                <a:solidFill>
                  <a:srgbClr val="000000"/>
                </a:solidFill>
              </a:rPr>
              <a:t>Children with clinical pointers toward non-nutritional rickets, should undergo evaluation for etiology of rickets including assessment of serum 25(OH)D levels and parathyroid hormone. </a:t>
            </a:r>
          </a:p>
        </p:txBody>
      </p:sp>
      <p:sp>
        <p:nvSpPr>
          <p:cNvPr id="3" name="TextBox 2">
            <a:extLst>
              <a:ext uri="{FF2B5EF4-FFF2-40B4-BE49-F238E27FC236}">
                <a16:creationId xmlns:a16="http://schemas.microsoft.com/office/drawing/2014/main" id="{B4D9B3EE-294C-78A9-F0D7-59423EC4A928}"/>
              </a:ext>
            </a:extLst>
          </p:cNvPr>
          <p:cNvSpPr txBox="1"/>
          <p:nvPr/>
        </p:nvSpPr>
        <p:spPr>
          <a:xfrm>
            <a:off x="579300" y="501527"/>
            <a:ext cx="10641473"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Vitamin D Deficiency Rickets</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486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EDCBAA-3D4F-2392-0612-3E63CB03AA7C}"/>
              </a:ext>
            </a:extLst>
          </p:cNvPr>
          <p:cNvSpPr txBox="1"/>
          <p:nvPr/>
        </p:nvSpPr>
        <p:spPr>
          <a:xfrm>
            <a:off x="565944" y="392497"/>
            <a:ext cx="10826305"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Introduction</a:t>
            </a:r>
            <a:r>
              <a:rPr lang="en-IN" sz="3600" b="0" i="0" u="none" strike="noStrike" baseline="0" dirty="0">
                <a:solidFill>
                  <a:srgbClr val="00B0F0"/>
                </a:solidFill>
              </a:rPr>
              <a:t> </a:t>
            </a:r>
          </a:p>
        </p:txBody>
      </p:sp>
      <p:sp>
        <p:nvSpPr>
          <p:cNvPr id="5" name="TextBox 4">
            <a:extLst>
              <a:ext uri="{FF2B5EF4-FFF2-40B4-BE49-F238E27FC236}">
                <a16:creationId xmlns:a16="http://schemas.microsoft.com/office/drawing/2014/main" id="{42E54AB3-2371-820A-B992-05C1B819E929}"/>
              </a:ext>
            </a:extLst>
          </p:cNvPr>
          <p:cNvSpPr txBox="1"/>
          <p:nvPr/>
        </p:nvSpPr>
        <p:spPr>
          <a:xfrm>
            <a:off x="389972" y="1038828"/>
            <a:ext cx="10826305" cy="3801041"/>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Vitamins are required by the body in minute quantities.</a:t>
            </a:r>
          </a:p>
          <a:p>
            <a:pPr marL="342900" indent="-342900" algn="just">
              <a:spcBef>
                <a:spcPts val="600"/>
              </a:spcBef>
              <a:buFont typeface="Arial" panose="020B0604020202020204" pitchFamily="34" charset="0"/>
              <a:buChar char="•"/>
            </a:pPr>
            <a:r>
              <a:rPr lang="en-US" sz="2400" b="0" i="0" u="none" strike="noStrike" baseline="0" dirty="0"/>
              <a:t>They do not contribute to calories but indispensable for metabolic reactions. </a:t>
            </a:r>
          </a:p>
          <a:p>
            <a:pPr marL="342900" indent="-342900" algn="just">
              <a:spcBef>
                <a:spcPts val="600"/>
              </a:spcBef>
              <a:buFont typeface="Arial" panose="020B0604020202020204" pitchFamily="34" charset="0"/>
              <a:buChar char="•"/>
            </a:pPr>
            <a:r>
              <a:rPr lang="en-US" sz="2400" dirty="0"/>
              <a:t>M</a:t>
            </a:r>
            <a:r>
              <a:rPr lang="en-US" sz="2400" b="0" i="0" u="none" strike="noStrike" baseline="0" dirty="0"/>
              <a:t>ost vitamins cannot be synthesized in the body, they need to be supplied in diet. </a:t>
            </a:r>
          </a:p>
          <a:p>
            <a:pPr marL="342900" indent="-342900" algn="just">
              <a:spcBef>
                <a:spcPts val="600"/>
              </a:spcBef>
              <a:buFont typeface="Arial" panose="020B0604020202020204" pitchFamily="34" charset="0"/>
              <a:buChar char="•"/>
            </a:pPr>
            <a:r>
              <a:rPr lang="en-IN" sz="2400" b="0" i="0" u="none" strike="noStrike" baseline="0" dirty="0"/>
              <a:t>Functions </a:t>
            </a:r>
          </a:p>
          <a:p>
            <a:pPr marL="800100" lvl="1" indent="-342900" algn="just">
              <a:spcBef>
                <a:spcPts val="600"/>
              </a:spcBef>
              <a:buFont typeface="Arial" panose="020B0604020202020204" pitchFamily="34" charset="0"/>
              <a:buChar char="•"/>
            </a:pPr>
            <a:r>
              <a:rPr lang="en-IN" sz="2400" b="0" i="0" u="none" strike="noStrike" baseline="0" dirty="0"/>
              <a:t>Cofactors and coenzymes in enzyme systems (e.g., vitamin B complex), hormones (e.g., vitamin D), and antioxidants (e.g., vitamin E). </a:t>
            </a:r>
          </a:p>
          <a:p>
            <a:pPr marL="800100" lvl="1" indent="-342900" algn="just">
              <a:spcBef>
                <a:spcPts val="600"/>
              </a:spcBef>
              <a:buFont typeface="Arial" panose="020B0604020202020204" pitchFamily="34" charset="0"/>
              <a:buChar char="•"/>
            </a:pPr>
            <a:r>
              <a:rPr lang="en-IN" sz="2400" b="0" i="0" u="none" strike="noStrike" baseline="0" dirty="0"/>
              <a:t>Essential for energy production, </a:t>
            </a:r>
            <a:r>
              <a:rPr lang="en-IN" sz="2400" b="0" i="0" u="none" strike="noStrike" baseline="0" dirty="0" err="1"/>
              <a:t>hematopoiesis</a:t>
            </a:r>
            <a:r>
              <a:rPr lang="en-IN" sz="2400" b="0" i="0" u="none" strike="noStrike" baseline="0" dirty="0"/>
              <a:t>, neurological functions, hydroxylation and synthesis of fats, amino acids, nucleic acids, and nucleoproteins. </a:t>
            </a:r>
          </a:p>
        </p:txBody>
      </p:sp>
      <p:sp>
        <p:nvSpPr>
          <p:cNvPr id="2" name="Rectangle 1">
            <a:extLst>
              <a:ext uri="{FF2B5EF4-FFF2-40B4-BE49-F238E27FC236}">
                <a16:creationId xmlns:a16="http://schemas.microsoft.com/office/drawing/2014/main" id="{2E4647E6-80B2-FD29-8D3D-0B587CF7FFE7}"/>
              </a:ext>
            </a:extLst>
          </p:cNvPr>
          <p:cNvSpPr/>
          <p:nvPr/>
        </p:nvSpPr>
        <p:spPr>
          <a:xfrm>
            <a:off x="565944" y="5328808"/>
            <a:ext cx="10826305" cy="7382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400" b="0" i="0" u="none" strike="noStrike" baseline="0" dirty="0">
                <a:solidFill>
                  <a:schemeClr val="tx1"/>
                </a:solidFill>
              </a:rPr>
              <a:t>Vitamins are classified into (1) </a:t>
            </a:r>
            <a:r>
              <a:rPr lang="en-IN" sz="2400" b="0" i="1" u="none" strike="noStrike" baseline="0" dirty="0">
                <a:solidFill>
                  <a:schemeClr val="tx1"/>
                </a:solidFill>
              </a:rPr>
              <a:t>Water-soluble vitamins</a:t>
            </a:r>
            <a:r>
              <a:rPr lang="en-IN" sz="2400" b="0" i="0" u="none" strike="noStrike" baseline="0" dirty="0">
                <a:solidFill>
                  <a:schemeClr val="tx1"/>
                </a:solidFill>
              </a:rPr>
              <a:t>: vitamin B complex and vitamin C; and (2) </a:t>
            </a:r>
            <a:r>
              <a:rPr lang="en-IN" sz="2400" b="0" i="1" u="none" strike="noStrike" baseline="0" dirty="0">
                <a:solidFill>
                  <a:schemeClr val="tx1"/>
                </a:solidFill>
              </a:rPr>
              <a:t>Fat-soluble vitamins</a:t>
            </a:r>
            <a:r>
              <a:rPr lang="en-IN" sz="2400" b="0" i="0" u="none" strike="noStrike" baseline="0" dirty="0">
                <a:solidFill>
                  <a:schemeClr val="tx1"/>
                </a:solidFill>
              </a:rPr>
              <a:t>: vitamin A, D, E, and K. </a:t>
            </a:r>
            <a:endParaRPr lang="en-IN" sz="2400" dirty="0">
              <a:solidFill>
                <a:schemeClr val="tx1"/>
              </a:solidFill>
            </a:endParaRPr>
          </a:p>
        </p:txBody>
      </p:sp>
    </p:spTree>
    <p:extLst>
      <p:ext uri="{BB962C8B-B14F-4D97-AF65-F5344CB8AC3E}">
        <p14:creationId xmlns:p14="http://schemas.microsoft.com/office/powerpoint/2010/main" val="518076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97208C-0B7B-CB60-AD20-1188771E4055}"/>
              </a:ext>
            </a:extLst>
          </p:cNvPr>
          <p:cNvSpPr txBox="1"/>
          <p:nvPr/>
        </p:nvSpPr>
        <p:spPr>
          <a:xfrm>
            <a:off x="352480" y="1214430"/>
            <a:ext cx="10813267" cy="3431709"/>
          </a:xfrm>
          <a:prstGeom prst="rect">
            <a:avLst/>
          </a:prstGeom>
          <a:noFill/>
        </p:spPr>
        <p:txBody>
          <a:bodyPr wrap="square">
            <a:spAutoFit/>
          </a:bodyPr>
          <a:lstStyle/>
          <a:p>
            <a:pPr marL="457200" indent="-457200" algn="just">
              <a:spcBef>
                <a:spcPts val="600"/>
              </a:spcBef>
              <a:buFont typeface="Wingdings" panose="05000000000000000000" pitchFamily="2" charset="2"/>
              <a:buChar char="Ø"/>
            </a:pPr>
            <a:r>
              <a:rPr lang="en-US" sz="2400" b="0" i="1" u="none" strike="noStrike" baseline="0" dirty="0">
                <a:solidFill>
                  <a:srgbClr val="000000"/>
                </a:solidFill>
              </a:rPr>
              <a:t>Route: </a:t>
            </a:r>
          </a:p>
          <a:p>
            <a:pPr lvl="1" algn="just">
              <a:spcBef>
                <a:spcPts val="600"/>
              </a:spcBef>
            </a:pPr>
            <a:r>
              <a:rPr lang="en-US" sz="2400" b="0" i="0" u="none" strike="noStrike" baseline="0" dirty="0">
                <a:solidFill>
                  <a:srgbClr val="000000"/>
                </a:solidFill>
              </a:rPr>
              <a:t>Oral treatment is the preferred, than intramuscular treatment. Intramuscular route is to be used only in malabsorption states. </a:t>
            </a:r>
          </a:p>
          <a:p>
            <a:pPr marL="285750" indent="-285750" algn="just">
              <a:spcBef>
                <a:spcPts val="600"/>
              </a:spcBef>
              <a:buFont typeface="Wingdings" panose="05000000000000000000" pitchFamily="2" charset="2"/>
              <a:buChar char="Ø"/>
            </a:pPr>
            <a:r>
              <a:rPr lang="en-US" sz="2400" b="0" i="1" u="none" strike="noStrike" baseline="0" dirty="0">
                <a:solidFill>
                  <a:srgbClr val="000000"/>
                </a:solidFill>
              </a:rPr>
              <a:t>Daily versus Intermittent bolus: </a:t>
            </a:r>
          </a:p>
          <a:p>
            <a:pPr lvl="1" algn="just">
              <a:spcBef>
                <a:spcPts val="600"/>
              </a:spcBef>
            </a:pPr>
            <a:r>
              <a:rPr lang="en-US" sz="2400" b="0" i="0" u="none" strike="noStrike" baseline="0" dirty="0">
                <a:solidFill>
                  <a:srgbClr val="000000"/>
                </a:solidFill>
              </a:rPr>
              <a:t>Daily vitamin D therapy is more physiological than bolus doses. </a:t>
            </a:r>
          </a:p>
          <a:p>
            <a:pPr marL="285750" indent="-285750" algn="just">
              <a:spcBef>
                <a:spcPts val="600"/>
              </a:spcBef>
              <a:buFont typeface="Wingdings" panose="05000000000000000000" pitchFamily="2" charset="2"/>
              <a:buChar char="Ø"/>
            </a:pPr>
            <a:r>
              <a:rPr lang="en-US" sz="2400" b="0" i="1" u="none" strike="noStrike" baseline="0" dirty="0">
                <a:solidFill>
                  <a:srgbClr val="000000"/>
                </a:solidFill>
              </a:rPr>
              <a:t>Intermittent regimes: </a:t>
            </a:r>
          </a:p>
          <a:p>
            <a:pPr lvl="1" algn="just">
              <a:spcBef>
                <a:spcPts val="600"/>
              </a:spcBef>
            </a:pPr>
            <a:r>
              <a:rPr lang="en-US" sz="2400" b="0" i="0" u="none" strike="noStrike" baseline="0" dirty="0">
                <a:solidFill>
                  <a:srgbClr val="000000"/>
                </a:solidFill>
              </a:rPr>
              <a:t>If compliance to daily dosing cannot be ensured, intermittent regimens may be prescribed for children above 6 months of age. 	</a:t>
            </a:r>
          </a:p>
        </p:txBody>
      </p:sp>
      <p:sp>
        <p:nvSpPr>
          <p:cNvPr id="3" name="TextBox 2">
            <a:extLst>
              <a:ext uri="{FF2B5EF4-FFF2-40B4-BE49-F238E27FC236}">
                <a16:creationId xmlns:a16="http://schemas.microsoft.com/office/drawing/2014/main" id="{D79AFA9F-BB22-6B8D-D25A-9449281EC747}"/>
              </a:ext>
            </a:extLst>
          </p:cNvPr>
          <p:cNvSpPr txBox="1"/>
          <p:nvPr/>
        </p:nvSpPr>
        <p:spPr>
          <a:xfrm>
            <a:off x="579300" y="501527"/>
            <a:ext cx="10586447"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Dose and Duration of Vitamin D Therapy </a:t>
            </a:r>
          </a:p>
        </p:txBody>
      </p:sp>
    </p:spTree>
    <p:extLst>
      <p:ext uri="{BB962C8B-B14F-4D97-AF65-F5344CB8AC3E}">
        <p14:creationId xmlns:p14="http://schemas.microsoft.com/office/powerpoint/2010/main" val="2832987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F875DE-1B7B-FFDA-61D0-90855A99A337}"/>
              </a:ext>
            </a:extLst>
          </p:cNvPr>
          <p:cNvPicPr>
            <a:picLocks noChangeAspect="1"/>
          </p:cNvPicPr>
          <p:nvPr/>
        </p:nvPicPr>
        <p:blipFill>
          <a:blip r:embed="rId2"/>
          <a:stretch>
            <a:fillRect/>
          </a:stretch>
        </p:blipFill>
        <p:spPr>
          <a:xfrm>
            <a:off x="2891152" y="1255768"/>
            <a:ext cx="6409696" cy="4857452"/>
          </a:xfrm>
          <a:prstGeom prst="rect">
            <a:avLst/>
          </a:prstGeom>
        </p:spPr>
      </p:pic>
      <p:sp>
        <p:nvSpPr>
          <p:cNvPr id="3" name="TextBox 2">
            <a:extLst>
              <a:ext uri="{FF2B5EF4-FFF2-40B4-BE49-F238E27FC236}">
                <a16:creationId xmlns:a16="http://schemas.microsoft.com/office/drawing/2014/main" id="{0E45274D-0912-D0D2-2BDB-6A60256EEB5F}"/>
              </a:ext>
            </a:extLst>
          </p:cNvPr>
          <p:cNvSpPr txBox="1"/>
          <p:nvPr/>
        </p:nvSpPr>
        <p:spPr>
          <a:xfrm>
            <a:off x="460147" y="366308"/>
            <a:ext cx="10667636" cy="646331"/>
          </a:xfrm>
          <a:prstGeom prst="rect">
            <a:avLst/>
          </a:prstGeom>
          <a:noFill/>
        </p:spPr>
        <p:txBody>
          <a:bodyPr wrap="square">
            <a:spAutoFit/>
          </a:bodyPr>
          <a:lstStyle/>
          <a:p>
            <a:pPr algn="ctr"/>
            <a:r>
              <a:rPr lang="en-US" sz="3600" b="1" dirty="0">
                <a:solidFill>
                  <a:srgbClr val="00B0F0"/>
                </a:solidFill>
              </a:rPr>
              <a:t>Vitamin D Dose </a:t>
            </a:r>
            <a:r>
              <a:rPr lang="en-US" sz="3600" b="1" i="0" u="none" strike="noStrike" baseline="0" dirty="0">
                <a:solidFill>
                  <a:srgbClr val="00B0F0"/>
                </a:solidFill>
              </a:rPr>
              <a:t>for Treating Rickets and VDD</a:t>
            </a:r>
            <a:endParaRPr lang="en-US" sz="3600" b="0" i="0" u="none" strike="noStrike" baseline="0" dirty="0">
              <a:solidFill>
                <a:srgbClr val="00B0F0"/>
              </a:solidFill>
            </a:endParaRPr>
          </a:p>
        </p:txBody>
      </p:sp>
    </p:spTree>
    <p:extLst>
      <p:ext uri="{BB962C8B-B14F-4D97-AF65-F5344CB8AC3E}">
        <p14:creationId xmlns:p14="http://schemas.microsoft.com/office/powerpoint/2010/main" val="14347396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DDB3678-8B17-EB9F-B9CA-A40AE3F01F21}"/>
              </a:ext>
            </a:extLst>
          </p:cNvPr>
          <p:cNvSpPr txBox="1"/>
          <p:nvPr/>
        </p:nvSpPr>
        <p:spPr>
          <a:xfrm>
            <a:off x="436796" y="1223729"/>
            <a:ext cx="10893238" cy="3801041"/>
          </a:xfrm>
          <a:prstGeom prst="rect">
            <a:avLst/>
          </a:prstGeom>
          <a:noFill/>
        </p:spPr>
        <p:txBody>
          <a:bodyPr wrap="square">
            <a:spAutoFit/>
          </a:bodyPr>
          <a:lstStyle/>
          <a:p>
            <a:pPr algn="just">
              <a:spcBef>
                <a:spcPts val="600"/>
              </a:spcBef>
            </a:pPr>
            <a:r>
              <a:rPr lang="en-US" sz="2400" b="0" i="0" u="none" strike="noStrike" baseline="0" dirty="0"/>
              <a:t>Recommendation for vitamin D supplementation are as follows: </a:t>
            </a:r>
          </a:p>
          <a:p>
            <a:pPr marL="285750" indent="-285750" algn="just">
              <a:spcBef>
                <a:spcPts val="600"/>
              </a:spcBef>
              <a:buFont typeface="Wingdings" panose="05000000000000000000" pitchFamily="2" charset="2"/>
              <a:buChar char="§"/>
            </a:pPr>
            <a:r>
              <a:rPr lang="en-US" sz="2400" b="0" i="0" u="none" strike="noStrike" baseline="0" dirty="0"/>
              <a:t>400 IU vitamin D/day to all </a:t>
            </a:r>
            <a:r>
              <a:rPr lang="en-US" sz="2400" dirty="0"/>
              <a:t>infants (0–1 years</a:t>
            </a:r>
            <a:r>
              <a:rPr lang="en-US" sz="2400" b="0" i="0" u="none" strike="noStrike" baseline="0" dirty="0"/>
              <a:t>. </a:t>
            </a:r>
          </a:p>
          <a:p>
            <a:pPr marL="285750" indent="-285750" algn="just">
              <a:spcBef>
                <a:spcPts val="600"/>
              </a:spcBef>
              <a:buFont typeface="Wingdings" panose="05000000000000000000" pitchFamily="2" charset="2"/>
              <a:buChar char="§"/>
            </a:pPr>
            <a:r>
              <a:rPr lang="en-US" sz="2400" b="0" i="0" u="none" strike="noStrike" baseline="0" dirty="0"/>
              <a:t>Routine vitamin D supplementation is not recommended for children &gt; 1year. </a:t>
            </a:r>
          </a:p>
          <a:p>
            <a:pPr marL="342900" indent="-342900" algn="just">
              <a:spcBef>
                <a:spcPts val="600"/>
              </a:spcBef>
              <a:buFont typeface="Arial" panose="020B0604020202020204" pitchFamily="34" charset="0"/>
              <a:buChar char="•"/>
            </a:pPr>
            <a:r>
              <a:rPr lang="en-IN" sz="2400" i="0" u="none" strike="noStrike" baseline="0" dirty="0"/>
              <a:t>Routine Maternal Supplementation </a:t>
            </a:r>
            <a:r>
              <a:rPr lang="en-US" sz="2400" b="0" i="0" u="none" strike="noStrike" baseline="0" dirty="0"/>
              <a:t>is not recommended during pregnancy or lactation. </a:t>
            </a:r>
          </a:p>
          <a:p>
            <a:pPr marL="342900" indent="-342900" algn="just">
              <a:spcBef>
                <a:spcPts val="600"/>
              </a:spcBef>
              <a:buFont typeface="Arial" panose="020B0604020202020204" pitchFamily="34" charset="0"/>
              <a:buChar char="•"/>
            </a:pPr>
            <a:r>
              <a:rPr lang="en-US" sz="2400" b="0" i="0" u="none" strike="noStrike" baseline="0" dirty="0"/>
              <a:t>A daily sunlight exposure of 17–30 minutes in infants and 30–45 minutes in older children over 15–40% body surface area is recommended, during 11 AM to 3 PM.</a:t>
            </a:r>
          </a:p>
          <a:p>
            <a:pPr marL="342900" indent="-342900" algn="just">
              <a:spcBef>
                <a:spcPts val="600"/>
              </a:spcBef>
              <a:buFont typeface="Arial" panose="020B0604020202020204" pitchFamily="34" charset="0"/>
              <a:buChar char="•"/>
            </a:pPr>
            <a:r>
              <a:rPr lang="en-GB" sz="2400" i="0" u="none" strike="noStrike" baseline="0" dirty="0"/>
              <a:t>Encourage intak</a:t>
            </a:r>
            <a:r>
              <a:rPr lang="en-GB" sz="2400" dirty="0"/>
              <a:t>e of </a:t>
            </a:r>
            <a:r>
              <a:rPr lang="en-US" sz="2400" b="0" i="0" u="none" strike="noStrike" baseline="0" dirty="0"/>
              <a:t>vitamin D rich foods and intake should be encouraged. An adequate intake of calcium, i.e., 500 mg/day in calcium. </a:t>
            </a:r>
            <a:endParaRPr lang="en-IN" sz="2400" dirty="0"/>
          </a:p>
        </p:txBody>
      </p:sp>
      <p:sp>
        <p:nvSpPr>
          <p:cNvPr id="3" name="TextBox 2">
            <a:extLst>
              <a:ext uri="{FF2B5EF4-FFF2-40B4-BE49-F238E27FC236}">
                <a16:creationId xmlns:a16="http://schemas.microsoft.com/office/drawing/2014/main" id="{868F97E1-7725-E538-7209-7280ECACF5B9}"/>
              </a:ext>
            </a:extLst>
          </p:cNvPr>
          <p:cNvSpPr txBox="1"/>
          <p:nvPr/>
        </p:nvSpPr>
        <p:spPr>
          <a:xfrm>
            <a:off x="393323" y="451550"/>
            <a:ext cx="10781731"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PREVENTION OF NUTRITIONAL RICKETS </a:t>
            </a:r>
          </a:p>
        </p:txBody>
      </p:sp>
      <p:sp>
        <p:nvSpPr>
          <p:cNvPr id="5" name="Rectangle 4">
            <a:extLst>
              <a:ext uri="{FF2B5EF4-FFF2-40B4-BE49-F238E27FC236}">
                <a16:creationId xmlns:a16="http://schemas.microsoft.com/office/drawing/2014/main" id="{90897033-6AB3-79CC-C746-A1509BCE281C}"/>
              </a:ext>
            </a:extLst>
          </p:cNvPr>
          <p:cNvSpPr/>
          <p:nvPr/>
        </p:nvSpPr>
        <p:spPr>
          <a:xfrm>
            <a:off x="2080469" y="5618049"/>
            <a:ext cx="8405769" cy="51172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u="none" strike="noStrike" baseline="0" dirty="0">
                <a:solidFill>
                  <a:sysClr val="windowText" lastClr="000000"/>
                </a:solidFill>
              </a:rPr>
              <a:t>Indian Academy of Pediatrics </a:t>
            </a:r>
            <a:r>
              <a:rPr lang="en-US" sz="2400" b="0" i="0" u="none" strike="noStrike" baseline="0" dirty="0">
                <a:solidFill>
                  <a:sysClr val="windowText" lastClr="000000"/>
                </a:solidFill>
              </a:rPr>
              <a:t>2021 Guidelines</a:t>
            </a:r>
            <a:endParaRPr lang="en-IN" sz="2400" dirty="0">
              <a:solidFill>
                <a:sysClr val="windowText" lastClr="000000"/>
              </a:solidFill>
            </a:endParaRPr>
          </a:p>
        </p:txBody>
      </p:sp>
    </p:spTree>
    <p:extLst>
      <p:ext uri="{BB962C8B-B14F-4D97-AF65-F5344CB8AC3E}">
        <p14:creationId xmlns:p14="http://schemas.microsoft.com/office/powerpoint/2010/main" val="2357808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49D670-E81E-6905-4494-DCC0451EA455}"/>
              </a:ext>
            </a:extLst>
          </p:cNvPr>
          <p:cNvSpPr txBox="1"/>
          <p:nvPr/>
        </p:nvSpPr>
        <p:spPr>
          <a:xfrm>
            <a:off x="240436" y="1148290"/>
            <a:ext cx="10984033" cy="4247317"/>
          </a:xfrm>
          <a:prstGeom prst="rect">
            <a:avLst/>
          </a:prstGeom>
          <a:noFill/>
        </p:spPr>
        <p:txBody>
          <a:bodyPr wrap="square">
            <a:spAutoFit/>
          </a:bodyPr>
          <a:lstStyle/>
          <a:p>
            <a:pPr marL="285750" indent="-285750" algn="just">
              <a:spcBef>
                <a:spcPts val="600"/>
              </a:spcBef>
              <a:buFont typeface="Wingdings" panose="05000000000000000000" pitchFamily="2" charset="2"/>
              <a:buChar char="§"/>
            </a:pPr>
            <a:r>
              <a:rPr lang="en-IN" sz="2400" b="0" i="0" u="none" strike="noStrike" baseline="0" dirty="0">
                <a:solidFill>
                  <a:srgbClr val="FF0000"/>
                </a:solidFill>
              </a:rPr>
              <a:t>Routine vitamin D supplementation (minimum 400 IU daily) is recommended in children with underlying high-risk conditions: </a:t>
            </a:r>
          </a:p>
          <a:p>
            <a:pPr marL="800100" lvl="1" indent="-342900" algn="just">
              <a:spcBef>
                <a:spcPts val="600"/>
              </a:spcBef>
              <a:buFont typeface="Calibri" panose="020F0502020204030204" pitchFamily="34" charset="0"/>
              <a:buChar char="˗"/>
            </a:pPr>
            <a:r>
              <a:rPr lang="en-IN" sz="2400" b="0" i="0" u="none" strike="noStrike" baseline="0" dirty="0"/>
              <a:t>Receiving long term anticonvulsants or glucocorticoids, ketoconazole; </a:t>
            </a:r>
          </a:p>
          <a:p>
            <a:pPr marL="800100" lvl="1" indent="-342900" algn="just">
              <a:spcBef>
                <a:spcPts val="600"/>
              </a:spcBef>
              <a:buFont typeface="Calibri" panose="020F0502020204030204" pitchFamily="34" charset="0"/>
              <a:buChar char="˗"/>
            </a:pPr>
            <a:r>
              <a:rPr lang="en-IN" sz="2400" b="0" i="0" u="none" strike="noStrike" baseline="0" dirty="0"/>
              <a:t>Chronic kidney disease, Chronic liver disease, </a:t>
            </a:r>
          </a:p>
          <a:p>
            <a:pPr marL="800100" lvl="1" indent="-342900" algn="just">
              <a:spcBef>
                <a:spcPts val="600"/>
              </a:spcBef>
              <a:buFont typeface="Calibri" panose="020F0502020204030204" pitchFamily="34" charset="0"/>
              <a:buChar char="˗"/>
            </a:pPr>
            <a:r>
              <a:rPr lang="en-IN" sz="2400" b="0" i="0" u="none" strike="noStrike" baseline="0" dirty="0"/>
              <a:t>Malabsorption states, </a:t>
            </a:r>
          </a:p>
          <a:p>
            <a:pPr marL="800100" lvl="1" indent="-342900" algn="just">
              <a:spcBef>
                <a:spcPts val="600"/>
              </a:spcBef>
              <a:buFont typeface="Calibri" panose="020F0502020204030204" pitchFamily="34" charset="0"/>
              <a:buChar char="˗"/>
            </a:pPr>
            <a:r>
              <a:rPr lang="en-IN" sz="2400" b="0" i="0" u="none" strike="noStrike" baseline="0" dirty="0"/>
              <a:t>Hyperparathyroidism, </a:t>
            </a:r>
          </a:p>
          <a:p>
            <a:pPr marL="800100" lvl="1" indent="-342900" algn="just">
              <a:spcBef>
                <a:spcPts val="600"/>
              </a:spcBef>
              <a:buFont typeface="Calibri" panose="020F0502020204030204" pitchFamily="34" charset="0"/>
              <a:buChar char="˗"/>
            </a:pPr>
            <a:r>
              <a:rPr lang="en-IN" sz="2400" b="0" i="0" u="none" strike="noStrike" baseline="0" dirty="0"/>
              <a:t>Children with non-ambulatory states like cerebral palsy, neuromuscular</a:t>
            </a:r>
            <a:r>
              <a:rPr lang="en-IN" sz="2400" dirty="0"/>
              <a:t> d</a:t>
            </a:r>
            <a:r>
              <a:rPr lang="en-IN" sz="2400" b="0" i="0" u="none" strike="noStrike" baseline="0" dirty="0"/>
              <a:t>isorders, chronic inflammatory diseases, and disorders with extensive cutaneous involvement. </a:t>
            </a:r>
          </a:p>
          <a:p>
            <a:pPr lvl="1" algn="just">
              <a:spcBef>
                <a:spcPts val="600"/>
              </a:spcBef>
            </a:pPr>
            <a:endParaRPr lang="en-IN" sz="2400" b="0" i="0" u="none" strike="noStrike" baseline="0" dirty="0"/>
          </a:p>
        </p:txBody>
      </p:sp>
      <p:sp>
        <p:nvSpPr>
          <p:cNvPr id="3" name="TextBox 2">
            <a:extLst>
              <a:ext uri="{FF2B5EF4-FFF2-40B4-BE49-F238E27FC236}">
                <a16:creationId xmlns:a16="http://schemas.microsoft.com/office/drawing/2014/main" id="{AADA205D-9CBE-1F8A-37A1-AD684E203D31}"/>
              </a:ext>
            </a:extLst>
          </p:cNvPr>
          <p:cNvSpPr txBox="1"/>
          <p:nvPr/>
        </p:nvSpPr>
        <p:spPr>
          <a:xfrm>
            <a:off x="579300" y="501527"/>
            <a:ext cx="1078173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High Risk Conditions</a:t>
            </a:r>
          </a:p>
        </p:txBody>
      </p:sp>
      <p:sp>
        <p:nvSpPr>
          <p:cNvPr id="5" name="TextBox 4">
            <a:extLst>
              <a:ext uri="{FF2B5EF4-FFF2-40B4-BE49-F238E27FC236}">
                <a16:creationId xmlns:a16="http://schemas.microsoft.com/office/drawing/2014/main" id="{CFFBCDC3-F74C-498D-BCCB-009062ECAE68}"/>
              </a:ext>
            </a:extLst>
          </p:cNvPr>
          <p:cNvSpPr txBox="1"/>
          <p:nvPr/>
        </p:nvSpPr>
        <p:spPr>
          <a:xfrm>
            <a:off x="1092679" y="5645146"/>
            <a:ext cx="10006641" cy="461665"/>
          </a:xfrm>
          <a:prstGeom prst="rect">
            <a:avLst/>
          </a:prstGeom>
          <a:noFill/>
        </p:spPr>
        <p:txBody>
          <a:bodyPr wrap="square" rtlCol="0">
            <a:spAutoFit/>
          </a:bodyPr>
          <a:lstStyle/>
          <a:p>
            <a:pPr algn="ctr"/>
            <a:r>
              <a:rPr lang="en-US" sz="2400" b="0" i="0" u="none" strike="noStrike" baseline="0" dirty="0">
                <a:solidFill>
                  <a:srgbClr val="FF0000"/>
                </a:solidFill>
              </a:rPr>
              <a:t>Routine screening of apparently healthy children for VDD is not recommended. </a:t>
            </a:r>
            <a:endParaRPr lang="en-IN" sz="2400" dirty="0">
              <a:solidFill>
                <a:srgbClr val="FF0000"/>
              </a:solidFill>
            </a:endParaRPr>
          </a:p>
        </p:txBody>
      </p:sp>
    </p:spTree>
    <p:extLst>
      <p:ext uri="{BB962C8B-B14F-4D97-AF65-F5344CB8AC3E}">
        <p14:creationId xmlns:p14="http://schemas.microsoft.com/office/powerpoint/2010/main" val="23229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08ACA1-1C17-F1FD-72D6-ABE58FDB2300}"/>
              </a:ext>
            </a:extLst>
          </p:cNvPr>
          <p:cNvSpPr txBox="1"/>
          <p:nvPr/>
        </p:nvSpPr>
        <p:spPr>
          <a:xfrm>
            <a:off x="310596" y="1108262"/>
            <a:ext cx="11067213" cy="5262979"/>
          </a:xfrm>
          <a:prstGeom prst="rect">
            <a:avLst/>
          </a:prstGeom>
          <a:noFill/>
        </p:spPr>
        <p:txBody>
          <a:bodyPr wrap="square">
            <a:spAutoFit/>
          </a:bodyPr>
          <a:lstStyle/>
          <a:p>
            <a:pPr algn="just"/>
            <a:r>
              <a:rPr lang="en-US" sz="2400" b="0" i="0" u="none" strike="noStrike" baseline="0" dirty="0"/>
              <a:t>Caused by administration of vitamin D in therapeutic doses for long periods. </a:t>
            </a:r>
          </a:p>
          <a:p>
            <a:pPr algn="just"/>
            <a:r>
              <a:rPr lang="en-IN" sz="2400" b="1" i="0" u="none" strike="noStrike" baseline="0" dirty="0"/>
              <a:t>Clinical Features </a:t>
            </a:r>
            <a:endParaRPr lang="en-IN" sz="2400" b="0" i="0" u="none" strike="noStrike" baseline="0" dirty="0"/>
          </a:p>
          <a:p>
            <a:pPr marL="342900" indent="-342900" algn="just">
              <a:buFont typeface="Arial" panose="020B0604020202020204" pitchFamily="34" charset="0"/>
              <a:buChar char="•"/>
            </a:pPr>
            <a:r>
              <a:rPr lang="en-IN" sz="2400" b="0" i="1" u="none" strike="noStrike" baseline="0" dirty="0"/>
              <a:t>Renal</a:t>
            </a:r>
            <a:r>
              <a:rPr lang="en-IN" sz="2400" b="0" i="0" u="none" strike="noStrike" baseline="0" dirty="0"/>
              <a:t>: Hypercalcemia, hypercalciuria, polyuria, nephrocalcinosis, nephrolithiasis, and renal failure. </a:t>
            </a:r>
          </a:p>
          <a:p>
            <a:pPr marL="342900" indent="-342900" algn="just">
              <a:buFont typeface="Arial" panose="020B0604020202020204" pitchFamily="34" charset="0"/>
              <a:buChar char="•"/>
            </a:pPr>
            <a:r>
              <a:rPr lang="en-IN" sz="2400" b="0" i="1" u="none" strike="noStrike" baseline="0" dirty="0"/>
              <a:t>GI</a:t>
            </a:r>
            <a:r>
              <a:rPr lang="en-IN" sz="2400" b="0" i="0" u="none" strike="noStrike" baseline="0" dirty="0"/>
              <a:t>: anorexia, abdominal pain, and constipation. </a:t>
            </a:r>
          </a:p>
          <a:p>
            <a:pPr marL="342900" indent="-342900" algn="just">
              <a:buFont typeface="Arial" panose="020B0604020202020204" pitchFamily="34" charset="0"/>
              <a:buChar char="•"/>
            </a:pPr>
            <a:r>
              <a:rPr lang="en-IN" sz="2400" i="1" dirty="0"/>
              <a:t>CNS</a:t>
            </a:r>
            <a:r>
              <a:rPr lang="en-IN" sz="2400" dirty="0"/>
              <a:t>: H</a:t>
            </a:r>
            <a:r>
              <a:rPr lang="en-IN" sz="2400" b="0" i="0" u="none" strike="noStrike" baseline="0" dirty="0"/>
              <a:t>ypotonia, irritability, disorientation, convulsions, and coma. </a:t>
            </a:r>
          </a:p>
          <a:p>
            <a:pPr marL="342900" indent="-342900" algn="just">
              <a:buFont typeface="Arial" panose="020B0604020202020204" pitchFamily="34" charset="0"/>
              <a:buChar char="•"/>
            </a:pPr>
            <a:r>
              <a:rPr lang="en-IN" sz="2400" b="0" i="0" u="none" strike="noStrike" baseline="0" dirty="0"/>
              <a:t>Death may occur due to cardiac arrhythmias. </a:t>
            </a:r>
          </a:p>
          <a:p>
            <a:pPr algn="just"/>
            <a:r>
              <a:rPr lang="en-IN" sz="2400" b="1" i="0" u="none" strike="noStrike" baseline="0" dirty="0"/>
              <a:t>Diagnosis </a:t>
            </a:r>
            <a:endParaRPr lang="en-IN" sz="2400" b="0" i="0" u="none" strike="noStrike" baseline="0" dirty="0"/>
          </a:p>
          <a:p>
            <a:pPr marL="342900" indent="-342900" algn="just">
              <a:buFont typeface="Arial" panose="020B0604020202020204" pitchFamily="34" charset="0"/>
              <a:buChar char="•"/>
            </a:pPr>
            <a:r>
              <a:rPr lang="en-IN" sz="2400" b="0" i="0" u="none" strike="noStrike" baseline="0" dirty="0"/>
              <a:t>Confirmed by high-serum calcium, hypercalciuria.</a:t>
            </a:r>
          </a:p>
          <a:p>
            <a:pPr marL="342900" indent="-342900" algn="just">
              <a:buFont typeface="Arial" panose="020B0604020202020204" pitchFamily="34" charset="0"/>
              <a:buChar char="•"/>
            </a:pPr>
            <a:r>
              <a:rPr lang="en-IN" sz="2400" b="0" i="0" u="none" strike="noStrike" baseline="0" dirty="0"/>
              <a:t>Serum vitamin D 25(OH) (&gt;100 ng/mL). </a:t>
            </a:r>
          </a:p>
          <a:p>
            <a:pPr algn="just"/>
            <a:r>
              <a:rPr lang="en-IN" sz="2400" b="1" i="0" u="none" strike="noStrike" baseline="0" dirty="0">
                <a:solidFill>
                  <a:srgbClr val="000000"/>
                </a:solidFill>
              </a:rPr>
              <a:t>Treatment </a:t>
            </a:r>
            <a:r>
              <a:rPr lang="en-IN" sz="2400" b="0" i="0" u="none" strike="noStrike" baseline="0" dirty="0">
                <a:solidFill>
                  <a:srgbClr val="000000"/>
                </a:solidFill>
              </a:rPr>
              <a:t>	</a:t>
            </a:r>
          </a:p>
          <a:p>
            <a:pPr marL="342900" indent="-342900" algn="just">
              <a:buFont typeface="Arial" panose="020B0604020202020204" pitchFamily="34" charset="0"/>
              <a:buChar char="•"/>
            </a:pPr>
            <a:r>
              <a:rPr lang="en-US" sz="2400" b="0" i="0" u="none" strike="noStrike" baseline="0" dirty="0">
                <a:solidFill>
                  <a:srgbClr val="000000"/>
                </a:solidFill>
              </a:rPr>
              <a:t>Stop intake of vitamin D and manage dehydration and electrolyte abnormalities. </a:t>
            </a:r>
          </a:p>
          <a:p>
            <a:pPr marL="342900" indent="-342900" algn="just">
              <a:buFont typeface="Arial" panose="020B0604020202020204" pitchFamily="34" charset="0"/>
              <a:buChar char="•"/>
            </a:pPr>
            <a:r>
              <a:rPr lang="en-US" sz="2400" b="0" i="0" u="none" strike="noStrike" baseline="0" dirty="0">
                <a:solidFill>
                  <a:srgbClr val="000000"/>
                </a:solidFill>
              </a:rPr>
              <a:t>Oral prednisolone, calcitonin, and bisphosphonates are effective in decreasing serum calcium. 	</a:t>
            </a:r>
          </a:p>
        </p:txBody>
      </p:sp>
      <p:sp>
        <p:nvSpPr>
          <p:cNvPr id="3" name="TextBox 2">
            <a:extLst>
              <a:ext uri="{FF2B5EF4-FFF2-40B4-BE49-F238E27FC236}">
                <a16:creationId xmlns:a16="http://schemas.microsoft.com/office/drawing/2014/main" id="{61EF60CF-B8EF-CFAF-E317-553D4BAF934C}"/>
              </a:ext>
            </a:extLst>
          </p:cNvPr>
          <p:cNvSpPr txBox="1"/>
          <p:nvPr/>
        </p:nvSpPr>
        <p:spPr>
          <a:xfrm>
            <a:off x="310596" y="441922"/>
            <a:ext cx="11067213"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HYPERVITAMINOSIS D </a:t>
            </a:r>
          </a:p>
        </p:txBody>
      </p:sp>
    </p:spTree>
    <p:extLst>
      <p:ext uri="{BB962C8B-B14F-4D97-AF65-F5344CB8AC3E}">
        <p14:creationId xmlns:p14="http://schemas.microsoft.com/office/powerpoint/2010/main" val="4789911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45CA59-9005-9D88-16E5-1269642A31E3}"/>
              </a:ext>
            </a:extLst>
          </p:cNvPr>
          <p:cNvSpPr txBox="1"/>
          <p:nvPr/>
        </p:nvSpPr>
        <p:spPr>
          <a:xfrm>
            <a:off x="441096" y="949680"/>
            <a:ext cx="10972800" cy="5401479"/>
          </a:xfrm>
          <a:prstGeom prst="rect">
            <a:avLst/>
          </a:prstGeom>
          <a:noFill/>
        </p:spPr>
        <p:txBody>
          <a:bodyPr wrap="square">
            <a:spAutoFit/>
          </a:bodyPr>
          <a:lstStyle/>
          <a:p>
            <a:pPr algn="just"/>
            <a:r>
              <a:rPr lang="en-US" sz="2300" b="1" i="0" u="none" strike="noStrike" baseline="0" dirty="0"/>
              <a:t>Vitamin D and Rickets </a:t>
            </a:r>
          </a:p>
          <a:p>
            <a:pPr marL="342900" indent="-342900" algn="just">
              <a:buAutoNum type="arabicPeriod"/>
            </a:pPr>
            <a:r>
              <a:rPr lang="en-US" sz="2300" b="0" i="0" u="none" strike="noStrike" baseline="0" dirty="0"/>
              <a:t>Vitamin D, the sunshine hormone is required for skeletal health as well as for extra skeletal wellbeing. </a:t>
            </a:r>
          </a:p>
          <a:p>
            <a:pPr marL="342900" indent="-342900" algn="just">
              <a:buAutoNum type="arabicPeriod"/>
            </a:pPr>
            <a:r>
              <a:rPr lang="en-US" sz="2300" b="0" i="0" u="none" strike="noStrike" baseline="0" dirty="0"/>
              <a:t>Prevention of vitamin D deficiency needs appropriate sunlight exposure, changes in dietary habits, routine supplementation in children below 1 year of age, and food fortification. </a:t>
            </a:r>
          </a:p>
          <a:p>
            <a:pPr marL="342900" indent="-342900" algn="just">
              <a:buAutoNum type="arabicPeriod"/>
            </a:pPr>
            <a:r>
              <a:rPr lang="en-US" sz="2300" b="0" i="0" u="none" strike="noStrike" baseline="0" dirty="0"/>
              <a:t>Vitamin D deficiency in children older than 1 year and adolescents is not very high. </a:t>
            </a:r>
          </a:p>
          <a:p>
            <a:pPr marL="342900" indent="-342900" algn="just">
              <a:buAutoNum type="arabicPeriod"/>
            </a:pPr>
            <a:r>
              <a:rPr lang="en-US" sz="2300" b="0" i="0" u="none" strike="noStrike" baseline="0" dirty="0"/>
              <a:t>Nutritional rickets manifests mostly in infants and toddlers with bony deformities. Vitamin D deficiency in infancy may also present with </a:t>
            </a:r>
            <a:r>
              <a:rPr lang="en-US" sz="2300" b="0" i="0" u="none" strike="noStrike" baseline="0" dirty="0" err="1"/>
              <a:t>hypocalcemic</a:t>
            </a:r>
            <a:r>
              <a:rPr lang="en-US" sz="2300" b="0" i="0" u="none" strike="noStrike" baseline="0" dirty="0"/>
              <a:t> seizures. </a:t>
            </a:r>
          </a:p>
          <a:p>
            <a:pPr marL="342900" indent="-342900" algn="just">
              <a:buAutoNum type="arabicPeriod"/>
            </a:pPr>
            <a:r>
              <a:rPr lang="en-US" sz="2300" b="0" i="0" u="none" strike="noStrike" baseline="0" dirty="0"/>
              <a:t>The most common method to determine vitamin D status is serum 25(OH)D. Lower value than 12 ng/mL is considered vitamin D deficiency. </a:t>
            </a:r>
          </a:p>
          <a:p>
            <a:pPr marL="342900" indent="-342900" algn="just">
              <a:buAutoNum type="arabicPeriod"/>
            </a:pPr>
            <a:r>
              <a:rPr lang="en-US" sz="2300" b="0" i="0" u="none" strike="noStrike" baseline="0" dirty="0"/>
              <a:t>Measurement of alkaline phosphatase levels in plasma is a useful screening test for vitamin D deficiency. </a:t>
            </a:r>
          </a:p>
          <a:p>
            <a:pPr marL="342900" indent="-342900" algn="just">
              <a:buAutoNum type="arabicPeriod"/>
            </a:pPr>
            <a:r>
              <a:rPr lang="en-US" sz="2300" b="0" i="0" u="none" strike="noStrike" baseline="0" dirty="0"/>
              <a:t>All prevalent treatment regimens for deficiency with vitamin D3 are equally effective. Bolus high-dose therapy needs to be avoided. </a:t>
            </a:r>
            <a:endParaRPr lang="en-IN" sz="2300" dirty="0"/>
          </a:p>
        </p:txBody>
      </p:sp>
      <p:sp>
        <p:nvSpPr>
          <p:cNvPr id="3" name="TextBox 2">
            <a:extLst>
              <a:ext uri="{FF2B5EF4-FFF2-40B4-BE49-F238E27FC236}">
                <a16:creationId xmlns:a16="http://schemas.microsoft.com/office/drawing/2014/main" id="{2BA9DB0B-F6BF-E937-F990-0987D0F38495}"/>
              </a:ext>
            </a:extLst>
          </p:cNvPr>
          <p:cNvSpPr txBox="1"/>
          <p:nvPr/>
        </p:nvSpPr>
        <p:spPr>
          <a:xfrm>
            <a:off x="441096" y="333574"/>
            <a:ext cx="10781731"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1628176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C82889-29A8-3ABF-C160-37146B7D2450}"/>
              </a:ext>
            </a:extLst>
          </p:cNvPr>
          <p:cNvSpPr txBox="1"/>
          <p:nvPr/>
        </p:nvSpPr>
        <p:spPr>
          <a:xfrm>
            <a:off x="391863" y="397731"/>
            <a:ext cx="1070492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Vitamin E </a:t>
            </a:r>
          </a:p>
        </p:txBody>
      </p:sp>
      <p:sp>
        <p:nvSpPr>
          <p:cNvPr id="6" name="TextBox 5">
            <a:extLst>
              <a:ext uri="{FF2B5EF4-FFF2-40B4-BE49-F238E27FC236}">
                <a16:creationId xmlns:a16="http://schemas.microsoft.com/office/drawing/2014/main" id="{71C4F0F3-A1F6-7B42-146D-034E7655AC21}"/>
              </a:ext>
            </a:extLst>
          </p:cNvPr>
          <p:cNvSpPr txBox="1"/>
          <p:nvPr/>
        </p:nvSpPr>
        <p:spPr>
          <a:xfrm>
            <a:off x="391862" y="1228397"/>
            <a:ext cx="10922091" cy="3801041"/>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Vitamin E is an antioxidant that protects membrane phospholipids from free radical induced peroxidase damage. </a:t>
            </a:r>
          </a:p>
          <a:p>
            <a:pPr marL="342900" indent="-342900" algn="just">
              <a:spcBef>
                <a:spcPts val="600"/>
              </a:spcBef>
              <a:buFont typeface="Arial" panose="020B0604020202020204" pitchFamily="34" charset="0"/>
              <a:buChar char="•"/>
            </a:pPr>
            <a:r>
              <a:rPr lang="en-US" sz="2400" b="0" i="0" u="none" strike="noStrike" baseline="0" dirty="0"/>
              <a:t>It has antineoplastic, anti-inflammatory effect and may raise the concentration of high-density lipoprotein cholesterol. </a:t>
            </a:r>
          </a:p>
          <a:p>
            <a:pPr marL="342900" indent="-342900" algn="just">
              <a:spcBef>
                <a:spcPts val="600"/>
              </a:spcBef>
              <a:buFont typeface="Arial" panose="020B0604020202020204" pitchFamily="34" charset="0"/>
              <a:buChar char="•"/>
            </a:pPr>
            <a:r>
              <a:rPr lang="en-US" sz="2400" b="0" i="0" u="none" strike="noStrike" baseline="0" dirty="0"/>
              <a:t>As an antioxidant, it is used as a free radical scavenger. </a:t>
            </a:r>
            <a:endParaRPr lang="en-US" sz="2400" dirty="0"/>
          </a:p>
          <a:p>
            <a:pPr marL="342900" indent="-342900" algn="just">
              <a:spcBef>
                <a:spcPts val="600"/>
              </a:spcBef>
              <a:buFont typeface="Arial" panose="020B0604020202020204" pitchFamily="34" charset="0"/>
              <a:buChar char="•"/>
            </a:pPr>
            <a:r>
              <a:rPr lang="en-IN" sz="2400" i="1" u="none" strike="noStrike" baseline="0" dirty="0"/>
              <a:t>Sources</a:t>
            </a:r>
            <a:r>
              <a:rPr lang="en-IN" sz="2400" i="0" u="none" strike="noStrike" baseline="0" dirty="0"/>
              <a:t>: </a:t>
            </a:r>
            <a:r>
              <a:rPr lang="en-US" sz="2400" b="0" i="0" u="none" strike="noStrike" baseline="0" dirty="0"/>
              <a:t>Almond, peanuts, PUFA, seeds, whole wheat grain, egg yolk, milk fat, butter, green leafy vegetable, liver and fortified cereals. </a:t>
            </a:r>
          </a:p>
          <a:p>
            <a:pPr>
              <a:spcBef>
                <a:spcPts val="600"/>
              </a:spcBef>
            </a:pPr>
            <a:endParaRPr lang="en-US" sz="2400" b="0" i="0" u="none" strike="noStrike" baseline="0" dirty="0"/>
          </a:p>
          <a:p>
            <a:pPr>
              <a:spcBef>
                <a:spcPts val="600"/>
              </a:spcBef>
            </a:pPr>
            <a:r>
              <a:rPr lang="en-IN" sz="2400" b="1" i="0" u="none" strike="noStrike" baseline="0" dirty="0"/>
              <a:t>DAILY REQUIREMENT: </a:t>
            </a:r>
            <a:r>
              <a:rPr lang="en-US" sz="2400" b="0" i="0" u="none" strike="noStrike" baseline="0" dirty="0"/>
              <a:t>7.5–10 mg tocopherol per day. </a:t>
            </a:r>
            <a:endParaRPr lang="en-IN" sz="2400" dirty="0"/>
          </a:p>
        </p:txBody>
      </p:sp>
    </p:spTree>
    <p:extLst>
      <p:ext uri="{BB962C8B-B14F-4D97-AF65-F5344CB8AC3E}">
        <p14:creationId xmlns:p14="http://schemas.microsoft.com/office/powerpoint/2010/main" val="5911028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C941144-52C4-C949-1DC9-A38392F0132E}"/>
              </a:ext>
            </a:extLst>
          </p:cNvPr>
          <p:cNvSpPr txBox="1"/>
          <p:nvPr/>
        </p:nvSpPr>
        <p:spPr>
          <a:xfrm>
            <a:off x="425417" y="1153005"/>
            <a:ext cx="10922091" cy="4693593"/>
          </a:xfrm>
          <a:prstGeom prst="rect">
            <a:avLst/>
          </a:prstGeom>
          <a:noFill/>
        </p:spPr>
        <p:txBody>
          <a:bodyPr wrap="square">
            <a:spAutoFit/>
          </a:bodyPr>
          <a:lstStyle/>
          <a:p>
            <a:pPr algn="just">
              <a:spcBef>
                <a:spcPts val="600"/>
              </a:spcBef>
            </a:pPr>
            <a:r>
              <a:rPr lang="en-IN" sz="2400" b="1" i="0" u="none" strike="noStrike" baseline="0" dirty="0"/>
              <a:t>Clinical Features </a:t>
            </a:r>
            <a:endParaRPr lang="en-IN" sz="2400" b="0" i="0" u="none" strike="noStrike" baseline="0" dirty="0"/>
          </a:p>
          <a:p>
            <a:pPr marL="342900" indent="-342900" algn="just">
              <a:spcBef>
                <a:spcPts val="600"/>
              </a:spcBef>
              <a:buFont typeface="Arial" panose="020B0604020202020204" pitchFamily="34" charset="0"/>
              <a:buChar char="•"/>
            </a:pPr>
            <a:r>
              <a:rPr lang="en-IN" sz="2400" b="0" i="0" u="none" strike="noStrike" baseline="0" dirty="0"/>
              <a:t>Loss of reflexes, ataxia, diminished proprioception, muscle weakness, ptosis, pes </a:t>
            </a:r>
            <a:r>
              <a:rPr lang="en-IN" sz="2400" b="0" i="0" u="none" strike="noStrike" baseline="0" dirty="0" err="1"/>
              <a:t>cavus</a:t>
            </a:r>
            <a:r>
              <a:rPr lang="en-IN" sz="2400" b="0" i="0" u="none" strike="noStrike" baseline="0" dirty="0"/>
              <a:t>, scoliosis, and dysarthria. </a:t>
            </a:r>
          </a:p>
          <a:p>
            <a:pPr marL="342900" indent="-342900" algn="just">
              <a:spcBef>
                <a:spcPts val="600"/>
              </a:spcBef>
              <a:buFont typeface="Arial" panose="020B0604020202020204" pitchFamily="34" charset="0"/>
              <a:buChar char="•"/>
            </a:pPr>
            <a:r>
              <a:rPr lang="en-IN" sz="2400" b="0" i="0" u="none" strike="noStrike" baseline="0" dirty="0"/>
              <a:t>Low vitamin E in premature infants are associated with </a:t>
            </a:r>
            <a:r>
              <a:rPr lang="en-IN" sz="2400" b="0" i="0" u="none" strike="noStrike" baseline="0" dirty="0" err="1"/>
              <a:t>hemolytic</a:t>
            </a:r>
            <a:r>
              <a:rPr lang="en-IN" sz="2400" b="0" i="0" u="none" strike="noStrike" baseline="0" dirty="0"/>
              <a:t> </a:t>
            </a:r>
            <a:r>
              <a:rPr lang="en-IN" sz="2400" b="0" i="0" u="none" strike="noStrike" baseline="0" dirty="0" err="1"/>
              <a:t>anemia</a:t>
            </a:r>
            <a:r>
              <a:rPr lang="en-IN" sz="2400" b="0" i="0" u="none" strike="noStrike" baseline="0" dirty="0"/>
              <a:t>, hyperbilirubinemia, and intraventricular </a:t>
            </a:r>
            <a:r>
              <a:rPr lang="en-IN" sz="2400" b="0" i="0" u="none" strike="noStrike" baseline="0" dirty="0" err="1"/>
              <a:t>hemorrhage</a:t>
            </a:r>
            <a:r>
              <a:rPr lang="en-IN" sz="2400" b="0" i="0" u="none" strike="noStrike" baseline="0" dirty="0"/>
              <a:t>. </a:t>
            </a:r>
          </a:p>
          <a:p>
            <a:pPr marL="342900" indent="-342900" algn="just">
              <a:spcBef>
                <a:spcPts val="600"/>
              </a:spcBef>
              <a:buFont typeface="Arial" panose="020B0604020202020204" pitchFamily="34" charset="0"/>
              <a:buChar char="•"/>
            </a:pPr>
            <a:r>
              <a:rPr lang="en-IN" sz="2400" b="0" i="0" u="none" strike="noStrike" baseline="0" dirty="0"/>
              <a:t>Vitamin E prophylaxis may reduce the incidence of ROP. </a:t>
            </a:r>
          </a:p>
          <a:p>
            <a:pPr algn="just">
              <a:spcBef>
                <a:spcPts val="600"/>
              </a:spcBef>
            </a:pPr>
            <a:r>
              <a:rPr lang="en-IN" sz="2400" b="1" i="0" u="none" strike="noStrike" baseline="0" dirty="0">
                <a:solidFill>
                  <a:srgbClr val="000000"/>
                </a:solidFill>
              </a:rPr>
              <a:t>Treatment </a:t>
            </a:r>
            <a:r>
              <a:rPr lang="en-IN" sz="2400" b="0" i="0" u="none" strike="noStrike" baseline="0" dirty="0">
                <a:solidFill>
                  <a:srgbClr val="000000"/>
                </a:solidFill>
              </a:rPr>
              <a:t>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rPr>
              <a:t>Treat underlying cause if any</a:t>
            </a:r>
          </a:p>
          <a:p>
            <a:pPr marL="342900" indent="-342900" algn="just">
              <a:spcBef>
                <a:spcPts val="600"/>
              </a:spcBef>
              <a:buFont typeface="Arial" panose="020B0604020202020204" pitchFamily="34" charset="0"/>
              <a:buChar char="•"/>
            </a:pPr>
            <a:r>
              <a:rPr lang="en-US" sz="2400" dirty="0">
                <a:solidFill>
                  <a:srgbClr val="000000"/>
                </a:solidFill>
              </a:rPr>
              <a:t>Supplement 15–25 mg/kg once per day.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rPr>
              <a:t>Diet should include rich sources of vitamin E such as whole grains, nuts, seeds, vegetable oils, and fortified cereals. </a:t>
            </a:r>
          </a:p>
        </p:txBody>
      </p:sp>
      <p:sp>
        <p:nvSpPr>
          <p:cNvPr id="3" name="TextBox 2">
            <a:extLst>
              <a:ext uri="{FF2B5EF4-FFF2-40B4-BE49-F238E27FC236}">
                <a16:creationId xmlns:a16="http://schemas.microsoft.com/office/drawing/2014/main" id="{A9EB7156-0657-02AB-653B-439EA05ECDA3}"/>
              </a:ext>
            </a:extLst>
          </p:cNvPr>
          <p:cNvSpPr txBox="1"/>
          <p:nvPr/>
        </p:nvSpPr>
        <p:spPr>
          <a:xfrm>
            <a:off x="425418" y="418368"/>
            <a:ext cx="1092209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VITAMIN E DEFICIENCY </a:t>
            </a:r>
          </a:p>
        </p:txBody>
      </p:sp>
    </p:spTree>
    <p:extLst>
      <p:ext uri="{BB962C8B-B14F-4D97-AF65-F5344CB8AC3E}">
        <p14:creationId xmlns:p14="http://schemas.microsoft.com/office/powerpoint/2010/main" val="3176364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D23560-16D3-E0E2-7C3A-CFBCBAA0FEF5}"/>
              </a:ext>
            </a:extLst>
          </p:cNvPr>
          <p:cNvSpPr txBox="1"/>
          <p:nvPr/>
        </p:nvSpPr>
        <p:spPr>
          <a:xfrm>
            <a:off x="450584" y="1274594"/>
            <a:ext cx="10922091" cy="3354765"/>
          </a:xfrm>
          <a:prstGeom prst="rect">
            <a:avLst/>
          </a:prstGeom>
          <a:noFill/>
        </p:spPr>
        <p:txBody>
          <a:bodyPr wrap="square">
            <a:spAutoFit/>
          </a:bodyPr>
          <a:lstStyle/>
          <a:p>
            <a:pPr marL="457200" indent="-457200" algn="just">
              <a:spcBef>
                <a:spcPts val="600"/>
              </a:spcBef>
              <a:buAutoNum type="arabicPeriod"/>
            </a:pPr>
            <a:r>
              <a:rPr lang="en-IN" sz="2400" b="0" i="0" u="none" strike="noStrike" baseline="0" dirty="0"/>
              <a:t>Vitamin K is a fat-soluble vitamin that includes phylloquinone (vitamin K1) and menaquinones (vitamin K2). </a:t>
            </a:r>
          </a:p>
          <a:p>
            <a:pPr marL="457200" indent="-457200" algn="just">
              <a:spcBef>
                <a:spcPts val="600"/>
              </a:spcBef>
              <a:buAutoNum type="arabicPeriod"/>
            </a:pPr>
            <a:r>
              <a:rPr lang="en-IN" sz="2400" b="0" i="0" u="none" strike="noStrike" baseline="0" dirty="0"/>
              <a:t>Rich source of vitamin K1 are green leafy vegetables, vegetable oils, while K2 are present in animal-based and fermented foods cheese. </a:t>
            </a:r>
          </a:p>
          <a:p>
            <a:pPr marL="457200" indent="-457200" algn="just">
              <a:spcBef>
                <a:spcPts val="600"/>
              </a:spcBef>
              <a:buAutoNum type="arabicPeriod"/>
            </a:pPr>
            <a:r>
              <a:rPr lang="en-IN" sz="2400" b="0" i="0" u="none" strike="noStrike" baseline="0" dirty="0"/>
              <a:t>Severe deficiency manifests as </a:t>
            </a:r>
            <a:r>
              <a:rPr lang="en-IN" sz="2400" b="0" i="0" u="none" strike="noStrike" baseline="0" dirty="0" err="1"/>
              <a:t>Hemorrhagic</a:t>
            </a:r>
            <a:r>
              <a:rPr lang="en-IN" sz="2400" b="0" i="0" u="none" strike="noStrike" baseline="0" dirty="0"/>
              <a:t> Disease of the Newborn (HDN). </a:t>
            </a:r>
          </a:p>
          <a:p>
            <a:pPr marL="457200" indent="-457200" algn="just">
              <a:spcBef>
                <a:spcPts val="600"/>
              </a:spcBef>
              <a:buAutoNum type="arabicPeriod"/>
            </a:pPr>
            <a:r>
              <a:rPr lang="en-IN" sz="2400" b="0" i="0" u="none" strike="noStrike" baseline="0" dirty="0"/>
              <a:t>Diagnosis is clinically supported by elevated prothrombin time, and PIVKA-II levels. </a:t>
            </a:r>
          </a:p>
          <a:p>
            <a:pPr marL="457200" indent="-457200" algn="just">
              <a:spcBef>
                <a:spcPts val="600"/>
              </a:spcBef>
              <a:buAutoNum type="arabicPeriod"/>
            </a:pPr>
            <a:r>
              <a:rPr lang="en-IN" sz="2400" b="0" i="0" u="none" strike="noStrike" baseline="0" dirty="0"/>
              <a:t>All newborns at birth should receive 1 mg of intramuscular vitamin K to prevent deficiency. </a:t>
            </a:r>
            <a:endParaRPr lang="en-US" sz="2400" b="0" i="0" u="none" strike="noStrike" baseline="0" dirty="0">
              <a:solidFill>
                <a:srgbClr val="000000"/>
              </a:solidFill>
            </a:endParaRPr>
          </a:p>
        </p:txBody>
      </p:sp>
      <p:sp>
        <p:nvSpPr>
          <p:cNvPr id="3" name="TextBox 2">
            <a:extLst>
              <a:ext uri="{FF2B5EF4-FFF2-40B4-BE49-F238E27FC236}">
                <a16:creationId xmlns:a16="http://schemas.microsoft.com/office/drawing/2014/main" id="{EA32D14C-DC9A-EE7E-2F95-036A647318BA}"/>
              </a:ext>
            </a:extLst>
          </p:cNvPr>
          <p:cNvSpPr txBox="1"/>
          <p:nvPr/>
        </p:nvSpPr>
        <p:spPr>
          <a:xfrm>
            <a:off x="450585" y="486913"/>
            <a:ext cx="1092209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Vitamin K</a:t>
            </a:r>
            <a:endParaRPr lang="en-US"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3683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C801A3C-D8DA-2E09-D204-28A559D2B698}"/>
              </a:ext>
            </a:extLst>
          </p:cNvPr>
          <p:cNvSpPr txBox="1"/>
          <p:nvPr/>
        </p:nvSpPr>
        <p:spPr>
          <a:xfrm>
            <a:off x="1433328" y="1104330"/>
            <a:ext cx="9060110" cy="523220"/>
          </a:xfrm>
          <a:prstGeom prst="rect">
            <a:avLst/>
          </a:prstGeom>
          <a:noFill/>
        </p:spPr>
        <p:txBody>
          <a:bodyPr wrap="square">
            <a:spAutoFit/>
          </a:bodyPr>
          <a:lstStyle/>
          <a:p>
            <a:pPr algn="ctr"/>
            <a:r>
              <a:rPr lang="en-IN" sz="2800" b="1" i="0" u="none" strike="noStrike" baseline="0" dirty="0"/>
              <a:t>Vitamin B Complex </a:t>
            </a:r>
          </a:p>
        </p:txBody>
      </p:sp>
      <p:sp>
        <p:nvSpPr>
          <p:cNvPr id="8" name="TextBox 7">
            <a:extLst>
              <a:ext uri="{FF2B5EF4-FFF2-40B4-BE49-F238E27FC236}">
                <a16:creationId xmlns:a16="http://schemas.microsoft.com/office/drawing/2014/main" id="{21716545-9ADF-7C65-5578-147EF2BD317C}"/>
              </a:ext>
            </a:extLst>
          </p:cNvPr>
          <p:cNvSpPr txBox="1"/>
          <p:nvPr/>
        </p:nvSpPr>
        <p:spPr>
          <a:xfrm>
            <a:off x="450162" y="1769513"/>
            <a:ext cx="10956591" cy="2539157"/>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IN" sz="2400" b="0" i="0" u="none" strike="noStrike" baseline="0" dirty="0"/>
              <a:t>Includes thiamine (B1), riboflavin (B2), niacin or pellagra preventing factor (B3), pyridoxine (B6), folic acid, cyanocobalamin (B12), pantothenic acid, and biotin. </a:t>
            </a:r>
          </a:p>
          <a:p>
            <a:pPr marL="342900" indent="-342900" algn="just">
              <a:spcBef>
                <a:spcPts val="600"/>
              </a:spcBef>
              <a:buFont typeface="Arial" panose="020B0604020202020204" pitchFamily="34" charset="0"/>
              <a:buChar char="•"/>
            </a:pPr>
            <a:r>
              <a:rPr lang="en-US" sz="2400" b="0" i="0" u="none" strike="noStrike" baseline="0" dirty="0"/>
              <a:t>Being water-soluble, excess amounts are excreted in the urine, rarely posing a threat of toxicity. </a:t>
            </a:r>
          </a:p>
          <a:p>
            <a:pPr marL="342900" indent="-342900" algn="just">
              <a:spcBef>
                <a:spcPts val="600"/>
              </a:spcBef>
              <a:buFont typeface="Arial" panose="020B0604020202020204" pitchFamily="34" charset="0"/>
              <a:buChar char="•"/>
            </a:pPr>
            <a:r>
              <a:rPr lang="en-US" sz="2400" b="0" i="0" u="none" strike="noStrike" baseline="0" dirty="0"/>
              <a:t>Since they cannot be stored in the body, they must be supplied in the diet</a:t>
            </a:r>
            <a:r>
              <a:rPr lang="en-US" sz="2400" dirty="0"/>
              <a:t>.</a:t>
            </a:r>
            <a:endParaRPr lang="en-US"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Deficiency results in characteristic deficiency symptoms. </a:t>
            </a:r>
            <a:endParaRPr lang="en-IN" sz="2400" dirty="0"/>
          </a:p>
        </p:txBody>
      </p:sp>
      <p:sp>
        <p:nvSpPr>
          <p:cNvPr id="3" name="Rectangle 2">
            <a:extLst>
              <a:ext uri="{FF2B5EF4-FFF2-40B4-BE49-F238E27FC236}">
                <a16:creationId xmlns:a16="http://schemas.microsoft.com/office/drawing/2014/main" id="{487C435B-3B42-D909-12F5-3F46BDBA91E0}"/>
              </a:ext>
            </a:extLst>
          </p:cNvPr>
          <p:cNvSpPr/>
          <p:nvPr/>
        </p:nvSpPr>
        <p:spPr>
          <a:xfrm>
            <a:off x="2597790" y="442168"/>
            <a:ext cx="6996419" cy="6651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3600" b="1" i="0" u="none" strike="noStrike" baseline="0">
                <a:solidFill>
                  <a:srgbClr val="00B0F0"/>
                </a:solidFill>
              </a:rPr>
              <a:t>Water-soluble Vitamins </a:t>
            </a:r>
            <a:endParaRPr lang="en-IN" sz="3600" b="0" i="0" u="none" strike="noStrike" baseline="0" dirty="0">
              <a:solidFill>
                <a:srgbClr val="00B0F0"/>
              </a:solidFill>
            </a:endParaRPr>
          </a:p>
        </p:txBody>
      </p:sp>
    </p:spTree>
    <p:extLst>
      <p:ext uri="{BB962C8B-B14F-4D97-AF65-F5344CB8AC3E}">
        <p14:creationId xmlns:p14="http://schemas.microsoft.com/office/powerpoint/2010/main" val="3116676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85A24C-7685-6FEE-9C6A-AEF55A677A88}"/>
              </a:ext>
            </a:extLst>
          </p:cNvPr>
          <p:cNvSpPr txBox="1"/>
          <p:nvPr/>
        </p:nvSpPr>
        <p:spPr>
          <a:xfrm>
            <a:off x="449249" y="1302826"/>
            <a:ext cx="11010112" cy="2693045"/>
          </a:xfrm>
          <a:prstGeom prst="rect">
            <a:avLst/>
          </a:prstGeom>
          <a:noFill/>
        </p:spPr>
        <p:txBody>
          <a:bodyPr wrap="square">
            <a:spAutoFit/>
          </a:bodyPr>
          <a:lstStyle/>
          <a:p>
            <a:pPr algn="just">
              <a:spcBef>
                <a:spcPts val="600"/>
              </a:spcBef>
            </a:pPr>
            <a:r>
              <a:rPr lang="en-US" sz="2400" b="1" i="0" u="none" strike="noStrike" baseline="0" dirty="0"/>
              <a:t>Vitamin deficiencies may be caused by:</a:t>
            </a:r>
          </a:p>
          <a:p>
            <a:pPr lvl="1" algn="just">
              <a:spcBef>
                <a:spcPts val="600"/>
              </a:spcBef>
            </a:pPr>
            <a:r>
              <a:rPr lang="en-US" sz="2400" b="0" i="0" u="none" strike="noStrike" baseline="0" dirty="0"/>
              <a:t>(1) Deficient intake (ignorance, food fads, and faulty cooking methods); </a:t>
            </a:r>
          </a:p>
          <a:p>
            <a:pPr lvl="1" algn="just">
              <a:spcBef>
                <a:spcPts val="600"/>
              </a:spcBef>
            </a:pPr>
            <a:r>
              <a:rPr lang="en-US" sz="2400" b="0" i="0" u="none" strike="noStrike" baseline="0" dirty="0"/>
              <a:t>(2) Faulty absorption (malabsorption and chronic diarrhea); </a:t>
            </a:r>
          </a:p>
          <a:p>
            <a:pPr lvl="1" algn="just">
              <a:spcBef>
                <a:spcPts val="600"/>
              </a:spcBef>
            </a:pPr>
            <a:r>
              <a:rPr lang="en-US" sz="2400" b="0" i="0" u="none" strike="noStrike" baseline="0" dirty="0"/>
              <a:t>(3) Increased losses; </a:t>
            </a:r>
          </a:p>
          <a:p>
            <a:pPr lvl="1" algn="just">
              <a:spcBef>
                <a:spcPts val="600"/>
              </a:spcBef>
            </a:pPr>
            <a:r>
              <a:rPr lang="en-US" sz="2400" b="0" i="0" u="none" strike="noStrike" baseline="0" dirty="0"/>
              <a:t>(4) Poor utilization (chronic liver disease); or </a:t>
            </a:r>
          </a:p>
          <a:p>
            <a:pPr lvl="1" algn="just">
              <a:spcBef>
                <a:spcPts val="600"/>
              </a:spcBef>
            </a:pPr>
            <a:r>
              <a:rPr lang="en-US" sz="2400" b="0" i="0" u="none" strike="noStrike" baseline="0" dirty="0"/>
              <a:t>(5) Greater demand. </a:t>
            </a:r>
          </a:p>
        </p:txBody>
      </p:sp>
      <p:sp>
        <p:nvSpPr>
          <p:cNvPr id="2" name="TextBox 1">
            <a:extLst>
              <a:ext uri="{FF2B5EF4-FFF2-40B4-BE49-F238E27FC236}">
                <a16:creationId xmlns:a16="http://schemas.microsoft.com/office/drawing/2014/main" id="{9761841C-260B-E447-2A8E-832505BAEAC6}"/>
              </a:ext>
            </a:extLst>
          </p:cNvPr>
          <p:cNvSpPr txBox="1"/>
          <p:nvPr/>
        </p:nvSpPr>
        <p:spPr>
          <a:xfrm>
            <a:off x="449249" y="442142"/>
            <a:ext cx="10826305"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Deficiency of Vitamins</a:t>
            </a:r>
            <a:r>
              <a:rPr lang="en-IN" sz="3600" b="0" i="0" u="none" strike="noStrike" baseline="0" dirty="0">
                <a:solidFill>
                  <a:srgbClr val="00B0F0"/>
                </a:solidFill>
              </a:rPr>
              <a:t> </a:t>
            </a:r>
          </a:p>
        </p:txBody>
      </p:sp>
      <p:sp>
        <p:nvSpPr>
          <p:cNvPr id="4" name="Rectangle 3">
            <a:extLst>
              <a:ext uri="{FF2B5EF4-FFF2-40B4-BE49-F238E27FC236}">
                <a16:creationId xmlns:a16="http://schemas.microsoft.com/office/drawing/2014/main" id="{46DE9F47-BB8B-039E-5B18-0012341BDE7F}"/>
              </a:ext>
            </a:extLst>
          </p:cNvPr>
          <p:cNvSpPr/>
          <p:nvPr/>
        </p:nvSpPr>
        <p:spPr>
          <a:xfrm>
            <a:off x="829705" y="5315919"/>
            <a:ext cx="10629656" cy="90198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ysClr val="windowText" lastClr="000000"/>
                </a:solidFill>
              </a:rPr>
              <a:t>The requirement of vitamins increases in preterm babies, during postoperative stress, infections, and in some genetic metabolic disorders. </a:t>
            </a:r>
          </a:p>
        </p:txBody>
      </p:sp>
    </p:spTree>
    <p:extLst>
      <p:ext uri="{BB962C8B-B14F-4D97-AF65-F5344CB8AC3E}">
        <p14:creationId xmlns:p14="http://schemas.microsoft.com/office/powerpoint/2010/main" val="18776243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A06C23-03BB-87E6-8403-9E8E36AAD1EA}"/>
              </a:ext>
            </a:extLst>
          </p:cNvPr>
          <p:cNvSpPr txBox="1"/>
          <p:nvPr/>
        </p:nvSpPr>
        <p:spPr>
          <a:xfrm>
            <a:off x="450585" y="1297973"/>
            <a:ext cx="10922091" cy="4770537"/>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Maintains good appetite, digestion, muscle tone, and a healthy mental attitude. </a:t>
            </a:r>
          </a:p>
          <a:p>
            <a:pPr marL="342900" indent="-342900" algn="just">
              <a:spcBef>
                <a:spcPts val="600"/>
              </a:spcBef>
              <a:buFont typeface="Arial" panose="020B0604020202020204" pitchFamily="34" charset="0"/>
              <a:buChar char="•"/>
            </a:pPr>
            <a:r>
              <a:rPr lang="en-US" sz="2400" dirty="0"/>
              <a:t>D</a:t>
            </a:r>
            <a:r>
              <a:rPr lang="en-US" sz="2400" b="0" i="0" u="none" strike="noStrike" baseline="0" dirty="0"/>
              <a:t>eficiency causes mental and neurological disturbances. </a:t>
            </a:r>
          </a:p>
          <a:p>
            <a:pPr marL="342900" indent="-342900" algn="just">
              <a:spcBef>
                <a:spcPts val="600"/>
              </a:spcBef>
              <a:buFont typeface="Arial" panose="020B0604020202020204" pitchFamily="34" charset="0"/>
              <a:buChar char="•"/>
            </a:pPr>
            <a:r>
              <a:rPr lang="en-IN" sz="2400" b="1" i="0" u="none" strike="noStrike" baseline="0" dirty="0"/>
              <a:t>Sources: </a:t>
            </a:r>
            <a:r>
              <a:rPr lang="en-US" sz="2400" b="0" i="0" u="none" strike="noStrike" baseline="0" dirty="0"/>
              <a:t>Liver, organ meat, egg yolk, fish, dry beans and peas, soybean, peanuts, whole grains, enriched bread, cereals, and dried yeast are rich sources. </a:t>
            </a:r>
          </a:p>
          <a:p>
            <a:pPr marL="342900" indent="-342900" algn="just">
              <a:spcBef>
                <a:spcPts val="600"/>
              </a:spcBef>
              <a:buFont typeface="Arial" panose="020B0604020202020204" pitchFamily="34" charset="0"/>
              <a:buChar char="•"/>
            </a:pPr>
            <a:r>
              <a:rPr lang="en-IN" sz="2400" b="1" i="0" u="none" strike="noStrike" baseline="0" dirty="0"/>
              <a:t>Daily Requirement: </a:t>
            </a:r>
            <a:r>
              <a:rPr lang="en-US" sz="2400" b="0" i="0" u="none" strike="noStrike" baseline="0" dirty="0"/>
              <a:t>0.5 and 1.7 mg per day. </a:t>
            </a:r>
          </a:p>
          <a:p>
            <a:pPr algn="just">
              <a:spcBef>
                <a:spcPts val="600"/>
              </a:spcBef>
            </a:pPr>
            <a:endParaRPr lang="en-IN" sz="2400" b="1" i="0" u="none" strike="noStrike" baseline="0" dirty="0"/>
          </a:p>
          <a:p>
            <a:pPr algn="just">
              <a:spcBef>
                <a:spcPts val="600"/>
              </a:spcBef>
            </a:pPr>
            <a:r>
              <a:rPr lang="en-IN" sz="2400" b="1" i="0" u="none" strike="noStrike" baseline="0" dirty="0"/>
              <a:t>Thiamine Deficiency </a:t>
            </a:r>
            <a:endParaRPr lang="en-IN" sz="2400" b="0" i="0" u="none" strike="noStrike" baseline="0" dirty="0"/>
          </a:p>
          <a:p>
            <a:pPr marL="800100" lvl="1" indent="-342900" algn="just">
              <a:spcBef>
                <a:spcPts val="600"/>
              </a:spcBef>
              <a:buFont typeface="Arial" panose="020B0604020202020204" pitchFamily="34" charset="0"/>
              <a:buChar char="•"/>
            </a:pPr>
            <a:r>
              <a:rPr lang="en-US" sz="2400" b="0" i="0" u="none" strike="noStrike" baseline="0" dirty="0"/>
              <a:t>Readily lost from rice during polishing, processing, and cooking in water. </a:t>
            </a:r>
          </a:p>
          <a:p>
            <a:pPr marL="800100" lvl="1" indent="-342900" algn="just">
              <a:spcBef>
                <a:spcPts val="600"/>
              </a:spcBef>
              <a:buFont typeface="Arial" panose="020B0604020202020204" pitchFamily="34" charset="0"/>
              <a:buChar char="•"/>
            </a:pPr>
            <a:r>
              <a:rPr lang="en-US" sz="2400" b="0" i="0" u="none" strike="noStrike" baseline="0" dirty="0"/>
              <a:t>Thiamine deficiency is characteristically associated with consumption of polished rice as a staple food. </a:t>
            </a:r>
          </a:p>
          <a:p>
            <a:pPr marL="800100" lvl="1" indent="-342900" algn="just">
              <a:spcBef>
                <a:spcPts val="600"/>
              </a:spcBef>
              <a:buFont typeface="Arial" panose="020B0604020202020204" pitchFamily="34" charset="0"/>
              <a:buChar char="•"/>
            </a:pPr>
            <a:r>
              <a:rPr lang="en-US" sz="2400" i="1" dirty="0"/>
              <a:t>Beri-Beri is the classical manifestation of thiamine deficiency</a:t>
            </a:r>
            <a:r>
              <a:rPr lang="en-US" sz="2400" dirty="0"/>
              <a:t>.</a:t>
            </a:r>
            <a:endParaRPr lang="en-IN" sz="2400" dirty="0"/>
          </a:p>
        </p:txBody>
      </p:sp>
      <p:sp>
        <p:nvSpPr>
          <p:cNvPr id="3" name="TextBox 2">
            <a:extLst>
              <a:ext uri="{FF2B5EF4-FFF2-40B4-BE49-F238E27FC236}">
                <a16:creationId xmlns:a16="http://schemas.microsoft.com/office/drawing/2014/main" id="{D15EBAB0-C630-20D9-13CD-51553E38B216}"/>
              </a:ext>
            </a:extLst>
          </p:cNvPr>
          <p:cNvSpPr txBox="1"/>
          <p:nvPr/>
        </p:nvSpPr>
        <p:spPr>
          <a:xfrm>
            <a:off x="450585" y="486913"/>
            <a:ext cx="10922091"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THIAMINE (VITAMIN B1) </a:t>
            </a:r>
          </a:p>
        </p:txBody>
      </p:sp>
    </p:spTree>
    <p:extLst>
      <p:ext uri="{BB962C8B-B14F-4D97-AF65-F5344CB8AC3E}">
        <p14:creationId xmlns:p14="http://schemas.microsoft.com/office/powerpoint/2010/main" val="2566012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1AFA65C-3CB0-9CE7-4465-CAA91C6F9C46}"/>
              </a:ext>
            </a:extLst>
          </p:cNvPr>
          <p:cNvSpPr txBox="1"/>
          <p:nvPr/>
        </p:nvSpPr>
        <p:spPr>
          <a:xfrm>
            <a:off x="450585" y="1164240"/>
            <a:ext cx="10754690" cy="4693593"/>
          </a:xfrm>
          <a:prstGeom prst="rect">
            <a:avLst/>
          </a:prstGeom>
          <a:noFill/>
        </p:spPr>
        <p:txBody>
          <a:bodyPr wrap="square">
            <a:spAutoFit/>
          </a:bodyPr>
          <a:lstStyle/>
          <a:p>
            <a:pPr marL="457200" indent="-457200" algn="just">
              <a:spcBef>
                <a:spcPts val="600"/>
              </a:spcBef>
              <a:buAutoNum type="alphaUcPeriod"/>
            </a:pPr>
            <a:r>
              <a:rPr lang="en-US" sz="2400" b="1" i="1" u="none" strike="noStrike" baseline="0" dirty="0"/>
              <a:t>Dry beriberi: </a:t>
            </a:r>
          </a:p>
          <a:p>
            <a:pPr marL="342900" indent="-342900" algn="just">
              <a:spcBef>
                <a:spcPts val="600"/>
              </a:spcBef>
              <a:buFont typeface="Arial" panose="020B0604020202020204" pitchFamily="34" charset="0"/>
              <a:buChar char="•"/>
            </a:pPr>
            <a:r>
              <a:rPr lang="en-US" sz="2400" b="0" i="1" u="none" strike="noStrike" baseline="0" dirty="0" err="1"/>
              <a:t>Neuritic</a:t>
            </a:r>
            <a:r>
              <a:rPr lang="en-US" sz="2400" b="0" i="1" u="none" strike="noStrike" baseline="0" dirty="0"/>
              <a:t> form </a:t>
            </a:r>
            <a:r>
              <a:rPr lang="en-US" sz="2400" b="0" i="0" u="none" strike="noStrike" baseline="0" dirty="0"/>
              <a:t>manifests as irritability, ataxia, tenderness of calf muscles, hypotonia, and diminished deep tendon reflexes. </a:t>
            </a:r>
          </a:p>
          <a:p>
            <a:pPr marL="342900" indent="-342900" algn="just">
              <a:spcBef>
                <a:spcPts val="600"/>
              </a:spcBef>
              <a:buFont typeface="Arial" panose="020B0604020202020204" pitchFamily="34" charset="0"/>
              <a:buChar char="•"/>
            </a:pPr>
            <a:r>
              <a:rPr lang="en-US" sz="2400" b="0" i="0" u="none" strike="noStrike" baseline="0" dirty="0"/>
              <a:t>Wernicke encephalopathy presents with altered sensorium, signs of raised ICT, meningeal irritation, and neurologic deficit. </a:t>
            </a:r>
          </a:p>
          <a:p>
            <a:pPr algn="just">
              <a:spcBef>
                <a:spcPts val="600"/>
              </a:spcBef>
            </a:pPr>
            <a:r>
              <a:rPr lang="en-US" sz="2400" b="0" i="1" u="none" strike="noStrike" baseline="0" dirty="0"/>
              <a:t>B. </a:t>
            </a:r>
            <a:r>
              <a:rPr lang="en-US" sz="2400" b="1" i="1" u="none" strike="noStrike" baseline="0" dirty="0"/>
              <a:t>Wet beriberi</a:t>
            </a:r>
            <a:r>
              <a:rPr lang="en-US" sz="2400" b="0" i="1"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Manifests between the ages of 2–4 months with cardiomegaly, edema, and congestive heart failure. </a:t>
            </a:r>
          </a:p>
          <a:p>
            <a:pPr algn="just">
              <a:spcBef>
                <a:spcPts val="600"/>
              </a:spcBef>
            </a:pPr>
            <a:endParaRPr lang="en-IN" sz="2400" b="1" u="none" strike="noStrike" baseline="0" dirty="0"/>
          </a:p>
          <a:p>
            <a:pPr algn="just">
              <a:spcBef>
                <a:spcPts val="600"/>
              </a:spcBef>
            </a:pPr>
            <a:r>
              <a:rPr lang="en-IN" sz="2400" b="1" u="none" strike="noStrike" baseline="0" dirty="0"/>
              <a:t>Diagnosis: </a:t>
            </a:r>
            <a:r>
              <a:rPr lang="en-US" sz="2400" b="0" i="0" u="none" strike="noStrike" baseline="0" dirty="0"/>
              <a:t>Decreased levels of red blood cell (RBC) transketolase.</a:t>
            </a:r>
            <a:endParaRPr lang="en-IN" sz="2400" b="0" i="0" u="none" strike="noStrike" baseline="0" dirty="0">
              <a:solidFill>
                <a:srgbClr val="000000"/>
              </a:solidFill>
            </a:endParaRPr>
          </a:p>
          <a:p>
            <a:pPr algn="just">
              <a:spcBef>
                <a:spcPts val="600"/>
              </a:spcBef>
            </a:pPr>
            <a:r>
              <a:rPr lang="en-IN" sz="2400" b="1" i="0" u="none" strike="noStrike" baseline="0" dirty="0">
                <a:solidFill>
                  <a:srgbClr val="000000"/>
                </a:solidFill>
              </a:rPr>
              <a:t>TREATMENT: </a:t>
            </a:r>
            <a:r>
              <a:rPr lang="en-US" sz="2400" b="0" i="0" u="none" strike="noStrike" baseline="0" dirty="0">
                <a:solidFill>
                  <a:srgbClr val="000000"/>
                </a:solidFill>
              </a:rPr>
              <a:t>3–5 mg of thiamine per day, orally, for at least 6 weeks. </a:t>
            </a:r>
            <a:endParaRPr lang="en-US" sz="2400" b="0" i="0" u="none" strike="noStrike" baseline="0" dirty="0"/>
          </a:p>
        </p:txBody>
      </p:sp>
      <p:sp>
        <p:nvSpPr>
          <p:cNvPr id="3" name="TextBox 2">
            <a:extLst>
              <a:ext uri="{FF2B5EF4-FFF2-40B4-BE49-F238E27FC236}">
                <a16:creationId xmlns:a16="http://schemas.microsoft.com/office/drawing/2014/main" id="{D3ED743B-B9F5-6806-2D23-AEC6724AB8EC}"/>
              </a:ext>
            </a:extLst>
          </p:cNvPr>
          <p:cNvSpPr txBox="1"/>
          <p:nvPr/>
        </p:nvSpPr>
        <p:spPr>
          <a:xfrm>
            <a:off x="450585" y="486913"/>
            <a:ext cx="1092209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BERI-BERI</a:t>
            </a:r>
            <a:endParaRPr lang="en-US"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40590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7F1845-05C5-A25C-6FEA-07BF5D4A20FE}"/>
              </a:ext>
            </a:extLst>
          </p:cNvPr>
          <p:cNvSpPr txBox="1"/>
          <p:nvPr/>
        </p:nvSpPr>
        <p:spPr>
          <a:xfrm>
            <a:off x="450585" y="1273581"/>
            <a:ext cx="10754690" cy="2677656"/>
          </a:xfrm>
          <a:prstGeom prst="rect">
            <a:avLst/>
          </a:prstGeom>
          <a:noFill/>
        </p:spPr>
        <p:txBody>
          <a:bodyPr wrap="square">
            <a:spAutoFit/>
          </a:bodyPr>
          <a:lstStyle/>
          <a:p>
            <a:pPr marL="342900" indent="-342900" algn="just">
              <a:buFont typeface="Arial" panose="020B0604020202020204" pitchFamily="34" charset="0"/>
              <a:buChar char="•"/>
            </a:pPr>
            <a:r>
              <a:rPr lang="en-IN" sz="2400" b="0" i="0" u="none" strike="noStrike" baseline="0" dirty="0"/>
              <a:t>Involved in oxidative systems, energy metabolism, erythropoiesis, cellular growth and tissue respiration. </a:t>
            </a:r>
          </a:p>
          <a:p>
            <a:endParaRPr lang="en-IN" sz="2400" b="1" i="0" u="none" strike="noStrike" baseline="0" dirty="0"/>
          </a:p>
          <a:p>
            <a:r>
              <a:rPr lang="en-IN" sz="2400" b="1" i="0" u="none" strike="noStrike" baseline="0" dirty="0"/>
              <a:t>Sources </a:t>
            </a:r>
            <a:endParaRPr lang="en-IN" sz="2400" b="0" i="0" u="none" strike="noStrike" baseline="0" dirty="0"/>
          </a:p>
          <a:p>
            <a:pPr algn="just"/>
            <a:r>
              <a:rPr lang="en-US" sz="2400" b="0" i="0" u="none" strike="noStrike" baseline="0" dirty="0"/>
              <a:t>Eggs, green leafy vegetables, organ meats liver, milk  products </a:t>
            </a:r>
            <a:r>
              <a:rPr lang="en-US" sz="2400" dirty="0"/>
              <a:t>are good </a:t>
            </a:r>
            <a:r>
              <a:rPr lang="en-US" sz="2400" b="0" i="0" u="none" strike="noStrike" baseline="0" dirty="0"/>
              <a:t>sources. Wheat, millets, and pulses are fair sources; rice germination increases the riboflavin content of pulses and cereals. </a:t>
            </a:r>
          </a:p>
        </p:txBody>
      </p:sp>
      <p:sp>
        <p:nvSpPr>
          <p:cNvPr id="3" name="TextBox 2">
            <a:extLst>
              <a:ext uri="{FF2B5EF4-FFF2-40B4-BE49-F238E27FC236}">
                <a16:creationId xmlns:a16="http://schemas.microsoft.com/office/drawing/2014/main" id="{BA153470-5212-EC8A-3A7A-CAAF157CFD96}"/>
              </a:ext>
            </a:extLst>
          </p:cNvPr>
          <p:cNvSpPr txBox="1"/>
          <p:nvPr/>
        </p:nvSpPr>
        <p:spPr>
          <a:xfrm>
            <a:off x="450585" y="486913"/>
            <a:ext cx="1092209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RIBOFLAVIN (VITAMIN B2) </a:t>
            </a:r>
          </a:p>
        </p:txBody>
      </p:sp>
    </p:spTree>
    <p:extLst>
      <p:ext uri="{BB962C8B-B14F-4D97-AF65-F5344CB8AC3E}">
        <p14:creationId xmlns:p14="http://schemas.microsoft.com/office/powerpoint/2010/main" val="14147615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273FDC-E587-26EB-4CE8-34028DAF2F8C}"/>
              </a:ext>
            </a:extLst>
          </p:cNvPr>
          <p:cNvSpPr txBox="1"/>
          <p:nvPr/>
        </p:nvSpPr>
        <p:spPr>
          <a:xfrm>
            <a:off x="342097" y="1163853"/>
            <a:ext cx="10922091" cy="4847481"/>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200" b="0" i="0" u="none" strike="noStrike" baseline="0" dirty="0"/>
              <a:t>Deficiency occurs if the diet is deficient in animal protein and leafy vegetables. </a:t>
            </a:r>
          </a:p>
          <a:p>
            <a:pPr marL="342900" indent="-342900" algn="just">
              <a:spcBef>
                <a:spcPts val="600"/>
              </a:spcBef>
              <a:buFont typeface="Arial" panose="020B0604020202020204" pitchFamily="34" charset="0"/>
              <a:buChar char="•"/>
            </a:pPr>
            <a:r>
              <a:rPr lang="en-US" sz="2200" b="0" i="0" u="none" strike="noStrike" baseline="0" dirty="0"/>
              <a:t>During cooking, 15–100% of riboflavin is lost. </a:t>
            </a:r>
          </a:p>
          <a:p>
            <a:pPr marL="342900" indent="-342900" algn="just">
              <a:spcBef>
                <a:spcPts val="600"/>
              </a:spcBef>
              <a:buFont typeface="Arial" panose="020B0604020202020204" pitchFamily="34" charset="0"/>
              <a:buChar char="•"/>
            </a:pPr>
            <a:r>
              <a:rPr lang="en-US" sz="2200" dirty="0"/>
              <a:t>Malnutrition, malabsorption, and prolonged diarrhea are the main causes of riboflavin deficiency. </a:t>
            </a:r>
            <a:endParaRPr lang="en-IN" sz="2200" b="0" i="1" u="none" strike="noStrike" baseline="0" dirty="0"/>
          </a:p>
          <a:p>
            <a:pPr algn="just">
              <a:spcBef>
                <a:spcPts val="600"/>
              </a:spcBef>
            </a:pPr>
            <a:endParaRPr lang="en-IN" sz="2200" b="1" i="1" u="none" strike="noStrike" baseline="0" dirty="0"/>
          </a:p>
          <a:p>
            <a:pPr algn="just">
              <a:spcBef>
                <a:spcPts val="600"/>
              </a:spcBef>
            </a:pPr>
            <a:r>
              <a:rPr lang="en-IN" sz="2200" b="1" i="1" u="none" strike="noStrike" baseline="0" dirty="0"/>
              <a:t>Clinical Features</a:t>
            </a:r>
            <a:r>
              <a:rPr lang="en-IN" sz="2200" b="0" i="1" u="none" strike="noStrike" baseline="0" dirty="0"/>
              <a:t> </a:t>
            </a:r>
            <a:endParaRPr lang="en-IN" sz="2200" b="0" i="0" u="none" strike="noStrike" baseline="0" dirty="0"/>
          </a:p>
          <a:p>
            <a:pPr lvl="1" algn="just">
              <a:spcBef>
                <a:spcPts val="600"/>
              </a:spcBef>
            </a:pPr>
            <a:r>
              <a:rPr lang="en-US" sz="2200" b="0" i="0" u="none" strike="noStrike" baseline="0" dirty="0"/>
              <a:t>Riboflavin deficiency is characterized by lesions in oral cavity, eye, and skin. </a:t>
            </a:r>
          </a:p>
          <a:p>
            <a:pPr marL="800100" lvl="1" indent="-342900" algn="just">
              <a:spcBef>
                <a:spcPts val="600"/>
              </a:spcBef>
              <a:buFont typeface="Wingdings" panose="05000000000000000000" pitchFamily="2" charset="2"/>
              <a:buChar char="§"/>
            </a:pPr>
            <a:r>
              <a:rPr lang="en-US" sz="2200" b="0" i="1" u="none" strike="noStrike" baseline="0" dirty="0"/>
              <a:t>Oral lesions: </a:t>
            </a:r>
            <a:r>
              <a:rPr lang="en-US" sz="2200" b="0" i="0" u="none" strike="noStrike" baseline="0" dirty="0"/>
              <a:t>Angular cheilosis and glossitis.</a:t>
            </a:r>
          </a:p>
          <a:p>
            <a:pPr marL="800100" lvl="1" indent="-342900" algn="just">
              <a:spcBef>
                <a:spcPts val="600"/>
              </a:spcBef>
              <a:buFont typeface="Wingdings" panose="05000000000000000000" pitchFamily="2" charset="2"/>
              <a:buChar char="§"/>
            </a:pPr>
            <a:r>
              <a:rPr lang="en-IN" sz="2200" b="0" i="1" u="none" strike="noStrike" baseline="0" dirty="0"/>
              <a:t>Skin lesions: </a:t>
            </a:r>
            <a:r>
              <a:rPr lang="en-IN" sz="2200" b="0" i="0" u="none" strike="noStrike" baseline="0" dirty="0"/>
              <a:t>nasolabial </a:t>
            </a:r>
            <a:r>
              <a:rPr lang="en-IN" sz="2200" b="0" i="0" u="none" strike="noStrike" baseline="0" dirty="0" err="1"/>
              <a:t>dysbacea</a:t>
            </a:r>
            <a:r>
              <a:rPr lang="en-IN" sz="2200" b="0" i="0" u="none" strike="noStrike" baseline="0" dirty="0"/>
              <a:t>, Scrotal dermatitis. </a:t>
            </a:r>
          </a:p>
          <a:p>
            <a:pPr marL="800100" lvl="1" indent="-342900" algn="just">
              <a:spcBef>
                <a:spcPts val="600"/>
              </a:spcBef>
              <a:buFont typeface="Wingdings" panose="05000000000000000000" pitchFamily="2" charset="2"/>
              <a:buChar char="§"/>
            </a:pPr>
            <a:r>
              <a:rPr lang="en-US" sz="2200" b="0" i="1" u="none" strike="noStrike" baseline="0" dirty="0"/>
              <a:t>Eye manifestations: </a:t>
            </a:r>
            <a:r>
              <a:rPr lang="en-US" sz="2200" b="0" i="0" u="none" strike="noStrike" baseline="0" dirty="0"/>
              <a:t>photophobia, lacrimation, itching, circumcorneal congestion, corneal vascularization. </a:t>
            </a:r>
          </a:p>
          <a:p>
            <a:pPr marL="800100" lvl="1" indent="-342900" algn="just">
              <a:spcBef>
                <a:spcPts val="600"/>
              </a:spcBef>
              <a:buFont typeface="Wingdings" panose="05000000000000000000" pitchFamily="2" charset="2"/>
              <a:buChar char="§"/>
            </a:pPr>
            <a:r>
              <a:rPr lang="en-US" sz="2200" b="0" i="0" u="none" strike="noStrike" baseline="0" dirty="0"/>
              <a:t>Peripheral neuropathy with hyperesthesia, altered temperature sensation, and pain.</a:t>
            </a:r>
          </a:p>
        </p:txBody>
      </p:sp>
      <p:sp>
        <p:nvSpPr>
          <p:cNvPr id="3" name="TextBox 2">
            <a:extLst>
              <a:ext uri="{FF2B5EF4-FFF2-40B4-BE49-F238E27FC236}">
                <a16:creationId xmlns:a16="http://schemas.microsoft.com/office/drawing/2014/main" id="{DF23D23D-989A-5A61-6636-065BFBE1B605}"/>
              </a:ext>
            </a:extLst>
          </p:cNvPr>
          <p:cNvSpPr txBox="1"/>
          <p:nvPr/>
        </p:nvSpPr>
        <p:spPr>
          <a:xfrm>
            <a:off x="342097" y="447040"/>
            <a:ext cx="1092209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Riboflavin Deficiency </a:t>
            </a:r>
          </a:p>
        </p:txBody>
      </p:sp>
    </p:spTree>
    <p:extLst>
      <p:ext uri="{BB962C8B-B14F-4D97-AF65-F5344CB8AC3E}">
        <p14:creationId xmlns:p14="http://schemas.microsoft.com/office/powerpoint/2010/main" val="9436988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A80953-50DD-FA5C-314C-BF6817F05DBF}"/>
              </a:ext>
            </a:extLst>
          </p:cNvPr>
          <p:cNvPicPr>
            <a:picLocks noChangeAspect="1"/>
          </p:cNvPicPr>
          <p:nvPr/>
        </p:nvPicPr>
        <p:blipFill>
          <a:blip r:embed="rId2"/>
          <a:stretch>
            <a:fillRect/>
          </a:stretch>
        </p:blipFill>
        <p:spPr>
          <a:xfrm>
            <a:off x="4715435" y="1448387"/>
            <a:ext cx="6187251" cy="4358938"/>
          </a:xfrm>
          <a:prstGeom prst="rect">
            <a:avLst/>
          </a:prstGeom>
        </p:spPr>
      </p:pic>
      <p:sp>
        <p:nvSpPr>
          <p:cNvPr id="6" name="TextBox 5">
            <a:extLst>
              <a:ext uri="{FF2B5EF4-FFF2-40B4-BE49-F238E27FC236}">
                <a16:creationId xmlns:a16="http://schemas.microsoft.com/office/drawing/2014/main" id="{98C75D26-805D-2B27-B4A6-875CCCF3A963}"/>
              </a:ext>
            </a:extLst>
          </p:cNvPr>
          <p:cNvSpPr txBox="1"/>
          <p:nvPr/>
        </p:nvSpPr>
        <p:spPr>
          <a:xfrm>
            <a:off x="712489" y="2740486"/>
            <a:ext cx="3858935" cy="954107"/>
          </a:xfrm>
          <a:prstGeom prst="rect">
            <a:avLst/>
          </a:prstGeom>
          <a:noFill/>
        </p:spPr>
        <p:txBody>
          <a:bodyPr wrap="square">
            <a:spAutoFit/>
          </a:bodyPr>
          <a:lstStyle/>
          <a:p>
            <a:r>
              <a:rPr lang="en-IN" sz="2800" b="1" i="0" u="none" strike="noStrike" baseline="0" dirty="0">
                <a:solidFill>
                  <a:srgbClr val="000000"/>
                </a:solidFill>
              </a:rPr>
              <a:t>TREATMENT: </a:t>
            </a:r>
            <a:r>
              <a:rPr lang="en-US" sz="2800" b="0" i="0" u="none" strike="noStrike" baseline="0" dirty="0">
                <a:solidFill>
                  <a:srgbClr val="000000"/>
                </a:solidFill>
              </a:rPr>
              <a:t>3–10 mg riboflavin PO daily. </a:t>
            </a:r>
            <a:r>
              <a:rPr lang="en-US" sz="1800" b="0" i="0" u="none" strike="noStrike" baseline="0" dirty="0">
                <a:solidFill>
                  <a:srgbClr val="000000"/>
                </a:solidFill>
              </a:rPr>
              <a:t>	</a:t>
            </a:r>
          </a:p>
        </p:txBody>
      </p:sp>
      <p:sp>
        <p:nvSpPr>
          <p:cNvPr id="3" name="TextBox 2">
            <a:extLst>
              <a:ext uri="{FF2B5EF4-FFF2-40B4-BE49-F238E27FC236}">
                <a16:creationId xmlns:a16="http://schemas.microsoft.com/office/drawing/2014/main" id="{A93972E7-4F66-2D3C-C093-9120E8050287}"/>
              </a:ext>
            </a:extLst>
          </p:cNvPr>
          <p:cNvSpPr txBox="1"/>
          <p:nvPr/>
        </p:nvSpPr>
        <p:spPr>
          <a:xfrm>
            <a:off x="450585" y="386506"/>
            <a:ext cx="10922091"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ARIBOFLAVINOSIS</a:t>
            </a:r>
          </a:p>
        </p:txBody>
      </p:sp>
    </p:spTree>
    <p:extLst>
      <p:ext uri="{BB962C8B-B14F-4D97-AF65-F5344CB8AC3E}">
        <p14:creationId xmlns:p14="http://schemas.microsoft.com/office/powerpoint/2010/main" val="34027746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35306F-8B65-F399-E543-7258C5916555}"/>
              </a:ext>
            </a:extLst>
          </p:cNvPr>
          <p:cNvSpPr txBox="1"/>
          <p:nvPr/>
        </p:nvSpPr>
        <p:spPr>
          <a:xfrm>
            <a:off x="319493" y="1234752"/>
            <a:ext cx="11025266" cy="4524315"/>
          </a:xfrm>
          <a:prstGeom prst="rect">
            <a:avLst/>
          </a:prstGeom>
          <a:noFill/>
        </p:spPr>
        <p:txBody>
          <a:bodyPr wrap="square">
            <a:spAutoFit/>
          </a:bodyPr>
          <a:lstStyle/>
          <a:p>
            <a:pPr algn="just"/>
            <a:r>
              <a:rPr lang="en-IN" sz="2400" b="0" i="0" u="none" strike="noStrike" baseline="0" dirty="0"/>
              <a:t>Essential for functioning of skin, intestinal tract, and nervous system. P</a:t>
            </a:r>
            <a:r>
              <a:rPr lang="en-US" sz="2400" b="0" i="0" u="none" strike="noStrike" baseline="0" dirty="0"/>
              <a:t>lays an important role in DNA synthesis and repair. </a:t>
            </a:r>
          </a:p>
          <a:p>
            <a:pPr algn="just"/>
            <a:endParaRPr lang="en-IN" sz="2400" b="1" i="0" u="none" strike="noStrike" baseline="0" dirty="0"/>
          </a:p>
          <a:p>
            <a:pPr algn="just"/>
            <a:r>
              <a:rPr lang="en-IN" sz="2400" b="1" i="0" u="none" strike="noStrike" baseline="0" dirty="0"/>
              <a:t>Sources </a:t>
            </a:r>
            <a:endParaRPr lang="en-IN" sz="2400" b="0" i="0" u="none" strike="noStrike" baseline="0" dirty="0"/>
          </a:p>
          <a:p>
            <a:pPr marL="342900" indent="-342900" algn="just">
              <a:buFont typeface="Arial" panose="020B0604020202020204" pitchFamily="34" charset="0"/>
              <a:buChar char="•"/>
            </a:pPr>
            <a:r>
              <a:rPr lang="en-US" sz="2400" b="0" i="0" u="none" strike="noStrike" baseline="0" dirty="0"/>
              <a:t>Cereals, pulses, groundnut, GLV, fish, meat, poultry. </a:t>
            </a:r>
          </a:p>
          <a:p>
            <a:pPr marL="342900" indent="-342900" algn="just">
              <a:buFont typeface="Arial" panose="020B0604020202020204" pitchFamily="34" charset="0"/>
              <a:buChar char="•"/>
            </a:pPr>
            <a:r>
              <a:rPr lang="en-US" sz="2400" b="0" i="0" u="none" strike="noStrike" baseline="0" dirty="0"/>
              <a:t>Eggs and milk, though contain little niacin, are rich sources of tryptophan which can be converted to niacin. </a:t>
            </a:r>
          </a:p>
          <a:p>
            <a:pPr algn="just"/>
            <a:endParaRPr lang="en-US" sz="2400" b="1" i="0" u="none" strike="noStrike" baseline="0" dirty="0"/>
          </a:p>
          <a:p>
            <a:pPr algn="just"/>
            <a:r>
              <a:rPr lang="en-US" sz="2400" b="1" i="0" u="none" strike="noStrike" baseline="0" dirty="0"/>
              <a:t>Deficiency</a:t>
            </a:r>
            <a:endParaRPr lang="en-US" sz="2400" b="0" i="0" u="none" strike="noStrike" baseline="0" dirty="0"/>
          </a:p>
          <a:p>
            <a:pPr marL="342900" indent="-342900" algn="just">
              <a:buFont typeface="Arial" panose="020B0604020202020204" pitchFamily="34" charset="0"/>
              <a:buChar char="•"/>
            </a:pPr>
            <a:r>
              <a:rPr lang="en-US" sz="2400" dirty="0"/>
              <a:t>P</a:t>
            </a:r>
            <a:r>
              <a:rPr lang="en-US" sz="2400" b="0" i="0" u="none" strike="noStrike" baseline="0" dirty="0"/>
              <a:t>redominantly seen in maize-eating populations. </a:t>
            </a:r>
          </a:p>
          <a:p>
            <a:pPr marL="342900" indent="-342900" algn="just">
              <a:buFont typeface="Arial" panose="020B0604020202020204" pitchFamily="34" charset="0"/>
              <a:buChar char="•"/>
            </a:pPr>
            <a:r>
              <a:rPr lang="en-US" sz="2400" b="0" i="0" u="none" strike="noStrike" baseline="0" dirty="0"/>
              <a:t>Severe malnutrition and anorexia nervosa. </a:t>
            </a:r>
          </a:p>
          <a:p>
            <a:pPr marL="342900" indent="-342900" algn="just">
              <a:buFont typeface="Arial" panose="020B0604020202020204" pitchFamily="34" charset="0"/>
              <a:buChar char="•"/>
            </a:pPr>
            <a:r>
              <a:rPr lang="en-US" sz="2400" b="0" i="0" u="none" strike="noStrike" baseline="0" dirty="0"/>
              <a:t>Milling and water-solubility leads to loss of niacin. </a:t>
            </a:r>
          </a:p>
        </p:txBody>
      </p:sp>
      <p:sp>
        <p:nvSpPr>
          <p:cNvPr id="3" name="TextBox 2">
            <a:extLst>
              <a:ext uri="{FF2B5EF4-FFF2-40B4-BE49-F238E27FC236}">
                <a16:creationId xmlns:a16="http://schemas.microsoft.com/office/drawing/2014/main" id="{B6F99600-FE4E-5F03-4968-6781701ED9D8}"/>
              </a:ext>
            </a:extLst>
          </p:cNvPr>
          <p:cNvSpPr txBox="1"/>
          <p:nvPr/>
        </p:nvSpPr>
        <p:spPr>
          <a:xfrm>
            <a:off x="447121" y="463820"/>
            <a:ext cx="10760572" cy="646331"/>
          </a:xfrm>
          <a:prstGeom prst="rect">
            <a:avLst/>
          </a:prstGeom>
          <a:noFill/>
        </p:spPr>
        <p:txBody>
          <a:bodyPr wrap="square">
            <a:spAutoFit/>
          </a:bodyPr>
          <a:lstStyle/>
          <a:p>
            <a:pPr algn="ctr"/>
            <a:r>
              <a:rPr lang="es-ES" sz="3600" b="1" dirty="0">
                <a:solidFill>
                  <a:srgbClr val="00B0F0"/>
                </a:solidFill>
                <a:latin typeface="Calibri" panose="020F0502020204030204" pitchFamily="34" charset="0"/>
                <a:cs typeface="Calibri" panose="020F0502020204030204" pitchFamily="34" charset="0"/>
              </a:rPr>
              <a:t>NIACIN (PELLAGRA PREVENTING FACTOR) (B3) </a:t>
            </a:r>
          </a:p>
        </p:txBody>
      </p:sp>
    </p:spTree>
    <p:extLst>
      <p:ext uri="{BB962C8B-B14F-4D97-AF65-F5344CB8AC3E}">
        <p14:creationId xmlns:p14="http://schemas.microsoft.com/office/powerpoint/2010/main" val="2332032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D7C73F3-7E72-7060-60CF-7D7F21B2F048}"/>
              </a:ext>
            </a:extLst>
          </p:cNvPr>
          <p:cNvSpPr txBox="1"/>
          <p:nvPr/>
        </p:nvSpPr>
        <p:spPr>
          <a:xfrm>
            <a:off x="447120" y="1116466"/>
            <a:ext cx="6115575" cy="4893647"/>
          </a:xfrm>
          <a:prstGeom prst="rect">
            <a:avLst/>
          </a:prstGeom>
          <a:noFill/>
        </p:spPr>
        <p:txBody>
          <a:bodyPr wrap="square">
            <a:spAutoFit/>
          </a:bodyPr>
          <a:lstStyle/>
          <a:p>
            <a:pPr marL="342900" indent="-342900" algn="just">
              <a:buFont typeface="Arial" panose="020B0604020202020204" pitchFamily="34" charset="0"/>
              <a:buChar char="•"/>
            </a:pPr>
            <a:r>
              <a:rPr lang="en-US" sz="2400" b="0" i="1" u="none" strike="noStrike" baseline="0" dirty="0"/>
              <a:t>Classical triad of </a:t>
            </a:r>
            <a:r>
              <a:rPr lang="en-US" sz="2400" b="0" i="0" u="none" strike="noStrike" baseline="0" dirty="0"/>
              <a:t>three D’s— </a:t>
            </a:r>
            <a:r>
              <a:rPr lang="en-US" sz="2400" b="0" i="1" u="none" strike="noStrike" baseline="0" dirty="0"/>
              <a:t>diarrhea, dermatitis, and dementia </a:t>
            </a:r>
          </a:p>
          <a:p>
            <a:pPr marL="342900" indent="-342900" algn="just">
              <a:buFont typeface="Arial" panose="020B0604020202020204" pitchFamily="34" charset="0"/>
              <a:buChar char="•"/>
            </a:pPr>
            <a:r>
              <a:rPr lang="en-US" sz="2400" dirty="0"/>
              <a:t>C</a:t>
            </a:r>
            <a:r>
              <a:rPr lang="en-US" sz="2400" b="0" i="0" u="none" strike="noStrike" baseline="0" dirty="0"/>
              <a:t>haracterized by </a:t>
            </a:r>
            <a:r>
              <a:rPr lang="en-US" sz="2400" b="0" i="1" u="none" strike="noStrike" baseline="0" dirty="0"/>
              <a:t>pellagrous glove</a:t>
            </a:r>
            <a:r>
              <a:rPr lang="en-US" sz="2400" b="0" i="0" u="none" strike="noStrike" baseline="0" dirty="0"/>
              <a:t>, </a:t>
            </a:r>
            <a:r>
              <a:rPr lang="en-US" sz="2400" b="0" i="1" u="none" strike="noStrike" baseline="0" dirty="0"/>
              <a:t>pellagrous boot</a:t>
            </a:r>
            <a:r>
              <a:rPr lang="en-US" sz="2400" b="0" i="0" u="none" strike="noStrike" baseline="0" dirty="0"/>
              <a:t>) and </a:t>
            </a:r>
            <a:r>
              <a:rPr lang="en-US" sz="2400" b="0" i="1" u="none" strike="noStrike" baseline="0" dirty="0" err="1"/>
              <a:t>Casal</a:t>
            </a:r>
            <a:r>
              <a:rPr lang="en-US" sz="2400" b="0" i="1" u="none" strike="noStrike" baseline="0" dirty="0"/>
              <a:t> necklace</a:t>
            </a:r>
            <a:r>
              <a:rPr lang="en-US" sz="2400" b="0" i="0" u="none" strike="noStrike" baseline="0" dirty="0"/>
              <a:t>. </a:t>
            </a:r>
          </a:p>
          <a:p>
            <a:pPr marL="342900" indent="-342900" algn="just">
              <a:buFont typeface="Arial" panose="020B0604020202020204" pitchFamily="34" charset="0"/>
              <a:buChar char="•"/>
            </a:pPr>
            <a:r>
              <a:rPr lang="en-US" sz="2400" b="0" i="0" u="none" strike="noStrike" baseline="0" dirty="0"/>
              <a:t>Neurological features include irritability, apathy, disorientation, confusion, and acute encephalopathy. </a:t>
            </a:r>
          </a:p>
          <a:p>
            <a:pPr marL="342900" indent="-342900" algn="just">
              <a:buFont typeface="Arial" panose="020B0604020202020204" pitchFamily="34" charset="0"/>
              <a:buChar char="•"/>
            </a:pPr>
            <a:r>
              <a:rPr lang="en-US" sz="2400" i="1" dirty="0"/>
              <a:t>GI</a:t>
            </a:r>
            <a:r>
              <a:rPr lang="en-US" sz="2400" dirty="0"/>
              <a:t>:</a:t>
            </a:r>
            <a:r>
              <a:rPr lang="en-US" sz="2400" b="0" i="0" u="none" strike="noStrike" baseline="0" dirty="0"/>
              <a:t> diarrhea, loss of appetite, nausea, vomiting, and achlorhydria.</a:t>
            </a:r>
          </a:p>
          <a:p>
            <a:endParaRPr lang="en-IN" sz="2400" b="1" i="0" u="none" strike="noStrike" baseline="0" dirty="0">
              <a:solidFill>
                <a:srgbClr val="000000"/>
              </a:solidFill>
            </a:endParaRPr>
          </a:p>
          <a:p>
            <a:r>
              <a:rPr lang="en-IN" sz="2400" b="1" i="0" u="none" strike="noStrike" baseline="0" dirty="0">
                <a:solidFill>
                  <a:srgbClr val="000000"/>
                </a:solidFill>
              </a:rPr>
              <a:t>TREATMENT </a:t>
            </a:r>
            <a:r>
              <a:rPr lang="en-IN" sz="2400" b="0" i="0" u="none" strike="noStrike" baseline="0" dirty="0">
                <a:solidFill>
                  <a:srgbClr val="000000"/>
                </a:solidFill>
              </a:rPr>
              <a:t>	</a:t>
            </a:r>
          </a:p>
          <a:p>
            <a:r>
              <a:rPr lang="en-US" sz="2400" b="0" i="0" u="none" strike="noStrike" baseline="0" dirty="0">
                <a:solidFill>
                  <a:srgbClr val="000000"/>
                </a:solidFill>
              </a:rPr>
              <a:t>Supplementation of 50–300 mg/day of niacin with a balanced diet</a:t>
            </a:r>
            <a:r>
              <a:rPr lang="en-US" sz="2400" b="0" i="0" u="none" strike="noStrike" baseline="0" dirty="0"/>
              <a:t> </a:t>
            </a:r>
            <a:endParaRPr lang="en-IN" sz="2400" dirty="0"/>
          </a:p>
        </p:txBody>
      </p:sp>
      <p:pic>
        <p:nvPicPr>
          <p:cNvPr id="5" name="Picture 4">
            <a:extLst>
              <a:ext uri="{FF2B5EF4-FFF2-40B4-BE49-F238E27FC236}">
                <a16:creationId xmlns:a16="http://schemas.microsoft.com/office/drawing/2014/main" id="{141BB2E6-9207-44DC-62CB-E899887F0C6A}"/>
              </a:ext>
            </a:extLst>
          </p:cNvPr>
          <p:cNvPicPr>
            <a:picLocks noChangeAspect="1"/>
          </p:cNvPicPr>
          <p:nvPr/>
        </p:nvPicPr>
        <p:blipFill>
          <a:blip r:embed="rId2"/>
          <a:stretch>
            <a:fillRect/>
          </a:stretch>
        </p:blipFill>
        <p:spPr>
          <a:xfrm>
            <a:off x="6954268" y="1803444"/>
            <a:ext cx="4790612" cy="3251112"/>
          </a:xfrm>
          <a:prstGeom prst="rect">
            <a:avLst/>
          </a:prstGeom>
        </p:spPr>
      </p:pic>
      <p:sp>
        <p:nvSpPr>
          <p:cNvPr id="3" name="TextBox 2">
            <a:extLst>
              <a:ext uri="{FF2B5EF4-FFF2-40B4-BE49-F238E27FC236}">
                <a16:creationId xmlns:a16="http://schemas.microsoft.com/office/drawing/2014/main" id="{EA995613-89A1-8162-A647-69C266E2ED58}"/>
              </a:ext>
            </a:extLst>
          </p:cNvPr>
          <p:cNvSpPr txBox="1"/>
          <p:nvPr/>
        </p:nvSpPr>
        <p:spPr>
          <a:xfrm>
            <a:off x="447120" y="470135"/>
            <a:ext cx="10922091" cy="646331"/>
          </a:xfrm>
          <a:prstGeom prst="rect">
            <a:avLst/>
          </a:prstGeom>
          <a:noFill/>
        </p:spPr>
        <p:txBody>
          <a:bodyPr wrap="square">
            <a:spAutoFit/>
          </a:bodyPr>
          <a:lstStyle/>
          <a:p>
            <a:r>
              <a:rPr lang="es-ES" sz="3600" b="1" dirty="0">
                <a:solidFill>
                  <a:srgbClr val="FF0000"/>
                </a:solidFill>
                <a:latin typeface="Calibri" panose="020F0502020204030204" pitchFamily="34" charset="0"/>
                <a:cs typeface="Calibri" panose="020F0502020204030204" pitchFamily="34" charset="0"/>
              </a:rPr>
              <a:t>PELLAGRA</a:t>
            </a:r>
          </a:p>
        </p:txBody>
      </p:sp>
    </p:spTree>
    <p:extLst>
      <p:ext uri="{BB962C8B-B14F-4D97-AF65-F5344CB8AC3E}">
        <p14:creationId xmlns:p14="http://schemas.microsoft.com/office/powerpoint/2010/main" val="12905600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ACCDC8-D5CF-86BF-5BC1-BE219E7869AA}"/>
              </a:ext>
            </a:extLst>
          </p:cNvPr>
          <p:cNvSpPr txBox="1"/>
          <p:nvPr/>
        </p:nvSpPr>
        <p:spPr>
          <a:xfrm>
            <a:off x="377220" y="1074159"/>
            <a:ext cx="10830473" cy="5262979"/>
          </a:xfrm>
          <a:prstGeom prst="rect">
            <a:avLst/>
          </a:prstGeom>
          <a:noFill/>
        </p:spPr>
        <p:txBody>
          <a:bodyPr wrap="square">
            <a:spAutoFit/>
          </a:bodyPr>
          <a:lstStyle/>
          <a:p>
            <a:pPr marL="342900" indent="-342900" algn="just">
              <a:buFont typeface="Arial" panose="020B0604020202020204" pitchFamily="34" charset="0"/>
              <a:buChar char="•"/>
            </a:pPr>
            <a:r>
              <a:rPr lang="en-IN" sz="2400" b="0" i="0" u="none" strike="noStrike" baseline="0" dirty="0"/>
              <a:t>Essential for normal brain metabolism and growth of infants. </a:t>
            </a:r>
          </a:p>
          <a:p>
            <a:pPr marL="342900" indent="-342900" algn="just">
              <a:buFont typeface="Arial" panose="020B0604020202020204" pitchFamily="34" charset="0"/>
              <a:buChar char="•"/>
            </a:pPr>
            <a:r>
              <a:rPr lang="en-IN" sz="2400" dirty="0"/>
              <a:t>N</a:t>
            </a:r>
            <a:r>
              <a:rPr lang="en-IN" sz="2400" b="0" i="0" u="none" strike="noStrike" baseline="0" dirty="0"/>
              <a:t>eeded for gluconeogenesis, synthesis of neurotransmitters, immune system and nucleic acid metabolism. </a:t>
            </a:r>
          </a:p>
          <a:p>
            <a:pPr algn="just"/>
            <a:r>
              <a:rPr lang="en-IN" sz="2400" b="1" i="0" u="none" strike="noStrike" baseline="0" dirty="0"/>
              <a:t>Sources </a:t>
            </a:r>
            <a:endParaRPr lang="en-IN" sz="2400" b="0" i="0" u="none" strike="noStrike" baseline="0" dirty="0"/>
          </a:p>
          <a:p>
            <a:pPr lvl="1" algn="just"/>
            <a:r>
              <a:rPr lang="en-US" sz="2400" b="0" i="0" u="none" strike="noStrike" baseline="0" dirty="0"/>
              <a:t>Liver, meat, fish, yeast, cereals, pulses, and peas potatoes, and bananas. </a:t>
            </a:r>
          </a:p>
          <a:p>
            <a:pPr algn="just"/>
            <a:r>
              <a:rPr lang="en-IN" sz="2400" b="1" i="0" u="none" strike="noStrike" baseline="0" dirty="0"/>
              <a:t>Pyridoxine Deficiency </a:t>
            </a:r>
            <a:endParaRPr lang="en-IN" sz="2400" b="0" i="0" u="none" strike="noStrike" baseline="0" dirty="0"/>
          </a:p>
          <a:p>
            <a:pPr lvl="1" algn="just"/>
            <a:r>
              <a:rPr lang="en-US" sz="2400" b="0" i="0" u="none" strike="noStrike" baseline="0" dirty="0"/>
              <a:t>Seen after prolonged isoniazid, penicillamine, and hydralazine therapy. </a:t>
            </a:r>
          </a:p>
          <a:p>
            <a:pPr algn="just"/>
            <a:r>
              <a:rPr lang="en-IN" sz="2400" b="1" u="none" strike="noStrike" baseline="0" dirty="0"/>
              <a:t>Clinical Features </a:t>
            </a:r>
          </a:p>
          <a:p>
            <a:pPr marL="342900" indent="-342900" algn="just">
              <a:buFont typeface="Arial" panose="020B0604020202020204" pitchFamily="34" charset="0"/>
              <a:buChar char="•"/>
            </a:pPr>
            <a:r>
              <a:rPr lang="en-IN" sz="2400" b="0" i="0" u="none" strike="noStrike" baseline="0" dirty="0"/>
              <a:t>Pyridoxine dependency causes convulsions. Other features include failure to thrive, hyperirritability, hyperacusis, microcytic hypochromic </a:t>
            </a:r>
            <a:r>
              <a:rPr lang="en-IN" sz="2400" b="0" i="0" u="none" strike="noStrike" baseline="0" dirty="0" err="1"/>
              <a:t>anemia</a:t>
            </a:r>
            <a:r>
              <a:rPr lang="en-IN" sz="2400" b="0" i="0" u="none" strike="noStrike" baseline="0" dirty="0"/>
              <a:t>, nausea, vomiting, seborrheic dermatitis, peripheral neuritis, and depression. </a:t>
            </a:r>
          </a:p>
          <a:p>
            <a:pPr algn="just"/>
            <a:r>
              <a:rPr lang="en-IN" sz="2400" b="1" i="0" u="none" strike="noStrike" baseline="0" dirty="0">
                <a:solidFill>
                  <a:srgbClr val="000000"/>
                </a:solidFill>
              </a:rPr>
              <a:t>Treatment </a:t>
            </a:r>
            <a:r>
              <a:rPr lang="en-IN" sz="2400" b="0" i="0" u="none" strike="noStrike" baseline="0" dirty="0">
                <a:solidFill>
                  <a:srgbClr val="000000"/>
                </a:solidFill>
              </a:rPr>
              <a:t>	</a:t>
            </a:r>
          </a:p>
          <a:p>
            <a:pPr marL="342900" indent="-342900" algn="just">
              <a:buFont typeface="Arial" panose="020B0604020202020204" pitchFamily="34" charset="0"/>
              <a:buChar char="•"/>
            </a:pPr>
            <a:r>
              <a:rPr lang="en-US" sz="2400" b="0" i="0" u="none" strike="noStrike" baseline="0" dirty="0">
                <a:solidFill>
                  <a:srgbClr val="000000"/>
                </a:solidFill>
              </a:rPr>
              <a:t>Child should consume a balanced diet. </a:t>
            </a:r>
          </a:p>
          <a:p>
            <a:pPr marL="342900" indent="-342900" algn="just">
              <a:buFont typeface="Arial" panose="020B0604020202020204" pitchFamily="34" charset="0"/>
              <a:buChar char="•"/>
            </a:pPr>
            <a:r>
              <a:rPr lang="en-US" sz="2400" b="0" i="0" u="none" strike="noStrike" baseline="0" dirty="0">
                <a:solidFill>
                  <a:srgbClr val="000000"/>
                </a:solidFill>
              </a:rPr>
              <a:t>Seizures due to vitamin B6 deficiency respond to 100 mg of pyridoxine. </a:t>
            </a:r>
          </a:p>
        </p:txBody>
      </p:sp>
      <p:sp>
        <p:nvSpPr>
          <p:cNvPr id="3" name="TextBox 2">
            <a:extLst>
              <a:ext uri="{FF2B5EF4-FFF2-40B4-BE49-F238E27FC236}">
                <a16:creationId xmlns:a16="http://schemas.microsoft.com/office/drawing/2014/main" id="{CFBBB85B-E9D1-10C4-E7B7-AE7D1C80E5E6}"/>
              </a:ext>
            </a:extLst>
          </p:cNvPr>
          <p:cNvSpPr txBox="1"/>
          <p:nvPr/>
        </p:nvSpPr>
        <p:spPr>
          <a:xfrm>
            <a:off x="634955" y="350338"/>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VITAMIN B6 (PYRIDOXINE) </a:t>
            </a:r>
          </a:p>
        </p:txBody>
      </p:sp>
    </p:spTree>
    <p:extLst>
      <p:ext uri="{BB962C8B-B14F-4D97-AF65-F5344CB8AC3E}">
        <p14:creationId xmlns:p14="http://schemas.microsoft.com/office/powerpoint/2010/main" val="14162237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FC8BCF-2C4B-75CD-779E-03C8559206C8}"/>
              </a:ext>
            </a:extLst>
          </p:cNvPr>
          <p:cNvSpPr txBox="1"/>
          <p:nvPr/>
        </p:nvSpPr>
        <p:spPr>
          <a:xfrm>
            <a:off x="311863" y="1187749"/>
            <a:ext cx="10895829" cy="3801041"/>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IN" sz="2400" b="0" i="0" u="none" strike="noStrike" baseline="0" dirty="0"/>
              <a:t>Pyridoxine dependency refers to a condition characterized by increased pyridoxine requirements. Pyridoxine-dependent syndromes include </a:t>
            </a:r>
          </a:p>
          <a:p>
            <a:pPr marL="800100" lvl="1" indent="-342900" algn="just">
              <a:spcBef>
                <a:spcPts val="600"/>
              </a:spcBef>
              <a:buFont typeface="Calibri" panose="020F0502020204030204" pitchFamily="34" charset="0"/>
              <a:buChar char="˗"/>
            </a:pPr>
            <a:r>
              <a:rPr lang="en-IN" sz="2400" b="0" i="0" u="none" strike="noStrike" baseline="0" dirty="0"/>
              <a:t>pyridoxine dependent seizures, </a:t>
            </a:r>
          </a:p>
          <a:p>
            <a:pPr marL="800100" lvl="1" indent="-342900" algn="just">
              <a:spcBef>
                <a:spcPts val="600"/>
              </a:spcBef>
              <a:buFont typeface="Calibri" panose="020F0502020204030204" pitchFamily="34" charset="0"/>
              <a:buChar char="˗"/>
            </a:pPr>
            <a:r>
              <a:rPr lang="en-IN" sz="2400" b="0" i="0" u="none" strike="noStrike" baseline="0" dirty="0"/>
              <a:t>pyridoxine responsive </a:t>
            </a:r>
            <a:r>
              <a:rPr lang="en-IN" sz="2400" b="0" i="0" u="none" strike="noStrike" baseline="0" dirty="0" err="1"/>
              <a:t>anemia</a:t>
            </a:r>
            <a:r>
              <a:rPr lang="en-IN" sz="2400" b="0" i="0" u="none" strike="noStrike" baseline="0" dirty="0"/>
              <a:t>, and </a:t>
            </a:r>
          </a:p>
          <a:p>
            <a:pPr marL="800100" lvl="1" indent="-342900" algn="just">
              <a:spcBef>
                <a:spcPts val="600"/>
              </a:spcBef>
              <a:buFont typeface="Calibri" panose="020F0502020204030204" pitchFamily="34" charset="0"/>
              <a:buChar char="˗"/>
            </a:pPr>
            <a:r>
              <a:rPr lang="en-IN" sz="2400" b="0" i="0" u="none" strike="noStrike" baseline="0" dirty="0"/>
              <a:t>homocystinuria. </a:t>
            </a:r>
          </a:p>
          <a:p>
            <a:pPr marL="342900" indent="-342900" algn="just">
              <a:spcBef>
                <a:spcPts val="600"/>
              </a:spcBef>
              <a:buFont typeface="Arial" panose="020B0604020202020204" pitchFamily="34" charset="0"/>
              <a:buChar char="•"/>
            </a:pPr>
            <a:r>
              <a:rPr lang="en-US" sz="2400" b="0" i="0" u="none" strike="noStrike" baseline="0" dirty="0"/>
              <a:t>Pyridoxine dependency in neonates causes convulsions. </a:t>
            </a:r>
          </a:p>
          <a:p>
            <a:pPr marL="342900" indent="-342900" algn="just">
              <a:spcBef>
                <a:spcPts val="600"/>
              </a:spcBef>
              <a:buFont typeface="Arial" panose="020B0604020202020204" pitchFamily="34" charset="0"/>
              <a:buChar char="•"/>
            </a:pPr>
            <a:r>
              <a:rPr lang="en-US" sz="2400" b="0" i="0" u="none" strike="noStrike" baseline="0" dirty="0"/>
              <a:t>Therapeutic trial with IM administration of 100 mg of pyridoxine, is the best method to diagnose. This should be followed by prolonged administration of pyridoxine 10–100 mg/day orally. </a:t>
            </a:r>
          </a:p>
        </p:txBody>
      </p:sp>
      <p:sp>
        <p:nvSpPr>
          <p:cNvPr id="3" name="TextBox 2">
            <a:extLst>
              <a:ext uri="{FF2B5EF4-FFF2-40B4-BE49-F238E27FC236}">
                <a16:creationId xmlns:a16="http://schemas.microsoft.com/office/drawing/2014/main" id="{16CED749-D2E0-24EE-EB7B-AFB5D516D0CC}"/>
              </a:ext>
            </a:extLst>
          </p:cNvPr>
          <p:cNvSpPr txBox="1"/>
          <p:nvPr/>
        </p:nvSpPr>
        <p:spPr>
          <a:xfrm>
            <a:off x="634955" y="350338"/>
            <a:ext cx="10572738" cy="646331"/>
          </a:xfrm>
          <a:prstGeom prst="rect">
            <a:avLst/>
          </a:prstGeom>
          <a:noFill/>
        </p:spPr>
        <p:txBody>
          <a:bodyPr wrap="square">
            <a:spAutoFit/>
          </a:bodyPr>
          <a:lstStyle/>
          <a:p>
            <a:pPr algn="ctr"/>
            <a:r>
              <a:rPr lang="en-IN" sz="3600" b="1" dirty="0">
                <a:solidFill>
                  <a:srgbClr val="0000FF"/>
                </a:solidFill>
                <a:latin typeface="Calibri" panose="020F0502020204030204" pitchFamily="34" charset="0"/>
                <a:cs typeface="Calibri" panose="020F0502020204030204" pitchFamily="34" charset="0"/>
              </a:rPr>
              <a:t>Pyridoxine Dependency  </a:t>
            </a:r>
          </a:p>
        </p:txBody>
      </p:sp>
    </p:spTree>
    <p:extLst>
      <p:ext uri="{BB962C8B-B14F-4D97-AF65-F5344CB8AC3E}">
        <p14:creationId xmlns:p14="http://schemas.microsoft.com/office/powerpoint/2010/main" val="24152627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1B2686-3973-274F-24D1-BC5A987D4A77}"/>
              </a:ext>
            </a:extLst>
          </p:cNvPr>
          <p:cNvSpPr txBox="1"/>
          <p:nvPr/>
        </p:nvSpPr>
        <p:spPr>
          <a:xfrm>
            <a:off x="382397" y="1156427"/>
            <a:ext cx="10825296" cy="4324261"/>
          </a:xfrm>
          <a:prstGeom prst="rect">
            <a:avLst/>
          </a:prstGeom>
          <a:noFill/>
        </p:spPr>
        <p:txBody>
          <a:bodyPr wrap="square">
            <a:spAutoFit/>
          </a:bodyPr>
          <a:lstStyle/>
          <a:p>
            <a:pPr algn="just">
              <a:spcBef>
                <a:spcPts val="600"/>
              </a:spcBef>
            </a:pPr>
            <a:r>
              <a:rPr lang="en-IN" sz="2400" b="0" i="0" u="none" strike="noStrike" baseline="0" dirty="0"/>
              <a:t>Plays an important role in lipid and carbohydrate metabolism, nucleic acid synthesis, protein synthesis, and affects myelin formation. </a:t>
            </a:r>
          </a:p>
          <a:p>
            <a:pPr>
              <a:spcBef>
                <a:spcPts val="600"/>
              </a:spcBef>
            </a:pPr>
            <a:r>
              <a:rPr lang="en-IN" sz="2400" b="1" i="0" u="none" strike="noStrike" baseline="0" dirty="0"/>
              <a:t>Sources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Present only in foods of animal origin (liver, meat, eggs, and milk). </a:t>
            </a:r>
          </a:p>
          <a:p>
            <a:pPr marL="342900" indent="-342900" algn="just">
              <a:spcBef>
                <a:spcPts val="600"/>
              </a:spcBef>
              <a:buFont typeface="Arial" panose="020B0604020202020204" pitchFamily="34" charset="0"/>
              <a:buChar char="•"/>
            </a:pPr>
            <a:r>
              <a:rPr lang="en-US" sz="2400" b="0" i="0" u="none" strike="noStrike" baseline="0" dirty="0"/>
              <a:t>Fortified cereals and milk are the main sources for vegetarians. </a:t>
            </a:r>
          </a:p>
          <a:p>
            <a:pPr marL="342900" indent="-342900" algn="just">
              <a:spcBef>
                <a:spcPts val="600"/>
              </a:spcBef>
              <a:buFont typeface="Arial" panose="020B0604020202020204" pitchFamily="34" charset="0"/>
              <a:buChar char="•"/>
            </a:pPr>
            <a:r>
              <a:rPr lang="en-US" sz="2400" b="0" i="0" u="none" strike="noStrike" baseline="0" dirty="0"/>
              <a:t>Considerable amounts are stored in the liver. </a:t>
            </a:r>
          </a:p>
          <a:p>
            <a:pPr marL="342900" indent="-342900" algn="just">
              <a:spcBef>
                <a:spcPts val="600"/>
              </a:spcBef>
              <a:buFont typeface="Arial" panose="020B0604020202020204" pitchFamily="34" charset="0"/>
              <a:buChar char="•"/>
            </a:pPr>
            <a:r>
              <a:rPr lang="en-US" sz="2400" b="0" i="0" u="none" strike="noStrike" baseline="0" dirty="0"/>
              <a:t>Although cobalamin is synthesized by bacteria of intestinal colon, it is not available for absorption. </a:t>
            </a:r>
          </a:p>
          <a:p>
            <a:pPr>
              <a:spcBef>
                <a:spcPts val="600"/>
              </a:spcBef>
            </a:pPr>
            <a:r>
              <a:rPr lang="en-IN" sz="2400" b="1" i="0" u="none" strike="noStrike" baseline="0" dirty="0"/>
              <a:t>Daily Requirements </a:t>
            </a:r>
            <a:endParaRPr lang="en-IN" sz="2400" b="0" i="0" u="none" strike="noStrike" baseline="0" dirty="0"/>
          </a:p>
          <a:p>
            <a:pPr algn="just">
              <a:spcBef>
                <a:spcPts val="600"/>
              </a:spcBef>
            </a:pPr>
            <a:r>
              <a:rPr lang="en-US" sz="2400" b="0" i="0" u="none" strike="noStrike" baseline="0" dirty="0"/>
              <a:t>ICMR recommends 1-2 </a:t>
            </a:r>
            <a:r>
              <a:rPr lang="en-US" sz="2400" b="0" i="0" u="none" strike="noStrike" baseline="0" dirty="0" err="1"/>
              <a:t>μg</a:t>
            </a:r>
            <a:r>
              <a:rPr lang="en-US" sz="2400" b="0" i="0" u="none" strike="noStrike" baseline="0" dirty="0"/>
              <a:t> per day EAR. </a:t>
            </a:r>
            <a:endParaRPr lang="en-IN" sz="2400" dirty="0"/>
          </a:p>
        </p:txBody>
      </p:sp>
      <p:sp>
        <p:nvSpPr>
          <p:cNvPr id="3" name="TextBox 2">
            <a:extLst>
              <a:ext uri="{FF2B5EF4-FFF2-40B4-BE49-F238E27FC236}">
                <a16:creationId xmlns:a16="http://schemas.microsoft.com/office/drawing/2014/main" id="{D2752D1D-8847-F768-18E0-16DA8AE5B4AC}"/>
              </a:ext>
            </a:extLst>
          </p:cNvPr>
          <p:cNvSpPr txBox="1"/>
          <p:nvPr/>
        </p:nvSpPr>
        <p:spPr>
          <a:xfrm>
            <a:off x="634955" y="412330"/>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COBALAMIN (VITAMIN B12) </a:t>
            </a:r>
          </a:p>
        </p:txBody>
      </p:sp>
    </p:spTree>
    <p:extLst>
      <p:ext uri="{BB962C8B-B14F-4D97-AF65-F5344CB8AC3E}">
        <p14:creationId xmlns:p14="http://schemas.microsoft.com/office/powerpoint/2010/main" val="828897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A71281-77C4-A49D-FD5E-BF2063A9923D}"/>
              </a:ext>
            </a:extLst>
          </p:cNvPr>
          <p:cNvSpPr txBox="1"/>
          <p:nvPr/>
        </p:nvSpPr>
        <p:spPr>
          <a:xfrm>
            <a:off x="377504" y="389207"/>
            <a:ext cx="1073478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Vitamin A and Xerophthalmia </a:t>
            </a:r>
          </a:p>
        </p:txBody>
      </p:sp>
      <p:sp>
        <p:nvSpPr>
          <p:cNvPr id="7" name="TextBox 6">
            <a:extLst>
              <a:ext uri="{FF2B5EF4-FFF2-40B4-BE49-F238E27FC236}">
                <a16:creationId xmlns:a16="http://schemas.microsoft.com/office/drawing/2014/main" id="{495B1249-0853-C6E5-9024-13EA7E568FFC}"/>
              </a:ext>
            </a:extLst>
          </p:cNvPr>
          <p:cNvSpPr txBox="1"/>
          <p:nvPr/>
        </p:nvSpPr>
        <p:spPr>
          <a:xfrm>
            <a:off x="377504" y="1248475"/>
            <a:ext cx="5668162" cy="3978012"/>
          </a:xfrm>
          <a:prstGeom prst="rect">
            <a:avLst/>
          </a:prstGeom>
          <a:noFill/>
        </p:spPr>
        <p:txBody>
          <a:bodyPr wrap="square">
            <a:spAutoFit/>
          </a:bodyPr>
          <a:lstStyle/>
          <a:p>
            <a:pPr marL="342900" indent="-342900" algn="just">
              <a:spcBef>
                <a:spcPts val="300"/>
              </a:spcBef>
              <a:buFont typeface="Arial" panose="020B0604020202020204" pitchFamily="34" charset="0"/>
              <a:buChar char="•"/>
            </a:pPr>
            <a:r>
              <a:rPr lang="en-US" sz="2400" b="0" i="0" u="none" strike="noStrike" baseline="0" dirty="0"/>
              <a:t>Retinoic acid is the most active form. </a:t>
            </a:r>
          </a:p>
          <a:p>
            <a:pPr marL="342900" indent="-342900" algn="just">
              <a:spcBef>
                <a:spcPts val="300"/>
              </a:spcBef>
              <a:buFont typeface="Arial" panose="020B0604020202020204" pitchFamily="34" charset="0"/>
              <a:buChar char="•"/>
            </a:pPr>
            <a:r>
              <a:rPr lang="en-US" sz="2400" b="0" i="0" u="none" strike="noStrike" baseline="0" dirty="0"/>
              <a:t>Ingested as carotene (from plant sources) and retinal (from animal sources). </a:t>
            </a:r>
          </a:p>
          <a:p>
            <a:pPr marL="342900" indent="-342900" algn="just">
              <a:spcBef>
                <a:spcPts val="300"/>
              </a:spcBef>
              <a:buFont typeface="Arial" panose="020B0604020202020204" pitchFamily="34" charset="0"/>
              <a:buChar char="•"/>
            </a:pPr>
            <a:r>
              <a:rPr lang="en-US" sz="2400" dirty="0"/>
              <a:t>B</a:t>
            </a:r>
            <a:r>
              <a:rPr lang="en-US" sz="2400" b="0" i="0" u="none" strike="noStrike" baseline="0" dirty="0"/>
              <a:t>eta-carotene (provitamin A) yields the highest amount of retinol. </a:t>
            </a:r>
          </a:p>
          <a:p>
            <a:pPr algn="just">
              <a:spcBef>
                <a:spcPts val="300"/>
              </a:spcBef>
            </a:pPr>
            <a:r>
              <a:rPr lang="en-IN" sz="2400" b="1" i="0" u="none" strike="noStrike" baseline="0" dirty="0"/>
              <a:t>DAILY REQUIREMENTS </a:t>
            </a:r>
            <a:endParaRPr lang="en-IN" sz="2400" b="0" i="0" u="none" strike="noStrike" baseline="0" dirty="0"/>
          </a:p>
          <a:p>
            <a:pPr marL="342900" indent="-342900" algn="just">
              <a:spcBef>
                <a:spcPts val="300"/>
              </a:spcBef>
              <a:buFont typeface="Arial" panose="020B0604020202020204" pitchFamily="34" charset="0"/>
              <a:buChar char="•"/>
            </a:pPr>
            <a:r>
              <a:rPr lang="en-US" sz="2400" b="0" i="0" u="none" strike="noStrike" baseline="0" dirty="0"/>
              <a:t>Daily requirement are in terms of retinol equivalents (ICMR, 2020). </a:t>
            </a:r>
          </a:p>
          <a:p>
            <a:pPr marL="342900" indent="-342900" algn="just">
              <a:spcBef>
                <a:spcPts val="300"/>
              </a:spcBef>
              <a:buFont typeface="Arial" panose="020B0604020202020204" pitchFamily="34" charset="0"/>
              <a:buChar char="•"/>
            </a:pPr>
            <a:r>
              <a:rPr lang="en-US" sz="2400" b="0" i="0" u="none" strike="noStrike" baseline="0" dirty="0"/>
              <a:t>50% of retinol equivalents should be derived from animal sources</a:t>
            </a:r>
            <a:r>
              <a:rPr lang="en-US" sz="2400" i="0" u="none" strike="noStrike" baseline="0" dirty="0"/>
              <a:t>.</a:t>
            </a:r>
            <a:r>
              <a:rPr lang="en-US" sz="2400" b="0" i="0" u="none" strike="noStrike" baseline="0" dirty="0"/>
              <a:t> </a:t>
            </a:r>
            <a:endParaRPr lang="en-IN" sz="2400" dirty="0"/>
          </a:p>
        </p:txBody>
      </p:sp>
      <p:sp>
        <p:nvSpPr>
          <p:cNvPr id="2" name="Rectangle 1">
            <a:extLst>
              <a:ext uri="{FF2B5EF4-FFF2-40B4-BE49-F238E27FC236}">
                <a16:creationId xmlns:a16="http://schemas.microsoft.com/office/drawing/2014/main" id="{C1F7937E-246E-C5D9-9B30-4F4C79F8E78D}"/>
              </a:ext>
            </a:extLst>
          </p:cNvPr>
          <p:cNvSpPr/>
          <p:nvPr/>
        </p:nvSpPr>
        <p:spPr>
          <a:xfrm>
            <a:off x="1166069" y="5523727"/>
            <a:ext cx="9697673" cy="7214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ysClr val="windowText" lastClr="000000"/>
                </a:solidFill>
              </a:rPr>
              <a:t>60 mg of retinol = 110 mg of retinyl palmitate = 69 mg retinyl acetate = 2 lakh IU of vitamin A </a:t>
            </a:r>
            <a:endParaRPr lang="en-IN" sz="2400" dirty="0">
              <a:solidFill>
                <a:sysClr val="windowText" lastClr="000000"/>
              </a:solidFill>
            </a:endParaRPr>
          </a:p>
        </p:txBody>
      </p:sp>
      <p:pic>
        <p:nvPicPr>
          <p:cNvPr id="4" name="Picture 3">
            <a:extLst>
              <a:ext uri="{FF2B5EF4-FFF2-40B4-BE49-F238E27FC236}">
                <a16:creationId xmlns:a16="http://schemas.microsoft.com/office/drawing/2014/main" id="{0F1AE17B-66BF-FC32-9EA5-EA541E727AA0}"/>
              </a:ext>
            </a:extLst>
          </p:cNvPr>
          <p:cNvPicPr>
            <a:picLocks noChangeAspect="1"/>
          </p:cNvPicPr>
          <p:nvPr/>
        </p:nvPicPr>
        <p:blipFill>
          <a:blip r:embed="rId2"/>
          <a:stretch>
            <a:fillRect/>
          </a:stretch>
        </p:blipFill>
        <p:spPr>
          <a:xfrm>
            <a:off x="6614335" y="1313317"/>
            <a:ext cx="4125990" cy="4130502"/>
          </a:xfrm>
          <a:prstGeom prst="rect">
            <a:avLst/>
          </a:prstGeom>
        </p:spPr>
      </p:pic>
    </p:spTree>
    <p:extLst>
      <p:ext uri="{BB962C8B-B14F-4D97-AF65-F5344CB8AC3E}">
        <p14:creationId xmlns:p14="http://schemas.microsoft.com/office/powerpoint/2010/main" val="32529153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D3959AC-D41F-AC1D-ABA7-FF4160A0B90C}"/>
              </a:ext>
            </a:extLst>
          </p:cNvPr>
          <p:cNvSpPr txBox="1"/>
          <p:nvPr/>
        </p:nvSpPr>
        <p:spPr>
          <a:xfrm>
            <a:off x="292201" y="1356066"/>
            <a:ext cx="10915492" cy="3277820"/>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IN" sz="2400" b="0" i="0" u="none" strike="noStrike" baseline="0" dirty="0"/>
              <a:t>Vegans have low serum B12 levels which can pose a serious risk of deficiency. </a:t>
            </a:r>
          </a:p>
          <a:p>
            <a:pPr marL="342900" indent="-342900" algn="just">
              <a:spcBef>
                <a:spcPts val="600"/>
              </a:spcBef>
              <a:buFont typeface="Arial" panose="020B0604020202020204" pitchFamily="34" charset="0"/>
              <a:buChar char="•"/>
            </a:pPr>
            <a:r>
              <a:rPr lang="en-IN" sz="2400" b="0" i="0" u="none" strike="noStrike" baseline="0" dirty="0"/>
              <a:t>Vitamin B12 malabsorption occurs in blind loop syndrome and tropical sprue, Crohn disease, and intestinal tuberculosis. </a:t>
            </a:r>
          </a:p>
          <a:p>
            <a:pPr marL="342900" indent="-342900" algn="just">
              <a:spcBef>
                <a:spcPts val="600"/>
              </a:spcBef>
              <a:buFont typeface="Arial" panose="020B0604020202020204" pitchFamily="34" charset="0"/>
              <a:buChar char="•"/>
            </a:pPr>
            <a:r>
              <a:rPr lang="en-IN" sz="2400" b="0" i="0" u="none" strike="noStrike" baseline="0" dirty="0"/>
              <a:t>Vitamin B12 deficiency is also seen in methylmalonic aciduria, in breastfed infants of vitamin B12 deficient vegetarian mothers, and following administration of drugs such as neomycin, para-amino salicylic acid, and colchicine. </a:t>
            </a:r>
          </a:p>
          <a:p>
            <a:pPr marL="342900" indent="-342900" algn="just">
              <a:spcBef>
                <a:spcPts val="600"/>
              </a:spcBef>
              <a:buFont typeface="Arial" panose="020B0604020202020204" pitchFamily="34" charset="0"/>
              <a:buChar char="•"/>
            </a:pPr>
            <a:r>
              <a:rPr lang="en-IN" sz="2400" b="0" i="0" u="none" strike="noStrike" baseline="0" dirty="0"/>
              <a:t>Lack of intrinsic factor in the stomach results in failure of absorption of vitamin B12 and causes pernicious </a:t>
            </a:r>
            <a:r>
              <a:rPr lang="en-IN" sz="2400" b="0" i="0" u="none" strike="noStrike" baseline="0" dirty="0" err="1"/>
              <a:t>anemia</a:t>
            </a:r>
            <a:r>
              <a:rPr lang="en-IN" sz="2400" b="0" i="0" u="none" strike="noStrike" baseline="0" dirty="0"/>
              <a:t>. </a:t>
            </a:r>
            <a:endParaRPr lang="en-IN" sz="2400" dirty="0"/>
          </a:p>
        </p:txBody>
      </p:sp>
      <p:sp>
        <p:nvSpPr>
          <p:cNvPr id="3" name="TextBox 2">
            <a:extLst>
              <a:ext uri="{FF2B5EF4-FFF2-40B4-BE49-F238E27FC236}">
                <a16:creationId xmlns:a16="http://schemas.microsoft.com/office/drawing/2014/main" id="{C12DAC0A-F282-6E22-2B52-99BE816EE107}"/>
              </a:ext>
            </a:extLst>
          </p:cNvPr>
          <p:cNvSpPr txBox="1"/>
          <p:nvPr/>
        </p:nvSpPr>
        <p:spPr>
          <a:xfrm>
            <a:off x="634955" y="464817"/>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Vitamin B12 Deficiency: Causes</a:t>
            </a:r>
          </a:p>
        </p:txBody>
      </p:sp>
    </p:spTree>
    <p:extLst>
      <p:ext uri="{BB962C8B-B14F-4D97-AF65-F5344CB8AC3E}">
        <p14:creationId xmlns:p14="http://schemas.microsoft.com/office/powerpoint/2010/main" val="38871836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F61809-60AC-B683-A4EC-3168E0397BF2}"/>
              </a:ext>
            </a:extLst>
          </p:cNvPr>
          <p:cNvSpPr txBox="1"/>
          <p:nvPr/>
        </p:nvSpPr>
        <p:spPr>
          <a:xfrm>
            <a:off x="423287" y="1111148"/>
            <a:ext cx="10768907" cy="5262979"/>
          </a:xfrm>
          <a:prstGeom prst="rect">
            <a:avLst/>
          </a:prstGeom>
          <a:noFill/>
        </p:spPr>
        <p:txBody>
          <a:bodyPr wrap="square">
            <a:spAutoFit/>
          </a:bodyPr>
          <a:lstStyle/>
          <a:p>
            <a:pPr marL="457200" indent="-457200" algn="l">
              <a:buFont typeface="+mj-lt"/>
              <a:buAutoNum type="arabicPeriod"/>
            </a:pPr>
            <a:r>
              <a:rPr lang="en-US" sz="2400" b="1" u="none" strike="noStrike" baseline="0" dirty="0"/>
              <a:t>Megaloblastic Anemia</a:t>
            </a:r>
            <a:endParaRPr lang="en-US" sz="2400" b="0" u="none" strike="noStrike" baseline="0" dirty="0"/>
          </a:p>
          <a:p>
            <a:pPr marL="800100" lvl="1" indent="-342900">
              <a:buFont typeface="Arial" panose="020B0604020202020204" pitchFamily="34" charset="0"/>
              <a:buChar char="•"/>
            </a:pPr>
            <a:r>
              <a:rPr lang="en-US" sz="2400" b="0" u="none" strike="noStrike" baseline="0" dirty="0"/>
              <a:t>R</a:t>
            </a:r>
            <a:r>
              <a:rPr lang="en-US" sz="2400" b="0" i="0" u="none" strike="noStrike" baseline="0" dirty="0"/>
              <a:t>esulting in </a:t>
            </a:r>
            <a:r>
              <a:rPr lang="en-US" sz="2400" b="0" i="1" u="none" strike="noStrike" baseline="0" dirty="0"/>
              <a:t>macrocytic normochromic anemia</a:t>
            </a:r>
            <a:r>
              <a:rPr lang="en-US" sz="2400" b="0" i="0" u="none" strike="noStrike" baseline="0" dirty="0"/>
              <a:t>. </a:t>
            </a:r>
          </a:p>
          <a:p>
            <a:pPr algn="just"/>
            <a:r>
              <a:rPr lang="en-US" sz="2400" b="1" dirty="0"/>
              <a:t>2</a:t>
            </a:r>
            <a:r>
              <a:rPr lang="en-US" sz="2400" i="1" dirty="0"/>
              <a:t>. </a:t>
            </a:r>
            <a:r>
              <a:rPr lang="en-US" sz="2400" b="1" i="1" dirty="0"/>
              <a:t>	</a:t>
            </a:r>
            <a:r>
              <a:rPr lang="en-US" sz="2400" b="1" dirty="0"/>
              <a:t>Neuropathy</a:t>
            </a:r>
            <a:r>
              <a:rPr lang="en-US" sz="2400" i="1" dirty="0"/>
              <a:t> </a:t>
            </a:r>
          </a:p>
          <a:p>
            <a:pPr marL="800100" lvl="1" indent="-342900" algn="just">
              <a:buFont typeface="Arial" panose="020B0604020202020204" pitchFamily="34" charset="0"/>
              <a:buChar char="•"/>
            </a:pPr>
            <a:r>
              <a:rPr lang="en-US" sz="2400" b="0" u="none" strike="noStrike" baseline="0" dirty="0"/>
              <a:t>Deficiency</a:t>
            </a:r>
            <a:r>
              <a:rPr lang="en-US" sz="2400" b="0" i="0" u="none" strike="noStrike" baseline="0" dirty="0"/>
              <a:t> of vitamin B12 impairs synthesis of DNA and causes defective myelin formation. </a:t>
            </a:r>
          </a:p>
          <a:p>
            <a:pPr marL="800100" lvl="1" indent="-342900" algn="just">
              <a:buFont typeface="Arial" panose="020B0604020202020204" pitchFamily="34" charset="0"/>
              <a:buChar char="•"/>
            </a:pPr>
            <a:r>
              <a:rPr lang="en-US" sz="2400" b="0" i="0" u="none" strike="noStrike" baseline="0" dirty="0"/>
              <a:t>Demyelination of large nerve fibers of the spinal cord, especially the long tracts and posterior columns occur. </a:t>
            </a:r>
          </a:p>
          <a:p>
            <a:pPr marL="800100" lvl="1" indent="-342900" algn="just">
              <a:buFont typeface="Arial" panose="020B0604020202020204" pitchFamily="34" charset="0"/>
              <a:buChar char="•"/>
            </a:pPr>
            <a:r>
              <a:rPr lang="en-US" sz="2400" b="0" i="0" u="none" strike="noStrike" baseline="0" dirty="0"/>
              <a:t>Early signs are numbness and tingling sensation in the fingers and toes. </a:t>
            </a:r>
          </a:p>
          <a:p>
            <a:pPr marL="800100" lvl="1" indent="-342900" algn="just">
              <a:buFont typeface="Arial" panose="020B0604020202020204" pitchFamily="34" charset="0"/>
              <a:buChar char="•"/>
            </a:pPr>
            <a:r>
              <a:rPr lang="en-US" sz="2400" b="0" i="0" u="none" strike="noStrike" baseline="0" dirty="0"/>
              <a:t>Advanced cases result in subacute combined degeneration of the cord. </a:t>
            </a:r>
          </a:p>
          <a:p>
            <a:pPr algn="just"/>
            <a:r>
              <a:rPr lang="en-US" sz="2400" b="1" u="none" strike="noStrike" baseline="0" dirty="0"/>
              <a:t>3. 	Newborn Vitamin B12 deficiency </a:t>
            </a:r>
          </a:p>
          <a:p>
            <a:pPr marL="800100" lvl="1" indent="-342900" algn="just">
              <a:buFont typeface="Arial" panose="020B0604020202020204" pitchFamily="34" charset="0"/>
              <a:buChar char="•"/>
            </a:pPr>
            <a:r>
              <a:rPr lang="en-US" sz="2400" b="0" i="0" u="none" strike="noStrike" baseline="0" dirty="0"/>
              <a:t>Occurs in &gt;50% women. Maternal vitamin B12 deficiency has been linked to offspring adiposity and insulin resistance. </a:t>
            </a:r>
          </a:p>
          <a:p>
            <a:pPr marL="800100" lvl="1" indent="-342900" algn="just">
              <a:buFont typeface="Arial" panose="020B0604020202020204" pitchFamily="34" charset="0"/>
              <a:buChar char="•"/>
            </a:pPr>
            <a:r>
              <a:rPr lang="en-US" sz="2400" b="0" i="0" u="none" strike="noStrike" baseline="0" dirty="0"/>
              <a:t>Supplementation of pregnant women with vitamin B12 has shown to improve birth weight. </a:t>
            </a:r>
          </a:p>
        </p:txBody>
      </p:sp>
      <p:sp>
        <p:nvSpPr>
          <p:cNvPr id="3" name="TextBox 2">
            <a:extLst>
              <a:ext uri="{FF2B5EF4-FFF2-40B4-BE49-F238E27FC236}">
                <a16:creationId xmlns:a16="http://schemas.microsoft.com/office/drawing/2014/main" id="{0C5ECFEE-2237-B1D3-F00A-6EEEAF513022}"/>
              </a:ext>
            </a:extLst>
          </p:cNvPr>
          <p:cNvSpPr txBox="1"/>
          <p:nvPr/>
        </p:nvSpPr>
        <p:spPr>
          <a:xfrm>
            <a:off x="619456" y="402825"/>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Clinical Features of Vitamin B12 Deficiency</a:t>
            </a:r>
          </a:p>
        </p:txBody>
      </p:sp>
    </p:spTree>
    <p:extLst>
      <p:ext uri="{BB962C8B-B14F-4D97-AF65-F5344CB8AC3E}">
        <p14:creationId xmlns:p14="http://schemas.microsoft.com/office/powerpoint/2010/main" val="39163280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78AE0E-F373-5A12-2DD8-054716219B8C}"/>
              </a:ext>
            </a:extLst>
          </p:cNvPr>
          <p:cNvSpPr txBox="1"/>
          <p:nvPr/>
        </p:nvSpPr>
        <p:spPr>
          <a:xfrm>
            <a:off x="283377" y="1228397"/>
            <a:ext cx="10968392" cy="3277820"/>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solidFill>
                  <a:srgbClr val="000000"/>
                </a:solidFill>
              </a:rPr>
              <a:t>Serum vitamin B12 and folate levels should be estimated prior to therapy.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rPr>
              <a:t>In the presence of strong clinical features of vitamin B12 deficiency, treatment should be initiated to avoid neurological impairment, while awaiting investigation reports.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rPr>
              <a:t>If coexisting folic acid deficiency is present, vitamin B12 should preferably be started 10–14 days before giving oral folic acid.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rPr>
              <a:t>Folic acid should not be prescribed alone as the neurological symptoms due to vitamin B12 deficiency may precipitate or worsen. 	</a:t>
            </a:r>
          </a:p>
        </p:txBody>
      </p:sp>
      <p:sp>
        <p:nvSpPr>
          <p:cNvPr id="3" name="TextBox 2">
            <a:extLst>
              <a:ext uri="{FF2B5EF4-FFF2-40B4-BE49-F238E27FC236}">
                <a16:creationId xmlns:a16="http://schemas.microsoft.com/office/drawing/2014/main" id="{DCB7D1F9-2678-64FA-76EF-C55EDFC0BF44}"/>
              </a:ext>
            </a:extLst>
          </p:cNvPr>
          <p:cNvSpPr txBox="1"/>
          <p:nvPr/>
        </p:nvSpPr>
        <p:spPr>
          <a:xfrm>
            <a:off x="448976" y="402823"/>
            <a:ext cx="10572738"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TREATMENT: Cobalamin (Vitamin B12) Deficiency  </a:t>
            </a:r>
            <a:r>
              <a:rPr lang="en-US" sz="3600" b="0" i="0" u="none" strike="noStrike" baseline="0" dirty="0">
                <a:solidFill>
                  <a:srgbClr val="00B0F0"/>
                </a:solidFill>
              </a:rPr>
              <a:t>	</a:t>
            </a:r>
          </a:p>
        </p:txBody>
      </p:sp>
    </p:spTree>
    <p:extLst>
      <p:ext uri="{BB962C8B-B14F-4D97-AF65-F5344CB8AC3E}">
        <p14:creationId xmlns:p14="http://schemas.microsoft.com/office/powerpoint/2010/main" val="838191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0198F0-48D1-953E-528A-10A9045E8B9C}"/>
              </a:ext>
            </a:extLst>
          </p:cNvPr>
          <p:cNvSpPr txBox="1"/>
          <p:nvPr/>
        </p:nvSpPr>
        <p:spPr>
          <a:xfrm>
            <a:off x="488711" y="985314"/>
            <a:ext cx="10718982" cy="5401479"/>
          </a:xfrm>
          <a:prstGeom prst="rect">
            <a:avLst/>
          </a:prstGeom>
          <a:noFill/>
        </p:spPr>
        <p:txBody>
          <a:bodyPr wrap="square">
            <a:spAutoFit/>
          </a:bodyPr>
          <a:lstStyle/>
          <a:p>
            <a:pPr algn="just"/>
            <a:r>
              <a:rPr lang="en-US" sz="2300" b="0" i="1" u="none" strike="noStrike" baseline="0" dirty="0">
                <a:solidFill>
                  <a:srgbClr val="000000"/>
                </a:solidFill>
              </a:rPr>
              <a:t>Oral therapy: </a:t>
            </a:r>
          </a:p>
          <a:p>
            <a:pPr marL="800100" lvl="1" indent="-342900" algn="just">
              <a:buFont typeface="Arial" panose="020B0604020202020204" pitchFamily="34" charset="0"/>
              <a:buChar char="•"/>
            </a:pPr>
            <a:r>
              <a:rPr lang="en-US" sz="2300" b="0" i="0" u="none" strike="noStrike" baseline="0" dirty="0">
                <a:solidFill>
                  <a:srgbClr val="000000"/>
                </a:solidFill>
              </a:rPr>
              <a:t>Oral vitamin B12 should be given in empty stomach as food interferes with the absorption. </a:t>
            </a:r>
          </a:p>
          <a:p>
            <a:pPr marL="800100" lvl="1" indent="-342900" algn="just">
              <a:buFont typeface="Arial" panose="020B0604020202020204" pitchFamily="34" charset="0"/>
              <a:buChar char="•"/>
            </a:pPr>
            <a:r>
              <a:rPr lang="en-US" sz="2300" b="0" i="0" u="none" strike="noStrike" baseline="0" dirty="0">
                <a:solidFill>
                  <a:srgbClr val="000000"/>
                </a:solidFill>
              </a:rPr>
              <a:t>Oral vitamin B12 therapy (500 </a:t>
            </a:r>
            <a:r>
              <a:rPr lang="en-US" sz="2300" b="0" i="0" u="none" strike="noStrike" baseline="0" dirty="0" err="1">
                <a:solidFill>
                  <a:srgbClr val="000000"/>
                </a:solidFill>
              </a:rPr>
              <a:t>μg</a:t>
            </a:r>
            <a:r>
              <a:rPr lang="en-US" sz="2300" b="0" i="0" u="none" strike="noStrike" baseline="0" dirty="0">
                <a:solidFill>
                  <a:srgbClr val="000000"/>
                </a:solidFill>
              </a:rPr>
              <a:t> in infants and 1,000 </a:t>
            </a:r>
            <a:r>
              <a:rPr lang="en-US" sz="2300" b="0" i="0" u="none" strike="noStrike" baseline="0" dirty="0" err="1">
                <a:solidFill>
                  <a:srgbClr val="000000"/>
                </a:solidFill>
              </a:rPr>
              <a:t>μg</a:t>
            </a:r>
            <a:r>
              <a:rPr lang="en-US" sz="2300" b="0" i="0" u="none" strike="noStrike" baseline="0" dirty="0">
                <a:solidFill>
                  <a:srgbClr val="000000"/>
                </a:solidFill>
              </a:rPr>
              <a:t> in older children) may be given every day for a week, every other day for the next week, 2 times a week, once a week, once every 15 days for a month and then once a month to complete at least 3 months duration of therapy. </a:t>
            </a:r>
          </a:p>
          <a:p>
            <a:pPr marL="800100" lvl="1" indent="-342900" algn="just">
              <a:buFont typeface="Arial" panose="020B0604020202020204" pitchFamily="34" charset="0"/>
              <a:buChar char="•"/>
            </a:pPr>
            <a:r>
              <a:rPr lang="en-US" sz="2300" b="0" i="0" u="none" strike="noStrike" baseline="0" dirty="0">
                <a:solidFill>
                  <a:srgbClr val="000000"/>
                </a:solidFill>
              </a:rPr>
              <a:t>Alternatively, daily oral vitamin B12 can be given for 3 months. </a:t>
            </a:r>
          </a:p>
          <a:p>
            <a:pPr algn="just"/>
            <a:r>
              <a:rPr lang="en-US" sz="2300" i="1" dirty="0">
                <a:solidFill>
                  <a:srgbClr val="000000"/>
                </a:solidFill>
              </a:rPr>
              <a:t>Parenteral therapy: </a:t>
            </a:r>
          </a:p>
          <a:p>
            <a:pPr marL="800100" lvl="1" indent="-342900" algn="just">
              <a:buFont typeface="Arial" panose="020B0604020202020204" pitchFamily="34" charset="0"/>
              <a:buChar char="•"/>
            </a:pPr>
            <a:r>
              <a:rPr lang="en-US" sz="2300" b="0" i="0" u="none" strike="noStrike" baseline="0" dirty="0">
                <a:solidFill>
                  <a:srgbClr val="000000"/>
                </a:solidFill>
              </a:rPr>
              <a:t>Administered IM or deep subcutaneous. </a:t>
            </a:r>
          </a:p>
          <a:p>
            <a:pPr marL="800100" lvl="1" indent="-342900" algn="just">
              <a:buFont typeface="Arial" panose="020B0604020202020204" pitchFamily="34" charset="0"/>
              <a:buChar char="•"/>
            </a:pPr>
            <a:r>
              <a:rPr lang="en-US" sz="2300" dirty="0">
                <a:solidFill>
                  <a:srgbClr val="000000"/>
                </a:solidFill>
              </a:rPr>
              <a:t>U</a:t>
            </a:r>
            <a:r>
              <a:rPr lang="en-US" sz="2300" b="0" i="0" u="none" strike="noStrike" baseline="0" dirty="0">
                <a:solidFill>
                  <a:srgbClr val="000000"/>
                </a:solidFill>
              </a:rPr>
              <a:t>sed only where a rapid response is needed (neurological manifestations, severe anemia, pancytopenia or poor compliance with oral medication, underlying malabsorption of vitamin B12 or disorders of vitamin B12 metabolism). </a:t>
            </a:r>
          </a:p>
          <a:p>
            <a:pPr marL="800100" lvl="1" indent="-342900" algn="just">
              <a:buFont typeface="Arial" panose="020B0604020202020204" pitchFamily="34" charset="0"/>
              <a:buChar char="•"/>
            </a:pPr>
            <a:r>
              <a:rPr lang="en-US" sz="2300" b="0" i="0" u="none" strike="noStrike" baseline="0" dirty="0">
                <a:solidFill>
                  <a:srgbClr val="000000"/>
                </a:solidFill>
              </a:rPr>
              <a:t>After the initial response with parenteral route, maintenance therapy with oral vitamin B12 can be provided. </a:t>
            </a:r>
          </a:p>
        </p:txBody>
      </p:sp>
      <p:sp>
        <p:nvSpPr>
          <p:cNvPr id="6" name="TextBox 5">
            <a:extLst>
              <a:ext uri="{FF2B5EF4-FFF2-40B4-BE49-F238E27FC236}">
                <a16:creationId xmlns:a16="http://schemas.microsoft.com/office/drawing/2014/main" id="{11D2ACE6-9E58-0DB3-335B-7F21698C3EFA}"/>
              </a:ext>
            </a:extLst>
          </p:cNvPr>
          <p:cNvSpPr txBox="1"/>
          <p:nvPr/>
        </p:nvSpPr>
        <p:spPr>
          <a:xfrm>
            <a:off x="634955" y="338983"/>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Pharmacological Therapy </a:t>
            </a:r>
            <a:r>
              <a:rPr lang="en-US" sz="3600" b="1" dirty="0">
                <a:solidFill>
                  <a:srgbClr val="00B0F0"/>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8868880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C66C97-BA85-EB0A-ADCE-4F2744DE45FF}"/>
              </a:ext>
            </a:extLst>
          </p:cNvPr>
          <p:cNvSpPr txBox="1"/>
          <p:nvPr/>
        </p:nvSpPr>
        <p:spPr>
          <a:xfrm>
            <a:off x="358499" y="1149718"/>
            <a:ext cx="10725210" cy="1569660"/>
          </a:xfrm>
          <a:prstGeom prst="rect">
            <a:avLst/>
          </a:prstGeom>
          <a:noFill/>
        </p:spPr>
        <p:txBody>
          <a:bodyPr wrap="square">
            <a:spAutoFit/>
          </a:bodyPr>
          <a:lstStyle/>
          <a:p>
            <a:pPr marL="342900" indent="-342900" algn="just">
              <a:buFont typeface="Arial" panose="020B0604020202020204" pitchFamily="34" charset="0"/>
              <a:buChar char="•"/>
            </a:pPr>
            <a:r>
              <a:rPr lang="en-US" sz="2400" b="0" i="1" u="none" strike="noStrike" baseline="0" dirty="0">
                <a:solidFill>
                  <a:srgbClr val="000000"/>
                </a:solidFill>
              </a:rPr>
              <a:t>Without neurological manifestations</a:t>
            </a:r>
            <a:r>
              <a:rPr lang="en-US" sz="2400" b="0" i="0" u="none" strike="noStrike" baseline="0" dirty="0">
                <a:solidFill>
                  <a:srgbClr val="000000"/>
                </a:solidFill>
              </a:rPr>
              <a:t>: Treatment for at least 3 months </a:t>
            </a:r>
          </a:p>
          <a:p>
            <a:pPr marL="342900" indent="-342900" algn="just">
              <a:buFont typeface="Arial" panose="020B0604020202020204" pitchFamily="34" charset="0"/>
              <a:buChar char="•"/>
            </a:pPr>
            <a:r>
              <a:rPr lang="en-US" sz="2400" b="0" i="1" u="none" strike="noStrike" baseline="0" dirty="0">
                <a:solidFill>
                  <a:srgbClr val="000000"/>
                </a:solidFill>
              </a:rPr>
              <a:t>With neurological signs and symptoms</a:t>
            </a:r>
            <a:r>
              <a:rPr lang="en-US" sz="2400" b="0" i="0" u="none" strike="noStrike" baseline="0" dirty="0">
                <a:solidFill>
                  <a:srgbClr val="000000"/>
                </a:solidFill>
              </a:rPr>
              <a:t>: Treat for 6 months </a:t>
            </a:r>
          </a:p>
          <a:p>
            <a:pPr marL="342900" indent="-342900" algn="just">
              <a:buFont typeface="Arial" panose="020B0604020202020204" pitchFamily="34" charset="0"/>
              <a:buChar char="•"/>
            </a:pPr>
            <a:r>
              <a:rPr lang="en-US" sz="2400" b="0" i="1" u="none" strike="noStrike" baseline="0" dirty="0">
                <a:solidFill>
                  <a:srgbClr val="000000"/>
                </a:solidFill>
              </a:rPr>
              <a:t>Pernicious anemia, inherited disorders of vitamin B12 metabolism</a:t>
            </a:r>
            <a:r>
              <a:rPr lang="en-US" sz="2400" b="0" i="0" u="none" strike="noStrike" baseline="0" dirty="0">
                <a:solidFill>
                  <a:srgbClr val="000000"/>
                </a:solidFill>
              </a:rPr>
              <a:t>, </a:t>
            </a:r>
            <a:r>
              <a:rPr lang="en-US" sz="2400" b="0" i="1" u="none" strike="noStrike" baseline="0" dirty="0">
                <a:solidFill>
                  <a:srgbClr val="000000"/>
                </a:solidFill>
              </a:rPr>
              <a:t>underlying malabsorption disorders</a:t>
            </a:r>
            <a:r>
              <a:rPr lang="en-US" sz="2400" b="0" i="0" u="none" strike="noStrike" baseline="0" dirty="0">
                <a:solidFill>
                  <a:srgbClr val="000000"/>
                </a:solidFill>
              </a:rPr>
              <a:t>: Treat lifelong	</a:t>
            </a:r>
          </a:p>
        </p:txBody>
      </p:sp>
      <p:sp>
        <p:nvSpPr>
          <p:cNvPr id="3" name="TextBox 2">
            <a:extLst>
              <a:ext uri="{FF2B5EF4-FFF2-40B4-BE49-F238E27FC236}">
                <a16:creationId xmlns:a16="http://schemas.microsoft.com/office/drawing/2014/main" id="{0B638D82-DF62-DEA3-C2AF-A487587C0028}"/>
              </a:ext>
            </a:extLst>
          </p:cNvPr>
          <p:cNvSpPr txBox="1"/>
          <p:nvPr/>
        </p:nvSpPr>
        <p:spPr>
          <a:xfrm>
            <a:off x="510971" y="464817"/>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Duration of Therapy </a:t>
            </a:r>
            <a:r>
              <a:rPr lang="en-US" sz="3600" b="1" dirty="0">
                <a:solidFill>
                  <a:srgbClr val="00B0F0"/>
                </a:solidFill>
                <a:latin typeface="Calibri" panose="020F0502020204030204" pitchFamily="34" charset="0"/>
                <a:cs typeface="Calibri" panose="020F0502020204030204" pitchFamily="34" charset="0"/>
              </a:rPr>
              <a:t>	</a:t>
            </a:r>
          </a:p>
        </p:txBody>
      </p:sp>
      <p:sp>
        <p:nvSpPr>
          <p:cNvPr id="5" name="Rectangle 4">
            <a:extLst>
              <a:ext uri="{FF2B5EF4-FFF2-40B4-BE49-F238E27FC236}">
                <a16:creationId xmlns:a16="http://schemas.microsoft.com/office/drawing/2014/main" id="{DED5AF66-21C8-7135-460A-B6EA5B289AE2}"/>
              </a:ext>
            </a:extLst>
          </p:cNvPr>
          <p:cNvSpPr/>
          <p:nvPr/>
        </p:nvSpPr>
        <p:spPr>
          <a:xfrm>
            <a:off x="510971" y="4748120"/>
            <a:ext cx="10725210" cy="136104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2400" b="0" i="1" u="none" strike="noStrike" baseline="0" dirty="0">
                <a:solidFill>
                  <a:schemeClr val="tx1"/>
                </a:solidFill>
              </a:rPr>
              <a:t>Dietary </a:t>
            </a:r>
            <a:r>
              <a:rPr lang="en-IN" sz="2400" b="0" i="1" u="none" strike="noStrike" baseline="0" dirty="0" err="1">
                <a:solidFill>
                  <a:schemeClr val="tx1"/>
                </a:solidFill>
              </a:rPr>
              <a:t>Counseling</a:t>
            </a:r>
            <a:r>
              <a:rPr lang="en-IN" sz="2400" b="0" i="1" u="none" strike="noStrike" baseline="0" dirty="0">
                <a:solidFill>
                  <a:schemeClr val="tx1"/>
                </a:solidFill>
              </a:rPr>
              <a:t> </a:t>
            </a:r>
            <a:endParaRPr lang="en-IN" sz="2400" b="0" i="0" u="none" strike="noStrike" baseline="0" dirty="0">
              <a:solidFill>
                <a:schemeClr val="tx1"/>
              </a:solidFill>
            </a:endParaRPr>
          </a:p>
          <a:p>
            <a:pPr algn="just"/>
            <a:r>
              <a:rPr lang="en-US" sz="2400" b="0" i="0" u="none" strike="noStrike" baseline="0" dirty="0">
                <a:solidFill>
                  <a:schemeClr val="tx1"/>
                </a:solidFill>
              </a:rPr>
              <a:t>Advise foods rich in vitamin B12: meat, poultry, shellfish, eggs, dairy products, mushrooms, curd and yogurt. </a:t>
            </a:r>
          </a:p>
        </p:txBody>
      </p:sp>
    </p:spTree>
    <p:extLst>
      <p:ext uri="{BB962C8B-B14F-4D97-AF65-F5344CB8AC3E}">
        <p14:creationId xmlns:p14="http://schemas.microsoft.com/office/powerpoint/2010/main" val="39940875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62F4727-10BA-8572-2002-BE210237DE21}"/>
              </a:ext>
            </a:extLst>
          </p:cNvPr>
          <p:cNvSpPr txBox="1"/>
          <p:nvPr/>
        </p:nvSpPr>
        <p:spPr>
          <a:xfrm>
            <a:off x="292673" y="1014850"/>
            <a:ext cx="10915020" cy="4770537"/>
          </a:xfrm>
          <a:prstGeom prst="rect">
            <a:avLst/>
          </a:prstGeom>
          <a:noFill/>
        </p:spPr>
        <p:txBody>
          <a:bodyPr wrap="square">
            <a:spAutoFit/>
          </a:bodyPr>
          <a:lstStyle/>
          <a:p>
            <a:pPr algn="just">
              <a:spcBef>
                <a:spcPts val="600"/>
              </a:spcBef>
            </a:pPr>
            <a:r>
              <a:rPr lang="en-US" sz="2400" b="1" i="0" u="none" strike="noStrike" baseline="0" dirty="0"/>
              <a:t>Obtain CBC and MCV</a:t>
            </a:r>
            <a:endParaRPr lang="en-US" sz="2400" b="0" i="0" u="none" strike="noStrike" baseline="0" dirty="0"/>
          </a:p>
          <a:p>
            <a:pPr marL="800100" lvl="1" indent="-342900" algn="just">
              <a:spcBef>
                <a:spcPts val="600"/>
              </a:spcBef>
              <a:buFont typeface="Calibri" panose="020F0502020204030204" pitchFamily="34" charset="0"/>
              <a:buChar char="˗"/>
            </a:pPr>
            <a:r>
              <a:rPr lang="en-US" sz="2400" b="0" i="0" u="none" strike="noStrike" baseline="0" dirty="0"/>
              <a:t>on day 7 in severe anemia, </a:t>
            </a:r>
          </a:p>
          <a:p>
            <a:pPr marL="800100" lvl="1" indent="-342900" algn="just">
              <a:spcBef>
                <a:spcPts val="600"/>
              </a:spcBef>
              <a:buFont typeface="Calibri" panose="020F0502020204030204" pitchFamily="34" charset="0"/>
              <a:buChar char="˗"/>
            </a:pPr>
            <a:r>
              <a:rPr lang="en-US" sz="2400" b="0" i="0" u="none" strike="noStrike" baseline="0" dirty="0"/>
              <a:t>day 14 for moderate anemia, and </a:t>
            </a:r>
          </a:p>
          <a:p>
            <a:pPr marL="800100" lvl="1" indent="-342900" algn="just">
              <a:spcBef>
                <a:spcPts val="600"/>
              </a:spcBef>
              <a:buFont typeface="Calibri" panose="020F0502020204030204" pitchFamily="34" charset="0"/>
              <a:buChar char="˗"/>
            </a:pPr>
            <a:r>
              <a:rPr lang="en-US" sz="2400" b="0" i="0" u="none" strike="noStrike" baseline="0" dirty="0"/>
              <a:t>day 28 for mild anemia. </a:t>
            </a:r>
          </a:p>
          <a:p>
            <a:pPr marL="342900" indent="-342900" algn="just">
              <a:spcBef>
                <a:spcPts val="600"/>
              </a:spcBef>
              <a:buFont typeface="Arial" panose="020B0604020202020204" pitchFamily="34" charset="0"/>
              <a:buChar char="•"/>
            </a:pPr>
            <a:r>
              <a:rPr lang="en-US" sz="2400" b="0" i="0" u="none" strike="noStrike" baseline="0" dirty="0"/>
              <a:t>Rise in reticulocyte count is observed within 48–72 hours and peaks at the end of the first week after starting treatment. </a:t>
            </a:r>
          </a:p>
          <a:p>
            <a:pPr marL="342900" indent="-342900" algn="just">
              <a:spcBef>
                <a:spcPts val="600"/>
              </a:spcBef>
              <a:buFont typeface="Arial" panose="020B0604020202020204" pitchFamily="34" charset="0"/>
              <a:buChar char="•"/>
            </a:pPr>
            <a:r>
              <a:rPr lang="en-US" sz="2400" b="0" i="0" u="none" strike="noStrike" baseline="0" dirty="0" err="1"/>
              <a:t>Hypersegmented</a:t>
            </a:r>
            <a:r>
              <a:rPr lang="en-US" sz="2400" b="0" i="0" u="none" strike="noStrike" baseline="0" dirty="0"/>
              <a:t> neutrophils disappear and MCV begins to fall by 14d. </a:t>
            </a:r>
          </a:p>
          <a:p>
            <a:pPr marL="342900" indent="-342900" algn="just">
              <a:spcBef>
                <a:spcPts val="600"/>
              </a:spcBef>
              <a:buFont typeface="Arial" panose="020B0604020202020204" pitchFamily="34" charset="0"/>
              <a:buChar char="•"/>
            </a:pPr>
            <a:r>
              <a:rPr lang="en-US" sz="2400" b="0" i="0" u="none" strike="noStrike" baseline="0" dirty="0"/>
              <a:t>CBC, and MCV becomes completely normal by 6–8 weeks. </a:t>
            </a:r>
          </a:p>
          <a:p>
            <a:pPr marL="342900" indent="-342900" algn="just">
              <a:spcBef>
                <a:spcPts val="600"/>
              </a:spcBef>
              <a:buFont typeface="Arial" panose="020B0604020202020204" pitchFamily="34" charset="0"/>
              <a:buChar char="•"/>
            </a:pPr>
            <a:r>
              <a:rPr lang="en-US" sz="2400" b="0" i="0" u="none" strike="noStrike" baseline="0" dirty="0"/>
              <a:t>Neurologic improvement begins within the first week and is usually complete in 6–12 weeks. </a:t>
            </a:r>
          </a:p>
          <a:p>
            <a:pPr marL="342900" indent="-342900" algn="just">
              <a:spcBef>
                <a:spcPts val="600"/>
              </a:spcBef>
              <a:buFont typeface="Arial" panose="020B0604020202020204" pitchFamily="34" charset="0"/>
              <a:buChar char="•"/>
            </a:pPr>
            <a:r>
              <a:rPr lang="en-US" sz="2400" b="0" i="0" u="none" strike="noStrike" baseline="0" dirty="0">
                <a:solidFill>
                  <a:srgbClr val="FF0000"/>
                </a:solidFill>
              </a:rPr>
              <a:t>Repeat estimation of serum vitamin B12 is not useful. </a:t>
            </a:r>
            <a:endParaRPr lang="en-IN" sz="2400" dirty="0">
              <a:solidFill>
                <a:srgbClr val="FF0000"/>
              </a:solidFill>
            </a:endParaRPr>
          </a:p>
        </p:txBody>
      </p:sp>
      <p:sp>
        <p:nvSpPr>
          <p:cNvPr id="3" name="TextBox 2">
            <a:extLst>
              <a:ext uri="{FF2B5EF4-FFF2-40B4-BE49-F238E27FC236}">
                <a16:creationId xmlns:a16="http://schemas.microsoft.com/office/drawing/2014/main" id="{9D3E718C-A0A0-84F1-F853-7E83A7156388}"/>
              </a:ext>
            </a:extLst>
          </p:cNvPr>
          <p:cNvSpPr txBox="1"/>
          <p:nvPr/>
        </p:nvSpPr>
        <p:spPr>
          <a:xfrm>
            <a:off x="634955" y="372538"/>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Monitoring</a:t>
            </a:r>
            <a:endParaRPr lang="en-US"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87448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0AA069-DA0A-1D15-C47A-4602A944B202}"/>
              </a:ext>
            </a:extLst>
          </p:cNvPr>
          <p:cNvSpPr txBox="1"/>
          <p:nvPr/>
        </p:nvSpPr>
        <p:spPr>
          <a:xfrm>
            <a:off x="320203" y="1351508"/>
            <a:ext cx="10978061" cy="4693593"/>
          </a:xfrm>
          <a:prstGeom prst="rect">
            <a:avLst/>
          </a:prstGeom>
          <a:noFill/>
        </p:spPr>
        <p:txBody>
          <a:bodyPr wrap="square">
            <a:spAutoFit/>
          </a:bodyPr>
          <a:lstStyle/>
          <a:p>
            <a:pPr algn="just">
              <a:spcBef>
                <a:spcPts val="600"/>
              </a:spcBef>
            </a:pPr>
            <a:r>
              <a:rPr lang="en-IN" sz="2400" b="0" i="0" u="none" strike="noStrike" baseline="0" dirty="0"/>
              <a:t>Folic acid has a role in the synthesis of nucleic acids. </a:t>
            </a:r>
          </a:p>
          <a:p>
            <a:pPr>
              <a:spcBef>
                <a:spcPts val="600"/>
              </a:spcBef>
            </a:pPr>
            <a:r>
              <a:rPr lang="en-IN" sz="2400" b="1" i="0" u="none" strike="noStrike" baseline="0" dirty="0"/>
              <a:t>Sources </a:t>
            </a:r>
            <a:endParaRPr lang="en-IN" sz="2400" b="0" i="0" u="none" strike="noStrike" baseline="0" dirty="0"/>
          </a:p>
          <a:p>
            <a:pPr algn="just">
              <a:spcBef>
                <a:spcPts val="600"/>
              </a:spcBef>
            </a:pPr>
            <a:r>
              <a:rPr lang="en-IN" sz="2400" b="0" i="0" u="none" strike="noStrike" baseline="0" dirty="0"/>
              <a:t>Green leafy vegetables (spinach, broccoli, asparagus), cereals, beans, nuts, fruits, liver, and yeast, are good sources. </a:t>
            </a:r>
          </a:p>
          <a:p>
            <a:pPr>
              <a:spcBef>
                <a:spcPts val="600"/>
              </a:spcBef>
            </a:pPr>
            <a:r>
              <a:rPr lang="en-IN" sz="2400" b="1" i="0" u="none" strike="noStrike" baseline="0" dirty="0"/>
              <a:t>Daily Requirements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100-200 </a:t>
            </a:r>
            <a:r>
              <a:rPr lang="en-US" sz="2400" b="0" i="0" u="none" strike="noStrike" baseline="0" dirty="0" err="1"/>
              <a:t>μg</a:t>
            </a:r>
            <a:r>
              <a:rPr lang="en-US" sz="2400" dirty="0"/>
              <a:t>/d; </a:t>
            </a:r>
            <a:r>
              <a:rPr lang="en-US" sz="2400" b="0" i="0" u="none" strike="noStrike" baseline="0" dirty="0"/>
              <a:t>additional intake required in pregnancy and lactation. </a:t>
            </a:r>
          </a:p>
          <a:p>
            <a:pPr marL="342900" indent="-342900" algn="just">
              <a:spcBef>
                <a:spcPts val="600"/>
              </a:spcBef>
              <a:buFont typeface="Arial" panose="020B0604020202020204" pitchFamily="34" charset="0"/>
              <a:buChar char="•"/>
            </a:pPr>
            <a:r>
              <a:rPr lang="en-US" sz="2400" b="0" i="0" u="none" strike="noStrike" baseline="0" dirty="0"/>
              <a:t>FA supplementation (400 </a:t>
            </a:r>
            <a:r>
              <a:rPr lang="en-US" sz="2400" b="0" i="0" u="none" strike="noStrike" baseline="0" dirty="0" err="1"/>
              <a:t>μg</a:t>
            </a:r>
            <a:r>
              <a:rPr lang="en-US" sz="2400" b="0" i="0" u="none" strike="noStrike" baseline="0" dirty="0"/>
              <a:t>/d) is recommended for mother during the periconceptional period to prevent neural tube defects in the offspring. </a:t>
            </a:r>
          </a:p>
          <a:p>
            <a:pPr marL="342900" indent="-342900" algn="just">
              <a:spcBef>
                <a:spcPts val="600"/>
              </a:spcBef>
              <a:buFont typeface="Arial" panose="020B0604020202020204" pitchFamily="34" charset="0"/>
              <a:buChar char="•"/>
            </a:pPr>
            <a:r>
              <a:rPr lang="en-US" sz="2400" b="0" i="0" u="none" strike="noStrike" baseline="0" dirty="0"/>
              <a:t>Increase the dose to 5 mg/ day if there is a previous child born with a NTD. </a:t>
            </a:r>
          </a:p>
          <a:p>
            <a:pPr marL="342900" indent="-342900" algn="just">
              <a:spcBef>
                <a:spcPts val="600"/>
              </a:spcBef>
              <a:buFont typeface="Arial" panose="020B0604020202020204" pitchFamily="34" charset="0"/>
              <a:buChar char="•"/>
            </a:pPr>
            <a:r>
              <a:rPr lang="en-US" sz="2400" b="0" i="0" u="none" strike="noStrike" baseline="0" dirty="0"/>
              <a:t>Certain conditions such as leukemia, and hemolytic anemia pose extra demands for folic acid</a:t>
            </a:r>
          </a:p>
        </p:txBody>
      </p:sp>
      <p:sp>
        <p:nvSpPr>
          <p:cNvPr id="3" name="TextBox 2">
            <a:extLst>
              <a:ext uri="{FF2B5EF4-FFF2-40B4-BE49-F238E27FC236}">
                <a16:creationId xmlns:a16="http://schemas.microsoft.com/office/drawing/2014/main" id="{02695E2C-9395-6372-6790-DE2540081CAF}"/>
              </a:ext>
            </a:extLst>
          </p:cNvPr>
          <p:cNvSpPr txBox="1"/>
          <p:nvPr/>
        </p:nvSpPr>
        <p:spPr>
          <a:xfrm>
            <a:off x="485091" y="428788"/>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FOLIC ACID (PTEROYLGLUTAMIC ACID) (Vitamin B9)</a:t>
            </a:r>
          </a:p>
        </p:txBody>
      </p:sp>
    </p:spTree>
    <p:extLst>
      <p:ext uri="{BB962C8B-B14F-4D97-AF65-F5344CB8AC3E}">
        <p14:creationId xmlns:p14="http://schemas.microsoft.com/office/powerpoint/2010/main" val="347279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DF11AF-796E-7FEA-C3EB-98F378815437}"/>
              </a:ext>
            </a:extLst>
          </p:cNvPr>
          <p:cNvSpPr txBox="1"/>
          <p:nvPr/>
        </p:nvSpPr>
        <p:spPr>
          <a:xfrm>
            <a:off x="408642" y="1166842"/>
            <a:ext cx="10866161" cy="3062377"/>
          </a:xfrm>
          <a:prstGeom prst="rect">
            <a:avLst/>
          </a:prstGeom>
          <a:noFill/>
        </p:spPr>
        <p:txBody>
          <a:bodyPr wrap="square">
            <a:spAutoFit/>
          </a:bodyPr>
          <a:lstStyle/>
          <a:p>
            <a:pPr algn="just">
              <a:spcBef>
                <a:spcPts val="600"/>
              </a:spcBef>
            </a:pPr>
            <a:r>
              <a:rPr lang="en-US" sz="2400" i="0" u="none" strike="noStrike" baseline="0" dirty="0">
                <a:latin typeface="Calibri" panose="020F0502020204030204" pitchFamily="34" charset="0"/>
              </a:rPr>
              <a:t>Causes </a:t>
            </a:r>
          </a:p>
          <a:p>
            <a:pPr marL="800100" lvl="1" indent="-342900" algn="just">
              <a:spcBef>
                <a:spcPts val="600"/>
              </a:spcBef>
              <a:buFont typeface="Arial" panose="020B0604020202020204" pitchFamily="34" charset="0"/>
              <a:buChar char="•"/>
            </a:pPr>
            <a:r>
              <a:rPr lang="en-US" sz="2400" dirty="0">
                <a:latin typeface="Calibri" panose="020F0502020204030204" pitchFamily="34" charset="0"/>
              </a:rPr>
              <a:t>P</a:t>
            </a:r>
            <a:r>
              <a:rPr lang="en-US" sz="2400" b="0" i="0" u="none" strike="noStrike" baseline="0" dirty="0">
                <a:latin typeface="Calibri" panose="020F0502020204030204" pitchFamily="34" charset="0"/>
              </a:rPr>
              <a:t>oor-nutritional </a:t>
            </a:r>
            <a:r>
              <a:rPr lang="en-IN" sz="2400" b="0" i="0" u="none" strike="noStrike" baseline="0" dirty="0">
                <a:latin typeface="Calibri" panose="020F0502020204030204" pitchFamily="34" charset="0"/>
              </a:rPr>
              <a:t>intake </a:t>
            </a:r>
          </a:p>
          <a:p>
            <a:pPr marL="800100" lvl="1" indent="-342900" algn="just">
              <a:spcBef>
                <a:spcPts val="600"/>
              </a:spcBef>
              <a:buFont typeface="Arial" panose="020B0604020202020204" pitchFamily="34" charset="0"/>
              <a:buChar char="•"/>
            </a:pPr>
            <a:r>
              <a:rPr lang="en-IN" sz="2400" b="0" i="0" u="none" strike="noStrike" baseline="0" dirty="0">
                <a:latin typeface="Calibri" panose="020F0502020204030204" pitchFamily="34" charset="0"/>
              </a:rPr>
              <a:t>Malabsorption (celiac disease and inflammatory bowel disease) </a:t>
            </a:r>
          </a:p>
          <a:p>
            <a:pPr marL="800100" lvl="1" indent="-342900" algn="just">
              <a:spcBef>
                <a:spcPts val="600"/>
              </a:spcBef>
              <a:buFont typeface="Arial" panose="020B0604020202020204" pitchFamily="34" charset="0"/>
              <a:buChar char="•"/>
            </a:pPr>
            <a:r>
              <a:rPr lang="en-IN" sz="2400" b="0" i="0" u="none" strike="noStrike" baseline="0" dirty="0">
                <a:latin typeface="Calibri" panose="020F0502020204030204" pitchFamily="34" charset="0"/>
              </a:rPr>
              <a:t>Increased cell turnover (chronic </a:t>
            </a:r>
            <a:r>
              <a:rPr lang="en-IN" sz="2400" b="0" i="0" u="none" strike="noStrike" baseline="0" dirty="0" err="1">
                <a:latin typeface="Calibri" panose="020F0502020204030204" pitchFamily="34" charset="0"/>
              </a:rPr>
              <a:t>hemolytic</a:t>
            </a:r>
            <a:r>
              <a:rPr lang="en-IN" sz="2400" b="0" i="0" u="none" strike="noStrike" baseline="0" dirty="0">
                <a:latin typeface="Calibri" panose="020F0502020204030204" pitchFamily="34" charset="0"/>
              </a:rPr>
              <a:t> </a:t>
            </a:r>
            <a:r>
              <a:rPr lang="en-IN" sz="2400" b="0" i="0" u="none" strike="noStrike" baseline="0" dirty="0" err="1">
                <a:latin typeface="Calibri" panose="020F0502020204030204" pitchFamily="34" charset="0"/>
              </a:rPr>
              <a:t>anemia</a:t>
            </a:r>
            <a:r>
              <a:rPr lang="en-IN" sz="2400" b="0" i="0" u="none" strike="noStrike" baseline="0" dirty="0">
                <a:latin typeface="Calibri" panose="020F0502020204030204" pitchFamily="34" charset="0"/>
              </a:rPr>
              <a:t>) </a:t>
            </a:r>
          </a:p>
          <a:p>
            <a:pPr marL="800100" lvl="1" indent="-342900" algn="just">
              <a:spcBef>
                <a:spcPts val="600"/>
              </a:spcBef>
              <a:buFont typeface="Arial" panose="020B0604020202020204" pitchFamily="34" charset="0"/>
              <a:buChar char="•"/>
            </a:pPr>
            <a:r>
              <a:rPr lang="en-IN" sz="2400" b="0" i="0" u="none" strike="noStrike" baseline="0" dirty="0">
                <a:latin typeface="Calibri" panose="020F0502020204030204" pitchFamily="34" charset="0"/>
              </a:rPr>
              <a:t>Prolonged drug treatment (methotrexate, 6MP,  azathioprine, phenytoin, etc.) </a:t>
            </a:r>
          </a:p>
          <a:p>
            <a:pPr marL="800100" lvl="1" indent="-342900" algn="just">
              <a:spcBef>
                <a:spcPts val="600"/>
              </a:spcBef>
              <a:buFont typeface="Arial" panose="020B0604020202020204" pitchFamily="34" charset="0"/>
              <a:buChar char="•"/>
            </a:pPr>
            <a:r>
              <a:rPr lang="en-IN" sz="2400" b="0" i="0" u="none" strike="noStrike" baseline="0" dirty="0">
                <a:latin typeface="Calibri" panose="020F0502020204030204" pitchFamily="34" charset="0"/>
              </a:rPr>
              <a:t>Some inborn errors of folate metabolism (methylenetetrahydrofolate reductase deficiency). </a:t>
            </a:r>
            <a:endParaRPr lang="en-IN" sz="2400" dirty="0"/>
          </a:p>
        </p:txBody>
      </p:sp>
      <p:sp>
        <p:nvSpPr>
          <p:cNvPr id="3" name="TextBox 2">
            <a:extLst>
              <a:ext uri="{FF2B5EF4-FFF2-40B4-BE49-F238E27FC236}">
                <a16:creationId xmlns:a16="http://schemas.microsoft.com/office/drawing/2014/main" id="{BB1C8DBE-F5CE-D920-BF62-4F278BA328B8}"/>
              </a:ext>
            </a:extLst>
          </p:cNvPr>
          <p:cNvSpPr txBox="1"/>
          <p:nvPr/>
        </p:nvSpPr>
        <p:spPr>
          <a:xfrm>
            <a:off x="702066" y="428788"/>
            <a:ext cx="10572738" cy="646331"/>
          </a:xfrm>
          <a:prstGeom prst="rect">
            <a:avLst/>
          </a:prstGeom>
          <a:noFill/>
        </p:spPr>
        <p:txBody>
          <a:bodyPr wrap="square">
            <a:spAutoFit/>
          </a:bodyPr>
          <a:lstStyle/>
          <a:p>
            <a:pPr algn="ctr"/>
            <a:r>
              <a:rPr lang="en-IN" sz="3600" b="1" i="0" u="none" strike="noStrike" baseline="0" dirty="0">
                <a:solidFill>
                  <a:srgbClr val="00B0F0"/>
                </a:solidFill>
                <a:latin typeface="Calibri" panose="020F0502020204030204" pitchFamily="34" charset="0"/>
              </a:rPr>
              <a:t>Folic Acid Deficiency </a:t>
            </a:r>
          </a:p>
        </p:txBody>
      </p:sp>
    </p:spTree>
    <p:extLst>
      <p:ext uri="{BB962C8B-B14F-4D97-AF65-F5344CB8AC3E}">
        <p14:creationId xmlns:p14="http://schemas.microsoft.com/office/powerpoint/2010/main" val="37282522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3D6DC0-2B18-211E-FC77-919E915D8E62}"/>
              </a:ext>
            </a:extLst>
          </p:cNvPr>
          <p:cNvSpPr txBox="1"/>
          <p:nvPr/>
        </p:nvSpPr>
        <p:spPr>
          <a:xfrm>
            <a:off x="463528" y="1194730"/>
            <a:ext cx="10811276" cy="469359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dirty="0"/>
              <a:t>M</a:t>
            </a:r>
            <a:r>
              <a:rPr lang="en-US" sz="2400" b="0" i="0" u="none" strike="noStrike" baseline="0" dirty="0"/>
              <a:t>egaloblastic anemia and diarrhea are the predominant symptoms. </a:t>
            </a:r>
          </a:p>
          <a:p>
            <a:pPr marL="342900" indent="-342900" algn="just">
              <a:spcBef>
                <a:spcPts val="600"/>
              </a:spcBef>
              <a:buFont typeface="Arial" panose="020B0604020202020204" pitchFamily="34" charset="0"/>
              <a:buChar char="•"/>
            </a:pPr>
            <a:r>
              <a:rPr lang="en-US" sz="2400" b="0" i="0" u="none" strike="noStrike" baseline="0" dirty="0"/>
              <a:t>Other manifestations include glossitis, growth retardation, and impaired immunity.</a:t>
            </a:r>
          </a:p>
          <a:p>
            <a:pPr marL="342900" indent="-342900" algn="just">
              <a:spcBef>
                <a:spcPts val="600"/>
              </a:spcBef>
              <a:buFont typeface="Arial" panose="020B0604020202020204" pitchFamily="34" charset="0"/>
              <a:buChar char="•"/>
            </a:pPr>
            <a:r>
              <a:rPr lang="en-US" sz="2400" b="0" i="0" u="none" strike="noStrike" baseline="0" dirty="0"/>
              <a:t>Increased thrombotic events, are related to increased homocysteine levels. </a:t>
            </a:r>
            <a:endParaRPr lang="en-US" sz="2400" dirty="0"/>
          </a:p>
          <a:p>
            <a:pPr marL="342900" indent="-342900" algn="just">
              <a:spcBef>
                <a:spcPts val="600"/>
              </a:spcBef>
              <a:buFont typeface="Arial" panose="020B0604020202020204" pitchFamily="34" charset="0"/>
              <a:buChar char="•"/>
            </a:pPr>
            <a:r>
              <a:rPr lang="en-US" sz="2400" b="0" i="0" u="none" strike="noStrike" baseline="0" dirty="0"/>
              <a:t>Folic acid seems to be protective against atherosclerosis by its homocysteine lowering effect. </a:t>
            </a:r>
          </a:p>
          <a:p>
            <a:pPr marL="342900" indent="-342900" algn="just">
              <a:spcBef>
                <a:spcPts val="600"/>
              </a:spcBef>
              <a:buFont typeface="Arial" panose="020B0604020202020204" pitchFamily="34" charset="0"/>
              <a:buChar char="•"/>
            </a:pPr>
            <a:r>
              <a:rPr lang="en-US" sz="2400" b="0" i="1" u="none" strike="noStrike" baseline="0" dirty="0"/>
              <a:t>Neural tube defects</a:t>
            </a:r>
            <a:r>
              <a:rPr lang="en-US" sz="2400" b="0" i="0" u="none" strike="noStrike" baseline="0" dirty="0"/>
              <a:t>: Maternal folic acid deficiency during the first trimester is associated with neural tube defects in the fetus. </a:t>
            </a:r>
          </a:p>
          <a:p>
            <a:pPr algn="just">
              <a:spcBef>
                <a:spcPts val="600"/>
              </a:spcBef>
            </a:pPr>
            <a:endParaRPr lang="en-IN" sz="2400" b="1" i="1" u="none" strike="noStrike" baseline="0" dirty="0"/>
          </a:p>
          <a:p>
            <a:pPr algn="just">
              <a:spcBef>
                <a:spcPts val="600"/>
              </a:spcBef>
            </a:pPr>
            <a:r>
              <a:rPr lang="en-IN" sz="2400" b="1" i="1" u="none" strike="noStrike" baseline="0" dirty="0"/>
              <a:t>Diagnosis</a:t>
            </a:r>
            <a:r>
              <a:rPr lang="en-IN" sz="2400" b="0" i="1" u="none" strike="noStrike" baseline="0" dirty="0"/>
              <a:t> </a:t>
            </a:r>
            <a:endParaRPr lang="en-IN" sz="2400" b="0" i="0" u="none" strike="noStrike" baseline="0" dirty="0"/>
          </a:p>
          <a:p>
            <a:pPr algn="just">
              <a:spcBef>
                <a:spcPts val="600"/>
              </a:spcBef>
            </a:pPr>
            <a:r>
              <a:rPr lang="en-US" sz="2400" b="0" i="0" u="none" strike="noStrike" baseline="0" dirty="0"/>
              <a:t>Peripheral smear showing megaloblastic anemia, along with low serum folate and low RBC folate levels are used as a measure of folate tissue stores. </a:t>
            </a:r>
          </a:p>
        </p:txBody>
      </p:sp>
      <p:sp>
        <p:nvSpPr>
          <p:cNvPr id="3" name="TextBox 2">
            <a:extLst>
              <a:ext uri="{FF2B5EF4-FFF2-40B4-BE49-F238E27FC236}">
                <a16:creationId xmlns:a16="http://schemas.microsoft.com/office/drawing/2014/main" id="{AF700EE4-86FD-FB8C-B0AB-378B4E6A1256}"/>
              </a:ext>
            </a:extLst>
          </p:cNvPr>
          <p:cNvSpPr txBox="1"/>
          <p:nvPr/>
        </p:nvSpPr>
        <p:spPr>
          <a:xfrm>
            <a:off x="702066" y="428788"/>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Clinical Features of FA Deficiency </a:t>
            </a:r>
          </a:p>
        </p:txBody>
      </p:sp>
    </p:spTree>
    <p:extLst>
      <p:ext uri="{BB962C8B-B14F-4D97-AF65-F5344CB8AC3E}">
        <p14:creationId xmlns:p14="http://schemas.microsoft.com/office/powerpoint/2010/main" val="6215600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2772E1-3ADA-7ED7-7944-E16FC7A3E1A8}"/>
              </a:ext>
            </a:extLst>
          </p:cNvPr>
          <p:cNvSpPr txBox="1"/>
          <p:nvPr/>
        </p:nvSpPr>
        <p:spPr>
          <a:xfrm>
            <a:off x="301224" y="1299759"/>
            <a:ext cx="10966044" cy="1938992"/>
          </a:xfrm>
          <a:prstGeom prst="rect">
            <a:avLst/>
          </a:prstGeom>
          <a:noFill/>
        </p:spPr>
        <p:txBody>
          <a:bodyPr wrap="square">
            <a:spAutoFit/>
          </a:bodyPr>
          <a:lstStyle/>
          <a:p>
            <a:pPr algn="just"/>
            <a:r>
              <a:rPr lang="en-US" sz="2400" b="0" i="1" u="none" strike="noStrike" baseline="0" dirty="0">
                <a:solidFill>
                  <a:srgbClr val="000000"/>
                </a:solidFill>
              </a:rPr>
              <a:t>Megaloblastic anemia</a:t>
            </a:r>
            <a:r>
              <a:rPr lang="en-US" sz="2400" b="0" i="0" u="none" strike="noStrike" baseline="0" dirty="0">
                <a:solidFill>
                  <a:srgbClr val="000000"/>
                </a:solidFill>
              </a:rPr>
              <a:t>: </a:t>
            </a:r>
          </a:p>
          <a:p>
            <a:pPr algn="just"/>
            <a:endParaRPr lang="en-US" sz="2400" dirty="0">
              <a:solidFill>
                <a:srgbClr val="000000"/>
              </a:solidFill>
            </a:endParaRPr>
          </a:p>
          <a:p>
            <a:pPr algn="just"/>
            <a:r>
              <a:rPr lang="en-US" sz="2400" b="0" i="0" u="none" strike="noStrike" baseline="0" dirty="0">
                <a:solidFill>
                  <a:srgbClr val="000000"/>
                </a:solidFill>
              </a:rPr>
              <a:t>Give 1–5 mg/day of folate along with vitamin B12 for 3–4 weeks. Although small doses of folate can correct the anemia due to B12 deficiency, they may aggravate the associated neurologic abnormalities if given alone. </a:t>
            </a:r>
          </a:p>
        </p:txBody>
      </p:sp>
      <p:sp>
        <p:nvSpPr>
          <p:cNvPr id="3" name="TextBox 2">
            <a:extLst>
              <a:ext uri="{FF2B5EF4-FFF2-40B4-BE49-F238E27FC236}">
                <a16:creationId xmlns:a16="http://schemas.microsoft.com/office/drawing/2014/main" id="{A9F1550C-3B37-632E-B21D-52EE9606CD03}"/>
              </a:ext>
            </a:extLst>
          </p:cNvPr>
          <p:cNvSpPr txBox="1"/>
          <p:nvPr/>
        </p:nvSpPr>
        <p:spPr>
          <a:xfrm>
            <a:off x="503951" y="455156"/>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Treatment of Folic Acid Deficiency </a:t>
            </a:r>
          </a:p>
        </p:txBody>
      </p:sp>
    </p:spTree>
    <p:extLst>
      <p:ext uri="{BB962C8B-B14F-4D97-AF65-F5344CB8AC3E}">
        <p14:creationId xmlns:p14="http://schemas.microsoft.com/office/powerpoint/2010/main" val="402006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A48B7-3922-529D-1225-1FB65723040C}"/>
              </a:ext>
            </a:extLst>
          </p:cNvPr>
          <p:cNvSpPr txBox="1"/>
          <p:nvPr/>
        </p:nvSpPr>
        <p:spPr>
          <a:xfrm>
            <a:off x="419464" y="1303126"/>
            <a:ext cx="5919343" cy="4308872"/>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Breastmilk fulfills the needs of vitamin A entirely for first 6 months of life and continues to be an important source up to 2 years. </a:t>
            </a:r>
          </a:p>
          <a:p>
            <a:pPr marL="342900" indent="-342900" algn="just">
              <a:spcBef>
                <a:spcPts val="600"/>
              </a:spcBef>
              <a:buFont typeface="Arial" panose="020B0604020202020204" pitchFamily="34" charset="0"/>
              <a:buChar char="•"/>
            </a:pPr>
            <a:r>
              <a:rPr lang="en-US" sz="2400" b="0" i="0" u="none" strike="noStrike" baseline="0" dirty="0"/>
              <a:t>Preformed vitamin A (retinol) is abundant in fish liver oils, liver, dairy products, and egg yolk. </a:t>
            </a:r>
          </a:p>
          <a:p>
            <a:pPr marL="342900" indent="-342900" algn="just">
              <a:spcBef>
                <a:spcPts val="600"/>
              </a:spcBef>
              <a:buFont typeface="Arial" panose="020B0604020202020204" pitchFamily="34" charset="0"/>
              <a:buChar char="•"/>
            </a:pPr>
            <a:r>
              <a:rPr lang="en-US" sz="2400" b="0" i="0" u="none" strike="noStrike" baseline="0" dirty="0"/>
              <a:t>Vegetarian sources of vitamin A are green leafy vegetables, and yellow fruits and vegetables, where it is present as carotenoids </a:t>
            </a:r>
            <a:r>
              <a:rPr lang="en-US" sz="2400" b="1" i="0" u="none" strike="noStrike" baseline="0" dirty="0"/>
              <a:t>(Fig. 10.1)</a:t>
            </a:r>
            <a:r>
              <a:rPr lang="en-US" sz="2400" b="0" i="0" u="none" strike="noStrike" baseline="0" dirty="0"/>
              <a:t>. </a:t>
            </a:r>
            <a:endParaRPr lang="en-IN" sz="2400" dirty="0"/>
          </a:p>
        </p:txBody>
      </p:sp>
      <p:pic>
        <p:nvPicPr>
          <p:cNvPr id="5" name="Picture 4">
            <a:extLst>
              <a:ext uri="{FF2B5EF4-FFF2-40B4-BE49-F238E27FC236}">
                <a16:creationId xmlns:a16="http://schemas.microsoft.com/office/drawing/2014/main" id="{6EE32571-1B0D-7FC0-9D9C-12DF327268F2}"/>
              </a:ext>
            </a:extLst>
          </p:cNvPr>
          <p:cNvPicPr>
            <a:picLocks noChangeAspect="1"/>
          </p:cNvPicPr>
          <p:nvPr/>
        </p:nvPicPr>
        <p:blipFill>
          <a:blip r:embed="rId2"/>
          <a:stretch>
            <a:fillRect/>
          </a:stretch>
        </p:blipFill>
        <p:spPr>
          <a:xfrm>
            <a:off x="6838179" y="1648298"/>
            <a:ext cx="4562475" cy="3561403"/>
          </a:xfrm>
          <a:prstGeom prst="rect">
            <a:avLst/>
          </a:prstGeom>
        </p:spPr>
      </p:pic>
      <p:sp>
        <p:nvSpPr>
          <p:cNvPr id="2" name="TextBox 1">
            <a:extLst>
              <a:ext uri="{FF2B5EF4-FFF2-40B4-BE49-F238E27FC236}">
                <a16:creationId xmlns:a16="http://schemas.microsoft.com/office/drawing/2014/main" id="{AC06A1C4-445A-3486-D823-AEBC90DA72D4}"/>
              </a:ext>
            </a:extLst>
          </p:cNvPr>
          <p:cNvSpPr txBox="1"/>
          <p:nvPr/>
        </p:nvSpPr>
        <p:spPr>
          <a:xfrm>
            <a:off x="419464" y="411105"/>
            <a:ext cx="10981190"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DIETARY SOURCES </a:t>
            </a:r>
          </a:p>
        </p:txBody>
      </p:sp>
    </p:spTree>
    <p:extLst>
      <p:ext uri="{BB962C8B-B14F-4D97-AF65-F5344CB8AC3E}">
        <p14:creationId xmlns:p14="http://schemas.microsoft.com/office/powerpoint/2010/main" val="8240107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919A50-C765-29AF-EE5F-900386F7B71C}"/>
              </a:ext>
            </a:extLst>
          </p:cNvPr>
          <p:cNvSpPr txBox="1"/>
          <p:nvPr/>
        </p:nvSpPr>
        <p:spPr>
          <a:xfrm>
            <a:off x="368930" y="1013220"/>
            <a:ext cx="11000597" cy="5363007"/>
          </a:xfrm>
          <a:prstGeom prst="rect">
            <a:avLst/>
          </a:prstGeom>
          <a:noFill/>
        </p:spPr>
        <p:txBody>
          <a:bodyPr wrap="square">
            <a:spAutoFit/>
          </a:bodyPr>
          <a:lstStyle/>
          <a:p>
            <a:pPr marL="342900" indent="-342900" algn="just">
              <a:spcBef>
                <a:spcPts val="300"/>
              </a:spcBef>
              <a:buFont typeface="Arial" panose="020B0604020202020204" pitchFamily="34" charset="0"/>
              <a:buChar char="•"/>
            </a:pPr>
            <a:r>
              <a:rPr lang="en-US" sz="2100" b="0" i="0" u="none" strike="noStrike" baseline="0" dirty="0"/>
              <a:t>Acts as a cofactor for enzymes needed in gluconeogenesis, fatty acid metabolism, and amino acid metabolism. </a:t>
            </a:r>
          </a:p>
          <a:p>
            <a:pPr marL="342900" indent="-342900" algn="just">
              <a:spcBef>
                <a:spcPts val="300"/>
              </a:spcBef>
              <a:buFont typeface="Arial" panose="020B0604020202020204" pitchFamily="34" charset="0"/>
              <a:buChar char="•"/>
            </a:pPr>
            <a:r>
              <a:rPr lang="en-US" sz="2100" dirty="0"/>
              <a:t>P</a:t>
            </a:r>
            <a:r>
              <a:rPr lang="en-US" sz="2100" b="0" i="0" u="none" strike="noStrike" baseline="0" dirty="0"/>
              <a:t>lays key role in insulin receptor transcription and pancreatic β-cell function. </a:t>
            </a:r>
          </a:p>
          <a:p>
            <a:pPr algn="just">
              <a:spcBef>
                <a:spcPts val="300"/>
              </a:spcBef>
            </a:pPr>
            <a:r>
              <a:rPr lang="en-IN" sz="2100" b="1" i="0" u="none" strike="noStrike" baseline="0" dirty="0"/>
              <a:t>Sources </a:t>
            </a:r>
            <a:endParaRPr lang="en-IN" sz="2100" b="0" i="0" u="none" strike="noStrike" baseline="0" dirty="0"/>
          </a:p>
          <a:p>
            <a:pPr marL="342900" indent="-342900" algn="just">
              <a:spcBef>
                <a:spcPts val="300"/>
              </a:spcBef>
              <a:buFont typeface="Arial" panose="020B0604020202020204" pitchFamily="34" charset="0"/>
              <a:buChar char="•"/>
            </a:pPr>
            <a:r>
              <a:rPr lang="en-US" sz="2100" b="0" i="0" u="none" strike="noStrike" baseline="0" dirty="0"/>
              <a:t>Human requirement is met by synthesis from intestinal bacteria itself. </a:t>
            </a:r>
          </a:p>
          <a:p>
            <a:pPr marL="342900" indent="-342900" algn="just">
              <a:spcBef>
                <a:spcPts val="300"/>
              </a:spcBef>
              <a:buFont typeface="Arial" panose="020B0604020202020204" pitchFamily="34" charset="0"/>
              <a:buChar char="•"/>
            </a:pPr>
            <a:r>
              <a:rPr lang="en-US" sz="2100" b="0" i="0" u="none" strike="noStrike" baseline="0" dirty="0"/>
              <a:t>Rich sources include kidney, liver, yeast, egg yolk, legumes, cereals, nuts, vegetables like mushrooms, fruits such as watermelons, bananas, and strawberries. </a:t>
            </a:r>
          </a:p>
          <a:p>
            <a:pPr algn="just">
              <a:spcBef>
                <a:spcPts val="300"/>
              </a:spcBef>
            </a:pPr>
            <a:r>
              <a:rPr lang="en-IN" sz="2100" b="1" i="0" u="none" strike="noStrike" baseline="0" dirty="0"/>
              <a:t>Biotin Deficiency </a:t>
            </a:r>
            <a:endParaRPr lang="en-IN" sz="2100" b="0" i="0" u="none" strike="noStrike" baseline="0" dirty="0"/>
          </a:p>
          <a:p>
            <a:pPr marL="342900" indent="-342900" algn="just">
              <a:spcBef>
                <a:spcPts val="300"/>
              </a:spcBef>
              <a:buFont typeface="Arial" panose="020B0604020202020204" pitchFamily="34" charset="0"/>
              <a:buChar char="•"/>
            </a:pPr>
            <a:r>
              <a:rPr lang="en-US" sz="2100" b="0" i="0" u="none" strike="noStrike" baseline="0" dirty="0"/>
              <a:t>Uncommon; may occur in those on TPN or those consuming large quantities of raw egg white. </a:t>
            </a:r>
          </a:p>
          <a:p>
            <a:pPr algn="just">
              <a:spcBef>
                <a:spcPts val="300"/>
              </a:spcBef>
            </a:pPr>
            <a:r>
              <a:rPr lang="en-IN" sz="2100" b="1" u="none" strike="noStrike" baseline="0" dirty="0"/>
              <a:t>Clinical Features </a:t>
            </a:r>
          </a:p>
          <a:p>
            <a:pPr marL="342900" indent="-342900" algn="just">
              <a:spcBef>
                <a:spcPts val="300"/>
              </a:spcBef>
              <a:buFont typeface="Arial" panose="020B0604020202020204" pitchFamily="34" charset="0"/>
              <a:buChar char="•"/>
            </a:pPr>
            <a:r>
              <a:rPr lang="en-IN" sz="2100" b="0" i="0" u="none" strike="noStrike" baseline="0" dirty="0"/>
              <a:t>Periorificial dermatitis, conjunctivitis, anorexia, lassitude, muscle pain, alopecia, and CNS abnormalities. </a:t>
            </a:r>
          </a:p>
          <a:p>
            <a:pPr marL="342900" indent="-342900" algn="just">
              <a:spcBef>
                <a:spcPts val="300"/>
              </a:spcBef>
              <a:buFont typeface="Arial" panose="020B0604020202020204" pitchFamily="34" charset="0"/>
              <a:buChar char="•"/>
            </a:pPr>
            <a:r>
              <a:rPr lang="en-IN" sz="2100" b="0" i="0" u="none" strike="noStrike" baseline="0" dirty="0"/>
              <a:t>Genetic defects with biotin deficiency include Rett syndrome and carboxylase defects. </a:t>
            </a:r>
          </a:p>
          <a:p>
            <a:pPr algn="just">
              <a:spcBef>
                <a:spcPts val="300"/>
              </a:spcBef>
            </a:pPr>
            <a:r>
              <a:rPr lang="en-IN" sz="2100" b="1" i="0" u="none" strike="noStrike" baseline="0" dirty="0">
                <a:solidFill>
                  <a:srgbClr val="000000"/>
                </a:solidFill>
              </a:rPr>
              <a:t>Treatment </a:t>
            </a:r>
            <a:r>
              <a:rPr lang="en-IN" sz="2100" b="0" i="0" u="none" strike="noStrike" baseline="0" dirty="0">
                <a:solidFill>
                  <a:srgbClr val="000000"/>
                </a:solidFill>
              </a:rPr>
              <a:t>	</a:t>
            </a:r>
          </a:p>
          <a:p>
            <a:pPr marL="342900" indent="-342900" algn="just">
              <a:spcBef>
                <a:spcPts val="300"/>
              </a:spcBef>
              <a:buFont typeface="Arial" panose="020B0604020202020204" pitchFamily="34" charset="0"/>
              <a:buChar char="•"/>
            </a:pPr>
            <a:r>
              <a:rPr lang="en-US" sz="2100" b="0" i="0" u="none" strike="noStrike" baseline="0" dirty="0">
                <a:solidFill>
                  <a:srgbClr val="000000"/>
                </a:solidFill>
              </a:rPr>
              <a:t>Oral administration of 2–5 mg biotin daily for 2–3 weeks. 	</a:t>
            </a:r>
          </a:p>
        </p:txBody>
      </p:sp>
      <p:sp>
        <p:nvSpPr>
          <p:cNvPr id="3" name="TextBox 2">
            <a:extLst>
              <a:ext uri="{FF2B5EF4-FFF2-40B4-BE49-F238E27FC236}">
                <a16:creationId xmlns:a16="http://schemas.microsoft.com/office/drawing/2014/main" id="{CA34D86B-5C32-4FC0-F5E9-175189ED93B0}"/>
              </a:ext>
            </a:extLst>
          </p:cNvPr>
          <p:cNvSpPr txBox="1"/>
          <p:nvPr/>
        </p:nvSpPr>
        <p:spPr>
          <a:xfrm>
            <a:off x="368930" y="366889"/>
            <a:ext cx="10572738"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BIOTIN</a:t>
            </a:r>
          </a:p>
        </p:txBody>
      </p:sp>
    </p:spTree>
    <p:extLst>
      <p:ext uri="{BB962C8B-B14F-4D97-AF65-F5344CB8AC3E}">
        <p14:creationId xmlns:p14="http://schemas.microsoft.com/office/powerpoint/2010/main" val="19245658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2C6BD4F-4E25-5C6D-4D9E-EE40FA7D4635}"/>
              </a:ext>
            </a:extLst>
          </p:cNvPr>
          <p:cNvSpPr txBox="1"/>
          <p:nvPr/>
        </p:nvSpPr>
        <p:spPr>
          <a:xfrm>
            <a:off x="282240" y="991303"/>
            <a:ext cx="10907400" cy="5316840"/>
          </a:xfrm>
          <a:prstGeom prst="rect">
            <a:avLst/>
          </a:prstGeom>
          <a:noFill/>
        </p:spPr>
        <p:txBody>
          <a:bodyPr wrap="square">
            <a:spAutoFit/>
          </a:bodyPr>
          <a:lstStyle/>
          <a:p>
            <a:pPr algn="just">
              <a:spcBef>
                <a:spcPts val="300"/>
              </a:spcBef>
            </a:pPr>
            <a:r>
              <a:rPr lang="en-IN" sz="2300" b="1" i="0" u="none" strike="noStrike" baseline="0" dirty="0"/>
              <a:t>Vitamin B Complex </a:t>
            </a:r>
          </a:p>
          <a:p>
            <a:pPr marL="342900" indent="-342900" algn="just">
              <a:spcBef>
                <a:spcPts val="300"/>
              </a:spcBef>
              <a:buAutoNum type="arabicPeriod"/>
            </a:pPr>
            <a:r>
              <a:rPr lang="en-IN" sz="2300" b="0" i="0" u="none" strike="noStrike" baseline="0" dirty="0"/>
              <a:t>Vitamin B complex includes thiamine (B1), riboflavin (B2), niacin (B3), pyridoxine (B6), cobalamin (B12), biotin, and pantothenic acid, all of which are water-soluble. </a:t>
            </a:r>
          </a:p>
          <a:p>
            <a:pPr marL="342900" indent="-342900" algn="just">
              <a:spcBef>
                <a:spcPts val="300"/>
              </a:spcBef>
              <a:buAutoNum type="arabicPeriod"/>
            </a:pPr>
            <a:r>
              <a:rPr lang="en-IN" sz="2300" b="0" i="0" u="none" strike="noStrike" baseline="0" dirty="0"/>
              <a:t>B-complex vitamins function as coenzymes in several enzymatic reactions. </a:t>
            </a:r>
          </a:p>
          <a:p>
            <a:pPr marL="342900" indent="-342900" algn="just">
              <a:spcBef>
                <a:spcPts val="300"/>
              </a:spcBef>
              <a:buAutoNum type="arabicPeriod"/>
            </a:pPr>
            <a:r>
              <a:rPr lang="en-IN" sz="2300" b="0" i="0" u="none" strike="noStrike" baseline="0" dirty="0"/>
              <a:t>Poor diet can result in deficiency of one or more B-complex vitamins leading to beriberi (thiamine deficiency), pellagra (niacin deficiency), megaloblastic </a:t>
            </a:r>
            <a:r>
              <a:rPr lang="en-IN" sz="2300" b="0" i="0" u="none" strike="noStrike" baseline="0" dirty="0" err="1"/>
              <a:t>anemia</a:t>
            </a:r>
            <a:r>
              <a:rPr lang="en-IN" sz="2300" b="0" i="0" u="none" strike="noStrike" baseline="0" dirty="0"/>
              <a:t> (B12 deficiency), or microcytic </a:t>
            </a:r>
            <a:r>
              <a:rPr lang="en-IN" sz="2300" b="0" i="0" u="none" strike="noStrike" baseline="0" dirty="0" err="1"/>
              <a:t>anemia</a:t>
            </a:r>
            <a:r>
              <a:rPr lang="en-IN" sz="2300" b="0" i="0" u="none" strike="noStrike" baseline="0" dirty="0"/>
              <a:t> (pyridoxine deficiency). </a:t>
            </a:r>
          </a:p>
          <a:p>
            <a:pPr marL="342900" indent="-342900" algn="just">
              <a:spcBef>
                <a:spcPts val="300"/>
              </a:spcBef>
              <a:buAutoNum type="arabicPeriod"/>
            </a:pPr>
            <a:r>
              <a:rPr lang="en-IN" sz="2300" b="0" i="0" u="none" strike="noStrike" baseline="0" dirty="0"/>
              <a:t>Malabsorption syndromes and drugs can cause secondary deficiency of vitamin B complex. </a:t>
            </a:r>
          </a:p>
          <a:p>
            <a:pPr marL="342900" indent="-342900" algn="just">
              <a:spcBef>
                <a:spcPts val="300"/>
              </a:spcBef>
              <a:buAutoNum type="arabicPeriod"/>
            </a:pPr>
            <a:r>
              <a:rPr lang="en-IN" sz="2300" b="0" i="0" u="none" strike="noStrike" baseline="0" dirty="0"/>
              <a:t>All B-complex vitamins are supplemented together in a deficient person. </a:t>
            </a:r>
          </a:p>
          <a:p>
            <a:pPr marL="342900" indent="-342900" algn="just">
              <a:spcBef>
                <a:spcPts val="300"/>
              </a:spcBef>
              <a:buAutoNum type="arabicPeriod"/>
            </a:pPr>
            <a:r>
              <a:rPr lang="en-IN" sz="2300" b="0" i="0" u="none" strike="noStrike" baseline="0" dirty="0"/>
              <a:t>Folate deficiency in mother is linked to increased incidence of neural tube defects in the offsprings. </a:t>
            </a:r>
          </a:p>
          <a:p>
            <a:pPr marL="342900" indent="-342900" algn="just">
              <a:spcBef>
                <a:spcPts val="300"/>
              </a:spcBef>
              <a:buAutoNum type="arabicPeriod"/>
            </a:pPr>
            <a:r>
              <a:rPr lang="en-IN" sz="2300" b="0" i="0" u="none" strike="noStrike" baseline="0" dirty="0"/>
              <a:t> Folate supplementation is recommended in periconceptional period in women of childbearing age. </a:t>
            </a:r>
            <a:endParaRPr lang="en-IN" sz="2300" dirty="0"/>
          </a:p>
        </p:txBody>
      </p:sp>
      <p:sp>
        <p:nvSpPr>
          <p:cNvPr id="3" name="TextBox 2">
            <a:extLst>
              <a:ext uri="{FF2B5EF4-FFF2-40B4-BE49-F238E27FC236}">
                <a16:creationId xmlns:a16="http://schemas.microsoft.com/office/drawing/2014/main" id="{D9585FE9-C48F-37F0-CF4B-BDFAD1EF39B8}"/>
              </a:ext>
            </a:extLst>
          </p:cNvPr>
          <p:cNvSpPr txBox="1"/>
          <p:nvPr/>
        </p:nvSpPr>
        <p:spPr>
          <a:xfrm>
            <a:off x="523914" y="406964"/>
            <a:ext cx="1057273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12652886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3C4CD8B-81DD-585F-713C-0FEB5A751CA3}"/>
              </a:ext>
            </a:extLst>
          </p:cNvPr>
          <p:cNvSpPr txBox="1"/>
          <p:nvPr/>
        </p:nvSpPr>
        <p:spPr>
          <a:xfrm>
            <a:off x="478173" y="425735"/>
            <a:ext cx="10872132" cy="646331"/>
          </a:xfrm>
          <a:prstGeom prst="rect">
            <a:avLst/>
          </a:prstGeom>
          <a:noFill/>
        </p:spPr>
        <p:txBody>
          <a:bodyPr wrap="square">
            <a:spAutoFit/>
          </a:bodyPr>
          <a:lstStyle/>
          <a:p>
            <a:pPr algn="ctr"/>
            <a:r>
              <a:rPr lang="en-IN" sz="3600" b="1" dirty="0">
                <a:solidFill>
                  <a:srgbClr val="0000FF"/>
                </a:solidFill>
                <a:latin typeface="Calibri" panose="020F0502020204030204" pitchFamily="34" charset="0"/>
                <a:cs typeface="Calibri" panose="020F0502020204030204" pitchFamily="34" charset="0"/>
              </a:rPr>
              <a:t>Vitamin C</a:t>
            </a:r>
          </a:p>
        </p:txBody>
      </p:sp>
      <p:sp>
        <p:nvSpPr>
          <p:cNvPr id="6" name="TextBox 5">
            <a:extLst>
              <a:ext uri="{FF2B5EF4-FFF2-40B4-BE49-F238E27FC236}">
                <a16:creationId xmlns:a16="http://schemas.microsoft.com/office/drawing/2014/main" id="{657C4D62-49D5-5672-0CB6-255BE4EDFB6E}"/>
              </a:ext>
            </a:extLst>
          </p:cNvPr>
          <p:cNvSpPr txBox="1"/>
          <p:nvPr/>
        </p:nvSpPr>
        <p:spPr>
          <a:xfrm>
            <a:off x="360300" y="1072066"/>
            <a:ext cx="10872132" cy="4170372"/>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Essential for formation of collagen and intercellular matrix in teeth, bones, and capillaries. </a:t>
            </a:r>
          </a:p>
          <a:p>
            <a:pPr marL="342900" indent="-342900" algn="just">
              <a:spcBef>
                <a:spcPts val="600"/>
              </a:spcBef>
              <a:buFont typeface="Arial" panose="020B0604020202020204" pitchFamily="34" charset="0"/>
              <a:buChar char="•"/>
            </a:pPr>
            <a:r>
              <a:rPr lang="en-US" sz="2400" b="0" i="0" u="none" strike="noStrike" baseline="0" dirty="0"/>
              <a:t>Helps in storage of iron in the bone marrow, spleen, and liver. </a:t>
            </a:r>
          </a:p>
          <a:p>
            <a:pPr marL="342900" indent="-342900" algn="just">
              <a:spcBef>
                <a:spcPts val="600"/>
              </a:spcBef>
              <a:buFont typeface="Arial" panose="020B0604020202020204" pitchFamily="34" charset="0"/>
              <a:buChar char="•"/>
            </a:pPr>
            <a:r>
              <a:rPr lang="en-US" sz="2400" b="0" i="0" u="none" strike="noStrike" baseline="0" dirty="0"/>
              <a:t>Protects eyes and lungs against oxidizing agents and reduces oxidation of LDL and prevents deposition of atheromatous plaques. </a:t>
            </a:r>
          </a:p>
          <a:p>
            <a:pPr marL="342900" indent="-342900" algn="just">
              <a:spcBef>
                <a:spcPts val="600"/>
              </a:spcBef>
              <a:buFont typeface="Arial" panose="020B0604020202020204" pitchFamily="34" charset="0"/>
              <a:buChar char="•"/>
            </a:pPr>
            <a:r>
              <a:rPr lang="en-US" sz="2400" dirty="0"/>
              <a:t>H</a:t>
            </a:r>
            <a:r>
              <a:rPr lang="en-US" sz="2400" b="0" i="0" u="none" strike="noStrike" baseline="0" dirty="0"/>
              <a:t>elps in maintenance of vascular integrity through prostacyclin (antiplatelet and vasodilatory effect). </a:t>
            </a:r>
          </a:p>
          <a:p>
            <a:pPr marL="342900" indent="-342900" algn="just">
              <a:spcBef>
                <a:spcPts val="600"/>
              </a:spcBef>
              <a:buFont typeface="Arial" panose="020B0604020202020204" pitchFamily="34" charset="0"/>
              <a:buChar char="•"/>
            </a:pPr>
            <a:r>
              <a:rPr lang="en-US" sz="2400" b="0" i="0" u="none" strike="noStrike" baseline="0" dirty="0"/>
              <a:t>Ascorbic acid is a major antioxidant. It is needed for hydroxylation of collagen, and biosynthesis of carnitine and catecholamines</a:t>
            </a:r>
            <a:r>
              <a:rPr lang="en-US" sz="2400" dirty="0"/>
              <a:t>.</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Ascorbic acid promotes absorption of soluble nonheme iron. </a:t>
            </a:r>
            <a:endParaRPr lang="en-IN" sz="2400" dirty="0"/>
          </a:p>
        </p:txBody>
      </p:sp>
    </p:spTree>
    <p:extLst>
      <p:ext uri="{BB962C8B-B14F-4D97-AF65-F5344CB8AC3E}">
        <p14:creationId xmlns:p14="http://schemas.microsoft.com/office/powerpoint/2010/main" val="28969569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58ECA10-C9F0-7229-F83A-4B0CED9F41D8}"/>
              </a:ext>
            </a:extLst>
          </p:cNvPr>
          <p:cNvSpPr txBox="1"/>
          <p:nvPr/>
        </p:nvSpPr>
        <p:spPr>
          <a:xfrm>
            <a:off x="336412" y="469240"/>
            <a:ext cx="10853363" cy="5239896"/>
          </a:xfrm>
          <a:prstGeom prst="rect">
            <a:avLst/>
          </a:prstGeom>
          <a:noFill/>
        </p:spPr>
        <p:txBody>
          <a:bodyPr wrap="square">
            <a:spAutoFit/>
          </a:bodyPr>
          <a:lstStyle/>
          <a:p>
            <a:pPr>
              <a:spcBef>
                <a:spcPts val="300"/>
              </a:spcBef>
            </a:pPr>
            <a:r>
              <a:rPr lang="en-IN" sz="2400" b="1" i="0" u="none" strike="noStrike" baseline="0" dirty="0"/>
              <a:t>DIETARY SOURCES </a:t>
            </a:r>
            <a:endParaRPr lang="en-IN" sz="2400" b="0" i="0" u="none" strike="noStrike" baseline="0" dirty="0"/>
          </a:p>
          <a:p>
            <a:pPr marL="342900" indent="-342900" algn="just">
              <a:spcBef>
                <a:spcPts val="300"/>
              </a:spcBef>
              <a:buFont typeface="Arial" panose="020B0604020202020204" pitchFamily="34" charset="0"/>
              <a:buChar char="•"/>
            </a:pPr>
            <a:r>
              <a:rPr lang="en-US" sz="2400" b="0" i="0" u="none" strike="noStrike" baseline="0" dirty="0"/>
              <a:t>Leafy vegetables, citrus fruits, Indian gooseberry (amla), and tomatoes are rich sources. </a:t>
            </a:r>
          </a:p>
          <a:p>
            <a:pPr marL="342900" indent="-342900" algn="just">
              <a:spcBef>
                <a:spcPts val="300"/>
              </a:spcBef>
              <a:buFont typeface="Arial" panose="020B0604020202020204" pitchFamily="34" charset="0"/>
              <a:buChar char="•"/>
            </a:pPr>
            <a:r>
              <a:rPr lang="en-US" sz="2400" dirty="0"/>
              <a:t>R</a:t>
            </a:r>
            <a:r>
              <a:rPr lang="en-US" sz="2400" b="0" i="0" u="none" strike="noStrike" baseline="0" dirty="0"/>
              <a:t>oots and tubers such as potatoes, cabbage, leafy greens, and germinating pulses are rich in vitamin C. </a:t>
            </a:r>
          </a:p>
          <a:p>
            <a:pPr marL="342900" indent="-342900" algn="just">
              <a:spcBef>
                <a:spcPts val="300"/>
              </a:spcBef>
              <a:buFont typeface="Arial" panose="020B0604020202020204" pitchFamily="34" charset="0"/>
              <a:buChar char="•"/>
            </a:pPr>
            <a:r>
              <a:rPr lang="en-US" sz="2400" b="0" i="0" u="none" strike="noStrike" baseline="0" dirty="0"/>
              <a:t>Large quantities occur in Guava, liver and kidney. </a:t>
            </a:r>
          </a:p>
          <a:p>
            <a:pPr marL="342900" indent="-342900" algn="just">
              <a:spcBef>
                <a:spcPts val="300"/>
              </a:spcBef>
              <a:buFont typeface="Arial" panose="020B0604020202020204" pitchFamily="34" charset="0"/>
              <a:buChar char="•"/>
            </a:pPr>
            <a:r>
              <a:rPr lang="en-US" sz="2400" b="0" i="0" u="none" strike="noStrike" baseline="0" dirty="0"/>
              <a:t>Milk (except human milk), eggs, meat, and poultry are poor in vitamin C. </a:t>
            </a:r>
          </a:p>
          <a:p>
            <a:pPr marL="342900" indent="-342900" algn="just">
              <a:spcBef>
                <a:spcPts val="300"/>
              </a:spcBef>
              <a:buFont typeface="Arial" panose="020B0604020202020204" pitchFamily="34" charset="0"/>
              <a:buChar char="•"/>
            </a:pPr>
            <a:r>
              <a:rPr lang="en-US" sz="2400" b="0" i="0" u="none" strike="noStrike" baseline="0" dirty="0"/>
              <a:t>Vitamin C is destroyed in cooking and storage. </a:t>
            </a:r>
          </a:p>
          <a:p>
            <a:pPr>
              <a:spcBef>
                <a:spcPts val="300"/>
              </a:spcBef>
            </a:pPr>
            <a:endParaRPr lang="en-IN" sz="2400" b="1" i="0" u="none" strike="noStrike" baseline="0" dirty="0"/>
          </a:p>
          <a:p>
            <a:pPr>
              <a:spcBef>
                <a:spcPts val="300"/>
              </a:spcBef>
            </a:pPr>
            <a:r>
              <a:rPr lang="en-IN" sz="2400" b="1" i="0" u="none" strike="noStrike" baseline="0" dirty="0"/>
              <a:t>DAILY REQUIREMENTS </a:t>
            </a:r>
            <a:endParaRPr lang="en-IN" sz="2400" b="0" i="0" u="none" strike="noStrike" baseline="0" dirty="0"/>
          </a:p>
          <a:p>
            <a:pPr marL="342900" indent="-342900" algn="just">
              <a:spcBef>
                <a:spcPts val="300"/>
              </a:spcBef>
              <a:buFont typeface="Arial" panose="020B0604020202020204" pitchFamily="34" charset="0"/>
              <a:buChar char="•"/>
            </a:pPr>
            <a:r>
              <a:rPr lang="en-IN" sz="2400" dirty="0"/>
              <a:t>Infants: 20mg/d; Children: 30 mg/d; Adolescents: 50 mg/d. </a:t>
            </a:r>
          </a:p>
          <a:p>
            <a:pPr marL="342900" indent="-342900" algn="just">
              <a:spcBef>
                <a:spcPts val="300"/>
              </a:spcBef>
              <a:buFont typeface="Arial" panose="020B0604020202020204" pitchFamily="34" charset="0"/>
              <a:buChar char="•"/>
            </a:pPr>
            <a:r>
              <a:rPr lang="en-IN" sz="2400" b="0" i="0" u="none" strike="noStrike" baseline="0" dirty="0"/>
              <a:t>Requirements are increased during fever, </a:t>
            </a:r>
            <a:r>
              <a:rPr lang="en-IN" sz="2400" b="0" i="0" u="none" strike="noStrike" baseline="0" dirty="0" err="1"/>
              <a:t>diarrhea</a:t>
            </a:r>
            <a:r>
              <a:rPr lang="en-IN" sz="2400" b="0" i="0" u="none" strike="noStrike" baseline="0" dirty="0"/>
              <a:t>, iron deficiency, and </a:t>
            </a:r>
            <a:r>
              <a:rPr lang="en-IN" sz="2400" b="0" i="0" u="none" strike="noStrike" baseline="0" dirty="0" err="1"/>
              <a:t>hypoproteinemia</a:t>
            </a:r>
            <a:r>
              <a:rPr lang="en-IN" sz="2400" b="0" i="0" u="none" strike="noStrike" baseline="0" dirty="0"/>
              <a:t>. </a:t>
            </a:r>
            <a:endParaRPr lang="en-IN" sz="2400" dirty="0"/>
          </a:p>
        </p:txBody>
      </p:sp>
      <p:sp>
        <p:nvSpPr>
          <p:cNvPr id="3" name="Rectangle 2">
            <a:extLst>
              <a:ext uri="{FF2B5EF4-FFF2-40B4-BE49-F238E27FC236}">
                <a16:creationId xmlns:a16="http://schemas.microsoft.com/office/drawing/2014/main" id="{9E211A41-365E-996D-95DA-041BA1E43ABE}"/>
              </a:ext>
            </a:extLst>
          </p:cNvPr>
          <p:cNvSpPr/>
          <p:nvPr/>
        </p:nvSpPr>
        <p:spPr>
          <a:xfrm>
            <a:off x="2471955" y="5728227"/>
            <a:ext cx="7248089" cy="46978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ysClr val="windowText" lastClr="000000"/>
                </a:solidFill>
              </a:rPr>
              <a:t>Ascorbic acid improves Iron absorption</a:t>
            </a:r>
            <a:endParaRPr lang="en-IN" sz="2400" dirty="0">
              <a:solidFill>
                <a:sysClr val="windowText" lastClr="000000"/>
              </a:solidFill>
            </a:endParaRPr>
          </a:p>
        </p:txBody>
      </p:sp>
    </p:spTree>
    <p:extLst>
      <p:ext uri="{BB962C8B-B14F-4D97-AF65-F5344CB8AC3E}">
        <p14:creationId xmlns:p14="http://schemas.microsoft.com/office/powerpoint/2010/main" val="7339355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C7F353-AB79-BF34-DB63-A97231AD9E39}"/>
              </a:ext>
            </a:extLst>
          </p:cNvPr>
          <p:cNvSpPr txBox="1"/>
          <p:nvPr/>
        </p:nvSpPr>
        <p:spPr>
          <a:xfrm>
            <a:off x="478173" y="1072066"/>
            <a:ext cx="10872132" cy="2616101"/>
          </a:xfrm>
          <a:prstGeom prst="rect">
            <a:avLst/>
          </a:prstGeom>
          <a:noFill/>
        </p:spPr>
        <p:txBody>
          <a:bodyPr wrap="square">
            <a:spAutoFit/>
          </a:bodyPr>
          <a:lstStyle/>
          <a:p>
            <a:pPr algn="just">
              <a:spcBef>
                <a:spcPts val="600"/>
              </a:spcBef>
            </a:pPr>
            <a:r>
              <a:rPr lang="en-US" sz="2400" b="0" i="1" u="none" strike="noStrike" baseline="0" dirty="0">
                <a:solidFill>
                  <a:srgbClr val="00B0F0"/>
                </a:solidFill>
              </a:rPr>
              <a:t>Severe vitamin C deficiency causes scurvy. </a:t>
            </a:r>
          </a:p>
          <a:p>
            <a:pPr marL="342900" indent="-342900" algn="just">
              <a:spcBef>
                <a:spcPts val="600"/>
              </a:spcBef>
              <a:buFont typeface="Arial" panose="020B0604020202020204" pitchFamily="34" charset="0"/>
              <a:buChar char="•"/>
            </a:pPr>
            <a:r>
              <a:rPr lang="en-US" sz="2400" b="0" i="0" u="none" strike="noStrike" baseline="0" dirty="0"/>
              <a:t>The usual age of onset is 6–18 months. </a:t>
            </a:r>
          </a:p>
          <a:p>
            <a:pPr marL="342900" indent="-342900" algn="just">
              <a:spcBef>
                <a:spcPts val="600"/>
              </a:spcBef>
              <a:buFont typeface="Arial" panose="020B0604020202020204" pitchFamily="34" charset="0"/>
              <a:buChar char="•"/>
            </a:pPr>
            <a:r>
              <a:rPr lang="en-US" sz="2400" b="0" i="0" u="none" strike="noStrike" baseline="0" dirty="0"/>
              <a:t>Breastfed children are protected as the breastmilk contains enough vitamin C.</a:t>
            </a:r>
          </a:p>
          <a:p>
            <a:pPr marL="342900" indent="-342900" algn="just">
              <a:spcBef>
                <a:spcPts val="600"/>
              </a:spcBef>
              <a:buFont typeface="Arial" panose="020B0604020202020204" pitchFamily="34" charset="0"/>
              <a:buChar char="•"/>
            </a:pPr>
            <a:r>
              <a:rPr lang="en-US" sz="2400" dirty="0"/>
              <a:t>Children with SAM and those dependent on milk diet are at significant risk of scurvy.</a:t>
            </a:r>
          </a:p>
          <a:p>
            <a:pPr marL="342900" indent="-342900" algn="just">
              <a:spcBef>
                <a:spcPts val="600"/>
              </a:spcBef>
              <a:buFont typeface="Arial" panose="020B0604020202020204" pitchFamily="34" charset="0"/>
              <a:buChar char="•"/>
            </a:pPr>
            <a:r>
              <a:rPr lang="en-US" sz="2400" b="0" i="0" u="none" strike="noStrike" baseline="0" dirty="0"/>
              <a:t>Characterized by petechial and gu</a:t>
            </a:r>
            <a:r>
              <a:rPr lang="en-US" sz="2400" dirty="0"/>
              <a:t>m hemorrhage, bony pains, </a:t>
            </a:r>
            <a:r>
              <a:rPr lang="en-US" sz="2400" dirty="0" err="1"/>
              <a:t>pseudoparalysis</a:t>
            </a:r>
            <a:r>
              <a:rPr lang="en-US" sz="2400" dirty="0"/>
              <a:t>.</a:t>
            </a:r>
            <a:r>
              <a:rPr lang="en-US" sz="2400" b="0" i="0" u="none" strike="noStrike" baseline="0" dirty="0"/>
              <a:t> </a:t>
            </a:r>
            <a:endParaRPr lang="en-IN" sz="2400" dirty="0"/>
          </a:p>
        </p:txBody>
      </p:sp>
      <p:sp>
        <p:nvSpPr>
          <p:cNvPr id="3" name="TextBox 2">
            <a:extLst>
              <a:ext uri="{FF2B5EF4-FFF2-40B4-BE49-F238E27FC236}">
                <a16:creationId xmlns:a16="http://schemas.microsoft.com/office/drawing/2014/main" id="{A4B88792-1DB4-615A-B1F0-E8C3C013DEA5}"/>
              </a:ext>
            </a:extLst>
          </p:cNvPr>
          <p:cNvSpPr txBox="1"/>
          <p:nvPr/>
        </p:nvSpPr>
        <p:spPr>
          <a:xfrm>
            <a:off x="478173" y="425735"/>
            <a:ext cx="10872132"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SCURVY</a:t>
            </a:r>
            <a:r>
              <a:rPr lang="en-IN" sz="3600" b="1" i="0" u="none" strike="noStrike" baseline="0" dirty="0">
                <a:solidFill>
                  <a:srgbClr val="FF0000"/>
                </a:solidFill>
              </a:rPr>
              <a:t> </a:t>
            </a:r>
            <a:endParaRPr lang="en-IN" sz="3600" b="0" i="0" u="none" strike="noStrike" baseline="0" dirty="0">
              <a:solidFill>
                <a:srgbClr val="FF0000"/>
              </a:solidFill>
            </a:endParaRPr>
          </a:p>
        </p:txBody>
      </p:sp>
    </p:spTree>
    <p:extLst>
      <p:ext uri="{BB962C8B-B14F-4D97-AF65-F5344CB8AC3E}">
        <p14:creationId xmlns:p14="http://schemas.microsoft.com/office/powerpoint/2010/main" val="2499708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ADD728D-367B-9A4F-DA88-B55FF835837C}"/>
              </a:ext>
            </a:extLst>
          </p:cNvPr>
          <p:cNvSpPr txBox="1"/>
          <p:nvPr/>
        </p:nvSpPr>
        <p:spPr>
          <a:xfrm>
            <a:off x="368547" y="1130697"/>
            <a:ext cx="10872132" cy="5162952"/>
          </a:xfrm>
          <a:prstGeom prst="rect">
            <a:avLst/>
          </a:prstGeom>
          <a:noFill/>
        </p:spPr>
        <p:txBody>
          <a:bodyPr wrap="square">
            <a:spAutoFit/>
          </a:bodyPr>
          <a:lstStyle/>
          <a:p>
            <a:pPr marL="342900" indent="-342900" algn="just">
              <a:spcBef>
                <a:spcPts val="300"/>
              </a:spcBef>
              <a:buFont typeface="Wingdings" panose="05000000000000000000" pitchFamily="2" charset="2"/>
              <a:buChar char="§"/>
            </a:pPr>
            <a:r>
              <a:rPr lang="en-US" sz="2400" b="0" i="0" u="none" strike="noStrike" baseline="0" dirty="0"/>
              <a:t>Irritability, anorexia, low grade fever, fretfulness, and crying on handling are early features of scurvy. </a:t>
            </a:r>
          </a:p>
          <a:p>
            <a:pPr marL="342900" indent="-342900" algn="just">
              <a:spcBef>
                <a:spcPts val="300"/>
              </a:spcBef>
              <a:buFont typeface="Wingdings" panose="05000000000000000000" pitchFamily="2" charset="2"/>
              <a:buChar char="§"/>
            </a:pPr>
            <a:r>
              <a:rPr lang="en-US" sz="2400" b="0" i="0" u="none" strike="noStrike" baseline="0" dirty="0"/>
              <a:t>This is followed by swelling of limbs with the child assuming a frog-like position </a:t>
            </a:r>
          </a:p>
          <a:p>
            <a:pPr marL="342900" indent="-342900" algn="just">
              <a:spcBef>
                <a:spcPts val="300"/>
              </a:spcBef>
              <a:buFont typeface="Wingdings" panose="05000000000000000000" pitchFamily="2" charset="2"/>
              <a:buChar char="§"/>
            </a:pPr>
            <a:r>
              <a:rPr lang="en-US" sz="2400" b="0" i="0" u="none" strike="noStrike" baseline="0" dirty="0"/>
              <a:t>Child may be so reluctant to move his limbs that he appears paralyzed (</a:t>
            </a:r>
            <a:r>
              <a:rPr lang="en-US" sz="2400" b="0" i="1" u="none" strike="noStrike" baseline="0" dirty="0" err="1"/>
              <a:t>pseudoparalysis</a:t>
            </a:r>
            <a:r>
              <a:rPr lang="en-US" sz="2400" b="0" i="0" u="none" strike="noStrike" baseline="0" dirty="0"/>
              <a:t>). </a:t>
            </a:r>
          </a:p>
          <a:p>
            <a:pPr marL="342900" indent="-342900" algn="just">
              <a:spcBef>
                <a:spcPts val="300"/>
              </a:spcBef>
              <a:buFont typeface="Wingdings" panose="05000000000000000000" pitchFamily="2" charset="2"/>
              <a:buChar char="§"/>
            </a:pPr>
            <a:r>
              <a:rPr lang="en-US" sz="2400" b="0" i="0" u="none" strike="noStrike" baseline="0" dirty="0"/>
              <a:t>Hemorrhages occur under the periosteum of long bones, gums, skin, and mucous membranes. </a:t>
            </a:r>
          </a:p>
          <a:p>
            <a:pPr marL="342900" indent="-342900" algn="just">
              <a:spcBef>
                <a:spcPts val="300"/>
              </a:spcBef>
              <a:buFont typeface="Wingdings" panose="05000000000000000000" pitchFamily="2" charset="2"/>
              <a:buChar char="§"/>
            </a:pPr>
            <a:r>
              <a:rPr lang="en-US" sz="2400" b="0" i="0" u="none" strike="noStrike" baseline="0" dirty="0"/>
              <a:t>Gums are swollen and purplish which start bleeding easily during the period of dentition. Petechiae may be seen over the skin. </a:t>
            </a:r>
          </a:p>
          <a:p>
            <a:pPr marL="342900" indent="-342900" algn="just">
              <a:spcBef>
                <a:spcPts val="300"/>
              </a:spcBef>
              <a:buFont typeface="Wingdings" panose="05000000000000000000" pitchFamily="2" charset="2"/>
              <a:buChar char="§"/>
            </a:pPr>
            <a:r>
              <a:rPr lang="en-US" sz="2400" b="0" i="0" u="none" strike="noStrike" baseline="0" dirty="0"/>
              <a:t>Orbital or conjunctival hemorrhages may also be observed. </a:t>
            </a:r>
          </a:p>
          <a:p>
            <a:pPr marL="342900" indent="-342900" algn="just">
              <a:spcBef>
                <a:spcPts val="300"/>
              </a:spcBef>
              <a:buFont typeface="Wingdings" panose="05000000000000000000" pitchFamily="2" charset="2"/>
              <a:buChar char="§"/>
            </a:pPr>
            <a:r>
              <a:rPr lang="en-US" sz="2400" b="0" i="0" u="none" strike="noStrike" baseline="0" dirty="0"/>
              <a:t>Costochondral junctions become prominent and appear sharp and angular (</a:t>
            </a:r>
            <a:r>
              <a:rPr lang="en-US" sz="2400" b="0" i="1" u="none" strike="noStrike" baseline="0" dirty="0"/>
              <a:t>scorbutic rosary</a:t>
            </a:r>
            <a:r>
              <a:rPr lang="en-US" sz="2400" b="0" i="0" u="none" strike="noStrike" baseline="0" dirty="0"/>
              <a:t>). </a:t>
            </a:r>
          </a:p>
          <a:p>
            <a:pPr marL="342900" indent="-342900" algn="just">
              <a:spcBef>
                <a:spcPts val="300"/>
              </a:spcBef>
              <a:buFont typeface="Wingdings" panose="05000000000000000000" pitchFamily="2" charset="2"/>
              <a:buChar char="§"/>
            </a:pPr>
            <a:r>
              <a:rPr lang="en-IN" sz="2400" b="0" i="0" u="none" strike="noStrike" baseline="0" dirty="0"/>
              <a:t>Wound healing is delayed. </a:t>
            </a:r>
          </a:p>
        </p:txBody>
      </p:sp>
      <p:sp>
        <p:nvSpPr>
          <p:cNvPr id="3" name="TextBox 2">
            <a:extLst>
              <a:ext uri="{FF2B5EF4-FFF2-40B4-BE49-F238E27FC236}">
                <a16:creationId xmlns:a16="http://schemas.microsoft.com/office/drawing/2014/main" id="{3E2170B8-5809-1D0B-7A78-D0FDF1639C8E}"/>
              </a:ext>
            </a:extLst>
          </p:cNvPr>
          <p:cNvSpPr txBox="1"/>
          <p:nvPr/>
        </p:nvSpPr>
        <p:spPr>
          <a:xfrm>
            <a:off x="478173" y="369332"/>
            <a:ext cx="10872132"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Clinical Features of Scurvy </a:t>
            </a:r>
          </a:p>
        </p:txBody>
      </p:sp>
    </p:spTree>
    <p:extLst>
      <p:ext uri="{BB962C8B-B14F-4D97-AF65-F5344CB8AC3E}">
        <p14:creationId xmlns:p14="http://schemas.microsoft.com/office/powerpoint/2010/main" val="36574680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ED8E8E-FD99-D7C3-091F-944322BB186C}"/>
              </a:ext>
            </a:extLst>
          </p:cNvPr>
          <p:cNvSpPr txBox="1"/>
          <p:nvPr/>
        </p:nvSpPr>
        <p:spPr>
          <a:xfrm>
            <a:off x="325220" y="1148516"/>
            <a:ext cx="7175960" cy="5201424"/>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t>Radiological changes, mainly seen at the lower end of femur and upper ends of humerus and tibia. </a:t>
            </a:r>
          </a:p>
          <a:p>
            <a:pPr marL="342900" indent="-342900" algn="just">
              <a:spcBef>
                <a:spcPts val="600"/>
              </a:spcBef>
              <a:buFont typeface="Wingdings" panose="05000000000000000000" pitchFamily="2" charset="2"/>
              <a:buChar char="§"/>
            </a:pPr>
            <a:r>
              <a:rPr lang="en-US" sz="2400" b="0" i="0" u="none" strike="noStrike" baseline="0" dirty="0"/>
              <a:t>Bone assumes a ground glass appearance with a </a:t>
            </a:r>
            <a:r>
              <a:rPr lang="en-US" sz="2400" b="0" i="1" u="none" strike="noStrike" baseline="0" dirty="0"/>
              <a:t>pencil thin cortex</a:t>
            </a:r>
            <a:r>
              <a:rPr lang="en-US" sz="2400" b="0" i="0" u="none" strike="noStrike" baseline="0" dirty="0"/>
              <a:t>. </a:t>
            </a:r>
          </a:p>
          <a:p>
            <a:pPr marL="342900" indent="-342900" algn="just">
              <a:spcBef>
                <a:spcPts val="600"/>
              </a:spcBef>
              <a:buFont typeface="Wingdings" panose="05000000000000000000" pitchFamily="2" charset="2"/>
              <a:buChar char="§"/>
            </a:pPr>
            <a:r>
              <a:rPr lang="en-US" sz="2400" b="0" i="0" u="none" strike="noStrike" baseline="0" dirty="0" err="1"/>
              <a:t>Metaphyses</a:t>
            </a:r>
            <a:r>
              <a:rPr lang="en-US" sz="2400" b="0" i="0" u="none" strike="noStrike" baseline="0" dirty="0"/>
              <a:t> demonstrate a zone of well-calcified cartilage, (</a:t>
            </a:r>
            <a:r>
              <a:rPr lang="en-US" sz="2400" b="0" i="1" u="none" strike="noStrike" baseline="0" dirty="0"/>
              <a:t>white line of Frenkel)</a:t>
            </a:r>
            <a:r>
              <a:rPr lang="en-US" sz="2400" b="0" i="0" u="none" strike="noStrike" baseline="0" dirty="0"/>
              <a:t>. White line may also be seen in healing rickets, severe protein energy malnutrition (PEM), plumbism, acute leukemia, and congenital syphilis. </a:t>
            </a:r>
          </a:p>
          <a:p>
            <a:pPr marL="342900" indent="-342900" algn="just">
              <a:spcBef>
                <a:spcPts val="600"/>
              </a:spcBef>
              <a:buFont typeface="Wingdings" panose="05000000000000000000" pitchFamily="2" charset="2"/>
              <a:buChar char="§"/>
            </a:pPr>
            <a:r>
              <a:rPr lang="en-US" sz="2400" b="0" i="0" u="none" strike="noStrike" baseline="0" dirty="0"/>
              <a:t>Epiphyseal centers of ossification are surrounded by a white ring (</a:t>
            </a:r>
            <a:r>
              <a:rPr lang="en-US" sz="2400" b="0" i="1" u="none" strike="noStrike" baseline="0" dirty="0" err="1"/>
              <a:t>Wimberger</a:t>
            </a:r>
            <a:r>
              <a:rPr lang="en-US" sz="2400" b="0" i="1" u="none" strike="noStrike" baseline="0" dirty="0"/>
              <a:t> sign</a:t>
            </a:r>
            <a:r>
              <a:rPr lang="en-US" sz="2400" b="0" i="0" u="none" strike="noStrike" baseline="0" dirty="0"/>
              <a:t>).</a:t>
            </a:r>
          </a:p>
          <a:p>
            <a:pPr marL="342900" indent="-342900" algn="just">
              <a:spcBef>
                <a:spcPts val="600"/>
              </a:spcBef>
              <a:buFont typeface="Wingdings" panose="05000000000000000000" pitchFamily="2" charset="2"/>
              <a:buChar char="§"/>
            </a:pPr>
            <a:r>
              <a:rPr lang="en-US" sz="2400" b="0" i="0" u="none" strike="noStrike" baseline="0" dirty="0"/>
              <a:t>Subperiosteal hemorrhage results in periosteal elevation. </a:t>
            </a:r>
          </a:p>
        </p:txBody>
      </p:sp>
      <p:pic>
        <p:nvPicPr>
          <p:cNvPr id="6" name="Picture 5">
            <a:extLst>
              <a:ext uri="{FF2B5EF4-FFF2-40B4-BE49-F238E27FC236}">
                <a16:creationId xmlns:a16="http://schemas.microsoft.com/office/drawing/2014/main" id="{89D1D6DD-1093-E76F-6FEE-D8DEF2190777}"/>
              </a:ext>
            </a:extLst>
          </p:cNvPr>
          <p:cNvPicPr>
            <a:picLocks noChangeAspect="1"/>
          </p:cNvPicPr>
          <p:nvPr/>
        </p:nvPicPr>
        <p:blipFill>
          <a:blip r:embed="rId2"/>
          <a:stretch>
            <a:fillRect/>
          </a:stretch>
        </p:blipFill>
        <p:spPr>
          <a:xfrm>
            <a:off x="8485253" y="1165299"/>
            <a:ext cx="2572383" cy="3540195"/>
          </a:xfrm>
          <a:prstGeom prst="rect">
            <a:avLst/>
          </a:prstGeom>
        </p:spPr>
      </p:pic>
      <p:sp>
        <p:nvSpPr>
          <p:cNvPr id="8" name="TextBox 7">
            <a:extLst>
              <a:ext uri="{FF2B5EF4-FFF2-40B4-BE49-F238E27FC236}">
                <a16:creationId xmlns:a16="http://schemas.microsoft.com/office/drawing/2014/main" id="{1C0F69DD-64E1-C381-A87F-53EDD649AFEF}"/>
              </a:ext>
            </a:extLst>
          </p:cNvPr>
          <p:cNvSpPr txBox="1"/>
          <p:nvPr/>
        </p:nvSpPr>
        <p:spPr>
          <a:xfrm>
            <a:off x="7923879" y="4705888"/>
            <a:ext cx="3695132" cy="1569660"/>
          </a:xfrm>
          <a:prstGeom prst="rect">
            <a:avLst/>
          </a:prstGeom>
          <a:noFill/>
        </p:spPr>
        <p:txBody>
          <a:bodyPr wrap="square">
            <a:spAutoFit/>
          </a:bodyPr>
          <a:lstStyle/>
          <a:p>
            <a:pPr algn="ctr"/>
            <a:r>
              <a:rPr lang="en-US" sz="2400" b="0" i="0" u="none" strike="noStrike" baseline="0" dirty="0"/>
              <a:t>White ring around epiphysis (</a:t>
            </a:r>
            <a:r>
              <a:rPr lang="en-US" sz="2400" b="0" i="0" u="none" strike="noStrike" baseline="0" dirty="0" err="1"/>
              <a:t>Wimberger</a:t>
            </a:r>
            <a:r>
              <a:rPr lang="en-US" sz="2400" b="0" i="0" u="none" strike="noStrike" baseline="0" dirty="0"/>
              <a:t> sign), and pencil thin cortex, suggestive of scurvy </a:t>
            </a:r>
            <a:endParaRPr lang="en-IN" sz="2400" dirty="0"/>
          </a:p>
        </p:txBody>
      </p:sp>
      <p:sp>
        <p:nvSpPr>
          <p:cNvPr id="3" name="TextBox 2">
            <a:extLst>
              <a:ext uri="{FF2B5EF4-FFF2-40B4-BE49-F238E27FC236}">
                <a16:creationId xmlns:a16="http://schemas.microsoft.com/office/drawing/2014/main" id="{E24815AE-7293-B933-B062-17D5053E7B87}"/>
              </a:ext>
            </a:extLst>
          </p:cNvPr>
          <p:cNvSpPr txBox="1"/>
          <p:nvPr/>
        </p:nvSpPr>
        <p:spPr>
          <a:xfrm>
            <a:off x="511729" y="336901"/>
            <a:ext cx="10545907"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Radiological Features of Scurvy </a:t>
            </a:r>
          </a:p>
        </p:txBody>
      </p:sp>
    </p:spTree>
    <p:extLst>
      <p:ext uri="{BB962C8B-B14F-4D97-AF65-F5344CB8AC3E}">
        <p14:creationId xmlns:p14="http://schemas.microsoft.com/office/powerpoint/2010/main" val="11233211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E0FAE7-F738-13EB-7BA2-C308BCBA2958}"/>
              </a:ext>
            </a:extLst>
          </p:cNvPr>
          <p:cNvSpPr txBox="1"/>
          <p:nvPr/>
        </p:nvSpPr>
        <p:spPr>
          <a:xfrm>
            <a:off x="377934" y="445951"/>
            <a:ext cx="10889334" cy="5509200"/>
          </a:xfrm>
          <a:prstGeom prst="rect">
            <a:avLst/>
          </a:prstGeom>
          <a:noFill/>
        </p:spPr>
        <p:txBody>
          <a:bodyPr wrap="square">
            <a:spAutoFit/>
          </a:bodyPr>
          <a:lstStyle/>
          <a:p>
            <a:pPr algn="just">
              <a:spcBef>
                <a:spcPts val="600"/>
              </a:spcBef>
            </a:pPr>
            <a:r>
              <a:rPr lang="en-IN" sz="2400" b="1" i="1" u="none" strike="noStrike" baseline="0" dirty="0"/>
              <a:t>Biochemical Diagnosis </a:t>
            </a:r>
            <a:endParaRPr lang="en-IN" sz="2400" b="1" i="0" u="none" strike="noStrike" baseline="0" dirty="0"/>
          </a:p>
          <a:p>
            <a:pPr marL="342900" indent="-342900" algn="just">
              <a:spcBef>
                <a:spcPts val="600"/>
              </a:spcBef>
              <a:buFont typeface="Arial" panose="020B0604020202020204" pitchFamily="34" charset="0"/>
              <a:buChar char="•"/>
            </a:pPr>
            <a:r>
              <a:rPr lang="en-US" sz="2400" b="0" i="0" u="none" strike="noStrike" baseline="0" dirty="0"/>
              <a:t>Plasma ascorbic acid levels not useful to detect early deficiency. </a:t>
            </a:r>
          </a:p>
          <a:p>
            <a:pPr marL="342900" indent="-342900" algn="just">
              <a:spcBef>
                <a:spcPts val="600"/>
              </a:spcBef>
              <a:buFont typeface="Arial" panose="020B0604020202020204" pitchFamily="34" charset="0"/>
              <a:buChar char="•"/>
            </a:pPr>
            <a:r>
              <a:rPr lang="en-US" sz="2400" b="0" i="0" u="none" strike="noStrike" baseline="0" dirty="0"/>
              <a:t>Ascorbic acid content of white blood cell (WBC) offers a sensitive estimate of its status in the body (25–40 mg/100 mg is normal). </a:t>
            </a:r>
          </a:p>
          <a:p>
            <a:pPr marL="342900" indent="-342900" algn="just">
              <a:spcBef>
                <a:spcPts val="600"/>
              </a:spcBef>
              <a:buFont typeface="Arial" panose="020B0604020202020204" pitchFamily="34" charset="0"/>
              <a:buChar char="•"/>
            </a:pPr>
            <a:r>
              <a:rPr lang="en-US" sz="2400" b="0" i="0" u="none" strike="noStrike" baseline="0" dirty="0"/>
              <a:t>Fasting vitamin C level &gt;0.6 mg/dL excludes scurvy. </a:t>
            </a:r>
          </a:p>
          <a:p>
            <a:pPr marL="342900" indent="-342900" algn="just">
              <a:spcBef>
                <a:spcPts val="600"/>
              </a:spcBef>
              <a:buFont typeface="Arial" panose="020B0604020202020204" pitchFamily="34" charset="0"/>
              <a:buChar char="•"/>
            </a:pPr>
            <a:r>
              <a:rPr lang="en-US" sz="2400" b="0" i="0" u="none" strike="noStrike" baseline="0" dirty="0"/>
              <a:t>Urinary excretion of vitamin C 3–5 hours after a loading dose of 11 mg/kg is &gt;80% in normal subjects. </a:t>
            </a:r>
          </a:p>
          <a:p>
            <a:pPr algn="just">
              <a:spcBef>
                <a:spcPts val="600"/>
              </a:spcBef>
            </a:pPr>
            <a:r>
              <a:rPr lang="en-IN" sz="2400" b="1" i="1" u="none" strike="noStrike" baseline="0" dirty="0"/>
              <a:t>Differential Diagnosis </a:t>
            </a:r>
            <a:endParaRPr lang="en-IN" sz="2400" b="1" i="0" u="none" strike="noStrike" baseline="0" dirty="0"/>
          </a:p>
          <a:p>
            <a:pPr algn="just">
              <a:spcBef>
                <a:spcPts val="600"/>
              </a:spcBef>
            </a:pPr>
            <a:r>
              <a:rPr lang="en-US" sz="2400" b="0" i="0" u="none" strike="noStrike" baseline="0" dirty="0"/>
              <a:t>Other causes of </a:t>
            </a:r>
            <a:r>
              <a:rPr lang="en-US" sz="2400" b="0" i="0" u="none" strike="noStrike" baseline="0" dirty="0" err="1"/>
              <a:t>pseudoparalysis</a:t>
            </a:r>
            <a:r>
              <a:rPr lang="en-US" sz="2400" b="0" i="0" u="none" strike="noStrike" baseline="0" dirty="0"/>
              <a:t> such as septic arthritis, osteomyelitis, and congenital syphilis should be considered. </a:t>
            </a:r>
          </a:p>
          <a:p>
            <a:pPr algn="just">
              <a:spcBef>
                <a:spcPts val="600"/>
              </a:spcBef>
            </a:pPr>
            <a:r>
              <a:rPr lang="en-IN" sz="2400" b="1" i="0" u="none" strike="noStrike" baseline="0" dirty="0">
                <a:solidFill>
                  <a:srgbClr val="000000"/>
                </a:solidFill>
              </a:rPr>
              <a:t>Treatment </a:t>
            </a:r>
            <a:r>
              <a:rPr lang="en-IN" sz="2400" b="0" i="0" u="none" strike="noStrike" baseline="0" dirty="0">
                <a:solidFill>
                  <a:srgbClr val="000000"/>
                </a:solidFill>
              </a:rPr>
              <a:t>	</a:t>
            </a:r>
          </a:p>
          <a:p>
            <a:pPr algn="just">
              <a:spcBef>
                <a:spcPts val="600"/>
              </a:spcBef>
            </a:pPr>
            <a:r>
              <a:rPr lang="en-US" sz="2400" b="0" i="0" u="none" strike="noStrike" baseline="0" dirty="0">
                <a:solidFill>
                  <a:srgbClr val="000000"/>
                </a:solidFill>
              </a:rPr>
              <a:t>Ascorbic acid 100–200 mg per day provides quick relief. Treatment should continue for 3 months to ensure full recovery. Vitamin C rich foods need to be given. 	</a:t>
            </a:r>
          </a:p>
        </p:txBody>
      </p:sp>
    </p:spTree>
    <p:extLst>
      <p:ext uri="{BB962C8B-B14F-4D97-AF65-F5344CB8AC3E}">
        <p14:creationId xmlns:p14="http://schemas.microsoft.com/office/powerpoint/2010/main" val="38790806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D69687-DC3D-ECD2-FEC3-E6EDB2437EC2}"/>
              </a:ext>
            </a:extLst>
          </p:cNvPr>
          <p:cNvSpPr txBox="1"/>
          <p:nvPr/>
        </p:nvSpPr>
        <p:spPr>
          <a:xfrm>
            <a:off x="316789" y="1114056"/>
            <a:ext cx="10872131" cy="3801041"/>
          </a:xfrm>
          <a:prstGeom prst="rect">
            <a:avLst/>
          </a:prstGeom>
          <a:noFill/>
        </p:spPr>
        <p:txBody>
          <a:bodyPr wrap="square">
            <a:spAutoFit/>
          </a:bodyPr>
          <a:lstStyle/>
          <a:p>
            <a:pPr algn="just">
              <a:spcBef>
                <a:spcPts val="600"/>
              </a:spcBef>
            </a:pPr>
            <a:r>
              <a:rPr lang="en-US" sz="2400" b="1" i="0" u="none" strike="noStrike" baseline="0" dirty="0"/>
              <a:t>Vitamin C and Scurvy </a:t>
            </a:r>
          </a:p>
          <a:p>
            <a:pPr marL="457200" indent="-457200" algn="just">
              <a:spcBef>
                <a:spcPts val="600"/>
              </a:spcBef>
              <a:buAutoNum type="arabicPeriod"/>
            </a:pPr>
            <a:r>
              <a:rPr lang="en-US" sz="2400" b="0" i="0" u="none" strike="noStrike" baseline="0" dirty="0"/>
              <a:t>Vitamin C is a water-soluble vitamin, lost in cooking as a result of heat and oxidation. </a:t>
            </a:r>
          </a:p>
          <a:p>
            <a:pPr marL="457200" indent="-457200" algn="just">
              <a:spcBef>
                <a:spcPts val="600"/>
              </a:spcBef>
              <a:buAutoNum type="arabicPeriod"/>
            </a:pPr>
            <a:r>
              <a:rPr lang="en-US" sz="2400" b="0" i="0" u="none" strike="noStrike" baseline="0" dirty="0"/>
              <a:t>Fresh citrus fruits and vegetables (cauliflower, broccoli, and cabbage) are good sources of vitamin C. </a:t>
            </a:r>
          </a:p>
          <a:p>
            <a:pPr marL="457200" indent="-457200" algn="just">
              <a:spcBef>
                <a:spcPts val="600"/>
              </a:spcBef>
              <a:buAutoNum type="arabicPeriod"/>
            </a:pPr>
            <a:r>
              <a:rPr lang="en-US" sz="2400" dirty="0"/>
              <a:t>D</a:t>
            </a:r>
            <a:r>
              <a:rPr lang="en-US" sz="2400" b="0" i="0" u="none" strike="noStrike" baseline="0" dirty="0"/>
              <a:t>eficiency results in scurvy; manifests as petechial hemorrhages, painful and swollen bones, and poor wound healing. </a:t>
            </a:r>
          </a:p>
          <a:p>
            <a:pPr marL="457200" indent="-457200" algn="just">
              <a:spcBef>
                <a:spcPts val="600"/>
              </a:spcBef>
              <a:buAutoNum type="arabicPeriod"/>
            </a:pPr>
            <a:r>
              <a:rPr lang="en-US" sz="2400" b="0" i="0" u="none" strike="noStrike" baseline="0" dirty="0"/>
              <a:t>Diagnosis is clinically supported by radiological changes. </a:t>
            </a:r>
          </a:p>
          <a:p>
            <a:pPr marL="457200" indent="-457200" algn="just">
              <a:spcBef>
                <a:spcPts val="600"/>
              </a:spcBef>
              <a:buAutoNum type="arabicPeriod"/>
            </a:pPr>
            <a:r>
              <a:rPr lang="en-US" sz="2400" b="0" i="0" u="none" strike="noStrike" baseline="0" dirty="0"/>
              <a:t>Oral supplementation produces dramatic improvement in symptoms. </a:t>
            </a:r>
            <a:endParaRPr lang="en-IN" sz="2400" dirty="0"/>
          </a:p>
        </p:txBody>
      </p:sp>
      <p:sp>
        <p:nvSpPr>
          <p:cNvPr id="3" name="TextBox 2">
            <a:extLst>
              <a:ext uri="{FF2B5EF4-FFF2-40B4-BE49-F238E27FC236}">
                <a16:creationId xmlns:a16="http://schemas.microsoft.com/office/drawing/2014/main" id="{E8FCD0D1-DCC4-1AF9-FD9F-17477D522964}"/>
              </a:ext>
            </a:extLst>
          </p:cNvPr>
          <p:cNvSpPr txBox="1"/>
          <p:nvPr/>
        </p:nvSpPr>
        <p:spPr>
          <a:xfrm>
            <a:off x="511729" y="414391"/>
            <a:ext cx="10677191"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9904038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86D690-DB15-4FBD-88FE-E97A54DB2234}"/>
              </a:ext>
            </a:extLst>
          </p:cNvPr>
          <p:cNvSpPr>
            <a:spLocks noGrp="1"/>
          </p:cNvSpPr>
          <p:nvPr>
            <p:ph idx="1"/>
          </p:nvPr>
        </p:nvSpPr>
        <p:spPr>
          <a:xfrm>
            <a:off x="2273690" y="2486677"/>
            <a:ext cx="8102601" cy="1884645"/>
          </a:xfrm>
        </p:spPr>
        <p:txBody>
          <a:bodyPr>
            <a:noAutofit/>
          </a:bodyPr>
          <a:lstStyle/>
          <a:p>
            <a:pPr marL="0" marR="15875" lvl="0" indent="0" algn="ctr">
              <a:lnSpc>
                <a:spcPct val="100000"/>
              </a:lnSpc>
              <a:spcBef>
                <a:spcPts val="600"/>
              </a:spcBef>
              <a:buNone/>
              <a:tabLst>
                <a:tab pos="180340" algn="l"/>
              </a:tabLst>
            </a:pPr>
            <a:r>
              <a:rPr lang="en-IN" sz="11500" i="1" dirty="0">
                <a:solidFill>
                  <a:srgbClr val="C00000"/>
                </a:solidFill>
                <a:latin typeface="Calibri" panose="020F0502020204030204" pitchFamily="34" charset="0"/>
                <a:ea typeface="Calibri" panose="020F0502020204030204" pitchFamily="34" charset="0"/>
                <a:cs typeface="Calibri" panose="020F0502020204030204" pitchFamily="34" charset="0"/>
              </a:rPr>
              <a:t>Thank you…</a:t>
            </a:r>
            <a:endParaRPr lang="en-GB" sz="115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indent="0" algn="ctr">
              <a:lnSpc>
                <a:spcPct val="115000"/>
              </a:lnSpc>
              <a:spcAft>
                <a:spcPts val="1000"/>
              </a:spcAft>
              <a:buNone/>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algn="ctr">
              <a:lnSpc>
                <a:spcPct val="115000"/>
              </a:lnSpc>
              <a:spcAft>
                <a:spcPts val="1000"/>
              </a:spcAft>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42900" marR="15875" lvl="0" indent="-342900" algn="ctr">
              <a:lnSpc>
                <a:spcPct val="115000"/>
              </a:lnSpc>
              <a:spcAft>
                <a:spcPts val="1000"/>
              </a:spcAft>
              <a:buFont typeface="Symbol" panose="05050102010706020507" pitchFamily="18" charset="2"/>
              <a:buChar char=""/>
              <a:tabLst>
                <a:tab pos="180340" algn="l"/>
              </a:tabLst>
            </a:pPr>
            <a:endParaRPr lang="en-GB" sz="2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en-GB" sz="180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6427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A5260B-44C1-2E26-D909-83417CF6C993}"/>
              </a:ext>
            </a:extLst>
          </p:cNvPr>
          <p:cNvSpPr txBox="1"/>
          <p:nvPr/>
        </p:nvSpPr>
        <p:spPr>
          <a:xfrm>
            <a:off x="377504" y="1184337"/>
            <a:ext cx="10879770" cy="180049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Necessary for the integrity of epithelial tissues and functioning of retina and vision. </a:t>
            </a:r>
          </a:p>
          <a:p>
            <a:pPr marL="342900" indent="-342900" algn="just">
              <a:spcBef>
                <a:spcPts val="600"/>
              </a:spcBef>
              <a:buFont typeface="Arial" panose="020B0604020202020204" pitchFamily="34" charset="0"/>
              <a:buChar char="•"/>
            </a:pPr>
            <a:r>
              <a:rPr lang="en-US" sz="2400" b="0" i="0" u="none" strike="noStrike" baseline="0" dirty="0"/>
              <a:t>Necessary for spermatogenesis and integrity of testicular and vaginal epithelium. </a:t>
            </a:r>
          </a:p>
          <a:p>
            <a:pPr marL="342900" indent="-342900" algn="just">
              <a:spcBef>
                <a:spcPts val="600"/>
              </a:spcBef>
              <a:buFont typeface="Arial" panose="020B0604020202020204" pitchFamily="34" charset="0"/>
              <a:buChar char="•"/>
            </a:pPr>
            <a:r>
              <a:rPr lang="en-US" sz="2400" b="0" i="0" u="none" strike="noStrike" baseline="0" dirty="0"/>
              <a:t>Involved in growth especially skeletal growth, fertility, and immune response. </a:t>
            </a:r>
          </a:p>
          <a:p>
            <a:pPr marL="342900" indent="-342900" algn="just">
              <a:spcBef>
                <a:spcPts val="600"/>
              </a:spcBef>
              <a:buFont typeface="Arial" panose="020B0604020202020204" pitchFamily="34" charset="0"/>
              <a:buChar char="•"/>
            </a:pPr>
            <a:r>
              <a:rPr lang="en-US" sz="2400" b="0" i="0" u="none" strike="noStrike" baseline="0" dirty="0"/>
              <a:t>Also termed as an anti-infective vitamin. </a:t>
            </a:r>
            <a:endParaRPr lang="en-IN" sz="2400" dirty="0"/>
          </a:p>
        </p:txBody>
      </p:sp>
      <p:sp>
        <p:nvSpPr>
          <p:cNvPr id="2" name="TextBox 1">
            <a:extLst>
              <a:ext uri="{FF2B5EF4-FFF2-40B4-BE49-F238E27FC236}">
                <a16:creationId xmlns:a16="http://schemas.microsoft.com/office/drawing/2014/main" id="{DCF8CFA7-DAA8-6661-5959-5A9B28D2DA5B}"/>
              </a:ext>
            </a:extLst>
          </p:cNvPr>
          <p:cNvSpPr txBox="1"/>
          <p:nvPr/>
        </p:nvSpPr>
        <p:spPr>
          <a:xfrm>
            <a:off x="377504" y="373709"/>
            <a:ext cx="10879770"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Functions of Vitamin A</a:t>
            </a:r>
          </a:p>
        </p:txBody>
      </p:sp>
    </p:spTree>
    <p:extLst>
      <p:ext uri="{BB962C8B-B14F-4D97-AF65-F5344CB8AC3E}">
        <p14:creationId xmlns:p14="http://schemas.microsoft.com/office/powerpoint/2010/main" val="2377867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CAF68C-DDD4-765D-C259-16CCA710907C}"/>
              </a:ext>
            </a:extLst>
          </p:cNvPr>
          <p:cNvSpPr txBox="1"/>
          <p:nvPr/>
        </p:nvSpPr>
        <p:spPr>
          <a:xfrm>
            <a:off x="373144" y="1268332"/>
            <a:ext cx="8841996" cy="4031873"/>
          </a:xfrm>
          <a:prstGeom prst="rect">
            <a:avLst/>
          </a:prstGeom>
          <a:noFill/>
        </p:spPr>
        <p:txBody>
          <a:bodyPr wrap="square">
            <a:spAutoFit/>
          </a:bodyPr>
          <a:lstStyle/>
          <a:p>
            <a:pPr>
              <a:spcBef>
                <a:spcPts val="600"/>
              </a:spcBef>
            </a:pPr>
            <a:r>
              <a:rPr lang="en-IN" sz="2400" b="1" i="0" u="none" strike="noStrike" baseline="0" dirty="0"/>
              <a:t>Causes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Insufficient intake of vitamin A </a:t>
            </a:r>
          </a:p>
          <a:p>
            <a:pPr marL="342900" indent="-342900" algn="just">
              <a:spcBef>
                <a:spcPts val="600"/>
              </a:spcBef>
              <a:buFont typeface="Arial" panose="020B0604020202020204" pitchFamily="34" charset="0"/>
              <a:buChar char="•"/>
            </a:pPr>
            <a:r>
              <a:rPr lang="en-US" sz="2400" b="0" i="0" u="none" strike="noStrike" baseline="0" dirty="0"/>
              <a:t>Severe malnutrition</a:t>
            </a:r>
            <a:r>
              <a:rPr lang="en-US" sz="2400" dirty="0"/>
              <a:t> </a:t>
            </a:r>
          </a:p>
          <a:p>
            <a:pPr marL="342900" indent="-342900" algn="just">
              <a:spcBef>
                <a:spcPts val="600"/>
              </a:spcBef>
              <a:buFont typeface="Arial" panose="020B0604020202020204" pitchFamily="34" charset="0"/>
              <a:buChar char="•"/>
            </a:pPr>
            <a:r>
              <a:rPr lang="en-US" sz="2400" dirty="0"/>
              <a:t>Chronic diarrhea </a:t>
            </a:r>
          </a:p>
          <a:p>
            <a:pPr marL="342900" indent="-342900" algn="just">
              <a:spcBef>
                <a:spcPts val="600"/>
              </a:spcBef>
              <a:buFont typeface="Arial" panose="020B0604020202020204" pitchFamily="34" charset="0"/>
              <a:buChar char="•"/>
            </a:pPr>
            <a:r>
              <a:rPr lang="en-US" sz="2400" dirty="0"/>
              <a:t>Malabsorptive states </a:t>
            </a:r>
          </a:p>
          <a:p>
            <a:pPr marL="342900" indent="-342900" algn="just">
              <a:spcBef>
                <a:spcPts val="600"/>
              </a:spcBef>
              <a:buFont typeface="Arial" panose="020B0604020202020204" pitchFamily="34" charset="0"/>
              <a:buChar char="•"/>
            </a:pPr>
            <a:r>
              <a:rPr lang="en-US" sz="2400" dirty="0"/>
              <a:t>Chronic liver disease</a:t>
            </a:r>
            <a:r>
              <a:rPr lang="en-US" sz="2400" b="0" i="0" u="none" strike="noStrike" baseline="0" dirty="0"/>
              <a:t> </a:t>
            </a:r>
            <a:endParaRPr lang="en-US" sz="2400" dirty="0"/>
          </a:p>
          <a:p>
            <a:pPr marL="342900" indent="-342900" algn="just">
              <a:spcBef>
                <a:spcPts val="600"/>
              </a:spcBef>
              <a:buFont typeface="Arial" panose="020B0604020202020204" pitchFamily="34" charset="0"/>
              <a:buChar char="•"/>
            </a:pPr>
            <a:r>
              <a:rPr lang="en-US" sz="2400" b="0" i="0" u="none" strike="noStrike" baseline="0" dirty="0">
                <a:solidFill>
                  <a:srgbClr val="000000"/>
                </a:solidFill>
              </a:rPr>
              <a:t>Prematurity</a:t>
            </a:r>
            <a:endParaRPr lang="en-US" sz="2400" dirty="0">
              <a:solidFill>
                <a:srgbClr val="000000"/>
              </a:solidFill>
            </a:endParaRPr>
          </a:p>
          <a:p>
            <a:pPr marL="342900" indent="-342900" algn="just">
              <a:spcBef>
                <a:spcPts val="600"/>
              </a:spcBef>
              <a:buFont typeface="Arial" panose="020B0604020202020204" pitchFamily="34" charset="0"/>
              <a:buChar char="•"/>
            </a:pPr>
            <a:r>
              <a:rPr lang="en-US" sz="2400" b="0" i="0" u="none" strike="noStrike" baseline="0" dirty="0">
                <a:solidFill>
                  <a:srgbClr val="000000"/>
                </a:solidFill>
              </a:rPr>
              <a:t>M</a:t>
            </a:r>
            <a:r>
              <a:rPr lang="en-US" sz="2400" b="0" i="0" u="none" strike="noStrike" baseline="0" dirty="0"/>
              <a:t>easles and respiratory tract infections</a:t>
            </a:r>
          </a:p>
          <a:p>
            <a:pPr marL="342900" indent="-342900" algn="just">
              <a:spcBef>
                <a:spcPts val="600"/>
              </a:spcBef>
              <a:buFont typeface="Arial" panose="020B0604020202020204" pitchFamily="34" charset="0"/>
              <a:buChar char="•"/>
            </a:pPr>
            <a:r>
              <a:rPr lang="en-US" sz="2400" dirty="0"/>
              <a:t>Subclinical</a:t>
            </a:r>
            <a:r>
              <a:rPr lang="en-US" sz="2400" b="0" i="0" u="none" strike="noStrike" baseline="0" dirty="0"/>
              <a:t> </a:t>
            </a:r>
            <a:endParaRPr lang="en-IN" sz="2400" dirty="0"/>
          </a:p>
        </p:txBody>
      </p:sp>
      <p:sp>
        <p:nvSpPr>
          <p:cNvPr id="2" name="TextBox 1">
            <a:extLst>
              <a:ext uri="{FF2B5EF4-FFF2-40B4-BE49-F238E27FC236}">
                <a16:creationId xmlns:a16="http://schemas.microsoft.com/office/drawing/2014/main" id="{76903D15-1016-B9C6-19E7-548B89EDB2BA}"/>
              </a:ext>
            </a:extLst>
          </p:cNvPr>
          <p:cNvSpPr txBox="1"/>
          <p:nvPr/>
        </p:nvSpPr>
        <p:spPr>
          <a:xfrm>
            <a:off x="494950" y="413665"/>
            <a:ext cx="10863744"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VITAMIN A DEFICIENCY </a:t>
            </a:r>
          </a:p>
        </p:txBody>
      </p:sp>
    </p:spTree>
    <p:extLst>
      <p:ext uri="{BB962C8B-B14F-4D97-AF65-F5344CB8AC3E}">
        <p14:creationId xmlns:p14="http://schemas.microsoft.com/office/powerpoint/2010/main" val="1421224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21110F-0509-8571-0C21-1C923D6A491C}"/>
              </a:ext>
            </a:extLst>
          </p:cNvPr>
          <p:cNvSpPr txBox="1"/>
          <p:nvPr/>
        </p:nvSpPr>
        <p:spPr>
          <a:xfrm>
            <a:off x="391013" y="528886"/>
            <a:ext cx="10860756" cy="3801041"/>
          </a:xfrm>
          <a:prstGeom prst="rect">
            <a:avLst/>
          </a:prstGeom>
          <a:noFill/>
        </p:spPr>
        <p:txBody>
          <a:bodyPr wrap="square">
            <a:spAutoFit/>
          </a:bodyPr>
          <a:lstStyle/>
          <a:p>
            <a:pPr algn="just">
              <a:spcBef>
                <a:spcPts val="600"/>
              </a:spcBef>
            </a:pPr>
            <a:r>
              <a:rPr lang="en-IN" sz="2400" b="1" dirty="0">
                <a:latin typeface="Calibri" panose="020F0502020204030204" pitchFamily="34" charset="0"/>
                <a:cs typeface="Calibri" panose="020F0502020204030204" pitchFamily="34" charset="0"/>
              </a:rPr>
              <a:t>Subclinical Deficiency: </a:t>
            </a:r>
            <a:r>
              <a:rPr lang="en-US" sz="2400" b="0" i="0" u="none" strike="noStrike" baseline="0" dirty="0"/>
              <a:t>Increased severity of certain infections and an increased risk of infection related mortality. </a:t>
            </a:r>
          </a:p>
          <a:p>
            <a:pPr>
              <a:spcBef>
                <a:spcPts val="600"/>
              </a:spcBef>
            </a:pPr>
            <a:r>
              <a:rPr lang="en-IN" sz="2400" b="1" i="1" u="none" strike="noStrike" baseline="0" dirty="0"/>
              <a:t>Early Features</a:t>
            </a:r>
            <a:r>
              <a:rPr lang="en-IN" sz="2400" b="1" u="none" strike="noStrike" baseline="0" dirty="0"/>
              <a:t>: </a:t>
            </a:r>
            <a:r>
              <a:rPr lang="en-US" sz="2400" b="0" i="0" u="none" strike="noStrike" baseline="0" dirty="0"/>
              <a:t>Defective dark adaptation night blindness. </a:t>
            </a:r>
          </a:p>
          <a:p>
            <a:pPr>
              <a:spcBef>
                <a:spcPts val="600"/>
              </a:spcBef>
            </a:pPr>
            <a:r>
              <a:rPr lang="en-IN" sz="2400" b="1" i="1" u="none" strike="noStrike" baseline="0" dirty="0"/>
              <a:t>Xerophthalmia</a:t>
            </a:r>
            <a:r>
              <a:rPr lang="en-IN" sz="2400" b="0" i="1" u="none" strike="noStrike" baseline="0" dirty="0"/>
              <a:t>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Especially prevalent in 6–36 months old. It is often combined with general undernutrition. </a:t>
            </a:r>
          </a:p>
          <a:p>
            <a:pPr marL="342900" indent="-342900">
              <a:spcBef>
                <a:spcPts val="600"/>
              </a:spcBef>
              <a:buFont typeface="Arial" panose="020B0604020202020204" pitchFamily="34" charset="0"/>
              <a:buChar char="•"/>
            </a:pPr>
            <a:r>
              <a:rPr lang="en-US" sz="2400" b="0" i="1" u="none" strike="noStrike" baseline="0" dirty="0"/>
              <a:t>Xerosis (dryness) of the conjunctiva </a:t>
            </a:r>
            <a:r>
              <a:rPr lang="en-US" sz="2400" b="0" i="0" u="none" strike="noStrike" baseline="0" dirty="0"/>
              <a:t>is usually the first clinical sign. </a:t>
            </a:r>
          </a:p>
          <a:p>
            <a:pPr marL="342900" indent="-342900">
              <a:spcBef>
                <a:spcPts val="600"/>
              </a:spcBef>
              <a:buFont typeface="Arial" panose="020B0604020202020204" pitchFamily="34" charset="0"/>
              <a:buChar char="•"/>
            </a:pPr>
            <a:r>
              <a:rPr lang="en-US" sz="2400" dirty="0"/>
              <a:t>This may be followed by corneal xerosis keratomalacia and perforation leading to blindness</a:t>
            </a:r>
            <a:r>
              <a:rPr lang="en-US" sz="2400" b="0" i="0" u="none" strike="noStrike" baseline="0" dirty="0"/>
              <a:t>. </a:t>
            </a:r>
          </a:p>
        </p:txBody>
      </p:sp>
    </p:spTree>
    <p:extLst>
      <p:ext uri="{BB962C8B-B14F-4D97-AF65-F5344CB8AC3E}">
        <p14:creationId xmlns:p14="http://schemas.microsoft.com/office/powerpoint/2010/main" val="1156948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6843</TotalTime>
  <Words>5659</Words>
  <Application>Microsoft Office PowerPoint</Application>
  <PresentationFormat>Widescreen</PresentationFormat>
  <Paragraphs>508</Paragraphs>
  <Slides>69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Arial</vt:lpstr>
      <vt:lpstr>Calibri</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Endocrine, paracrine and intracrine functions of Vitamin 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Anindita</dc:creator>
  <cp:lastModifiedBy>Manzoor Elahi</cp:lastModifiedBy>
  <cp:revision>726</cp:revision>
  <cp:lastPrinted>2024-03-01T04:43:24Z</cp:lastPrinted>
  <dcterms:created xsi:type="dcterms:W3CDTF">2017-07-29T18:53:06Z</dcterms:created>
  <dcterms:modified xsi:type="dcterms:W3CDTF">2024-03-11T09:57:39Z</dcterms:modified>
</cp:coreProperties>
</file>