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0"/>
  </p:notesMasterIdLst>
  <p:sldIdLst>
    <p:sldId id="502" r:id="rId2"/>
    <p:sldId id="1006" r:id="rId3"/>
    <p:sldId id="257" r:id="rId4"/>
    <p:sldId id="264" r:id="rId5"/>
    <p:sldId id="269" r:id="rId6"/>
    <p:sldId id="261" r:id="rId7"/>
    <p:sldId id="270" r:id="rId8"/>
    <p:sldId id="266" r:id="rId9"/>
    <p:sldId id="258" r:id="rId10"/>
    <p:sldId id="259" r:id="rId11"/>
    <p:sldId id="260" r:id="rId12"/>
    <p:sldId id="265" r:id="rId13"/>
    <p:sldId id="1167" r:id="rId14"/>
    <p:sldId id="1168" r:id="rId15"/>
    <p:sldId id="268" r:id="rId16"/>
    <p:sldId id="1169" r:id="rId17"/>
    <p:sldId id="1030" r:id="rId18"/>
    <p:sldId id="271" r:id="rId19"/>
    <p:sldId id="1170" r:id="rId20"/>
    <p:sldId id="1032" r:id="rId21"/>
    <p:sldId id="272" r:id="rId22"/>
    <p:sldId id="1035" r:id="rId23"/>
    <p:sldId id="1110" r:id="rId24"/>
    <p:sldId id="1036" r:id="rId25"/>
    <p:sldId id="1037" r:id="rId26"/>
    <p:sldId id="1038" r:id="rId27"/>
    <p:sldId id="1039" r:id="rId28"/>
    <p:sldId id="1111" r:id="rId29"/>
    <p:sldId id="1040" r:id="rId30"/>
    <p:sldId id="1041" r:id="rId31"/>
    <p:sldId id="1042" r:id="rId32"/>
    <p:sldId id="1043" r:id="rId33"/>
    <p:sldId id="1044" r:id="rId34"/>
    <p:sldId id="1046" r:id="rId35"/>
    <p:sldId id="1114" r:id="rId36"/>
    <p:sldId id="1113" r:id="rId37"/>
    <p:sldId id="1049" r:id="rId38"/>
    <p:sldId id="1050" r:id="rId39"/>
    <p:sldId id="1051" r:id="rId40"/>
    <p:sldId id="1052" r:id="rId41"/>
    <p:sldId id="1054" r:id="rId42"/>
    <p:sldId id="1056" r:id="rId43"/>
    <p:sldId id="1055" r:id="rId44"/>
    <p:sldId id="1058" r:id="rId45"/>
    <p:sldId id="1061" r:id="rId46"/>
    <p:sldId id="1062" r:id="rId47"/>
    <p:sldId id="1063" r:id="rId48"/>
    <p:sldId id="1064" r:id="rId49"/>
    <p:sldId id="1065" r:id="rId50"/>
    <p:sldId id="1067" r:id="rId51"/>
    <p:sldId id="1068" r:id="rId52"/>
    <p:sldId id="1069" r:id="rId53"/>
    <p:sldId id="1070" r:id="rId54"/>
    <p:sldId id="1072" r:id="rId55"/>
    <p:sldId id="1073" r:id="rId56"/>
    <p:sldId id="1092" r:id="rId57"/>
    <p:sldId id="1096" r:id="rId58"/>
    <p:sldId id="1097" r:id="rId59"/>
    <p:sldId id="1117" r:id="rId60"/>
    <p:sldId id="1098" r:id="rId61"/>
    <p:sldId id="1099" r:id="rId62"/>
    <p:sldId id="1100" r:id="rId63"/>
    <p:sldId id="1101" r:id="rId64"/>
    <p:sldId id="1102" r:id="rId65"/>
    <p:sldId id="1103" r:id="rId66"/>
    <p:sldId id="1104" r:id="rId67"/>
    <p:sldId id="1105" r:id="rId68"/>
    <p:sldId id="1106" r:id="rId69"/>
    <p:sldId id="1161" r:id="rId70"/>
    <p:sldId id="1162" r:id="rId71"/>
    <p:sldId id="1107" r:id="rId72"/>
    <p:sldId id="1108" r:id="rId73"/>
    <p:sldId id="1118" r:id="rId74"/>
    <p:sldId id="1119" r:id="rId75"/>
    <p:sldId id="1122" r:id="rId76"/>
    <p:sldId id="1123" r:id="rId77"/>
    <p:sldId id="1124" r:id="rId78"/>
    <p:sldId id="1125" r:id="rId79"/>
    <p:sldId id="1127" r:id="rId80"/>
    <p:sldId id="1128" r:id="rId81"/>
    <p:sldId id="1129" r:id="rId82"/>
    <p:sldId id="1130" r:id="rId83"/>
    <p:sldId id="1131" r:id="rId84"/>
    <p:sldId id="1132" r:id="rId85"/>
    <p:sldId id="1135" r:id="rId86"/>
    <p:sldId id="1137" r:id="rId87"/>
    <p:sldId id="1138" r:id="rId88"/>
    <p:sldId id="1139" r:id="rId89"/>
    <p:sldId id="1141" r:id="rId90"/>
    <p:sldId id="1143" r:id="rId91"/>
    <p:sldId id="1144" r:id="rId92"/>
    <p:sldId id="1145" r:id="rId93"/>
    <p:sldId id="1147" r:id="rId94"/>
    <p:sldId id="1146" r:id="rId95"/>
    <p:sldId id="1148" r:id="rId96"/>
    <p:sldId id="1149" r:id="rId97"/>
    <p:sldId id="1150" r:id="rId98"/>
    <p:sldId id="1151" r:id="rId99"/>
    <p:sldId id="1152" r:id="rId100"/>
    <p:sldId id="1153" r:id="rId101"/>
    <p:sldId id="1154" r:id="rId102"/>
    <p:sldId id="1155" r:id="rId103"/>
    <p:sldId id="1165" r:id="rId104"/>
    <p:sldId id="1166" r:id="rId105"/>
    <p:sldId id="1157" r:id="rId106"/>
    <p:sldId id="1158" r:id="rId107"/>
    <p:sldId id="1159" r:id="rId108"/>
    <p:sldId id="525" r:id="rId109"/>
  </p:sldIdLst>
  <p:sldSz cx="12192000" cy="6858000"/>
  <p:notesSz cx="9942513" cy="6761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E6"/>
    <a:srgbClr val="98714D"/>
    <a:srgbClr val="FFE5F2"/>
    <a:srgbClr val="FFBDDE"/>
    <a:srgbClr val="FF61B0"/>
    <a:srgbClr val="D840BF"/>
    <a:srgbClr val="FF66FF"/>
    <a:srgbClr val="9900FF"/>
    <a:srgbClr val="CC00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D605E-454F-46EC-A054-364EB58D3DCC}" v="24" dt="2023-11-07T11:41:34.1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59" autoAdjust="0"/>
    <p:restoredTop sz="93686" autoAdjust="0"/>
  </p:normalViewPr>
  <p:slideViewPr>
    <p:cSldViewPr snapToGrid="0">
      <p:cViewPr varScale="1">
        <p:scale>
          <a:sx n="58" d="100"/>
          <a:sy n="58" d="100"/>
        </p:scale>
        <p:origin x="1014" y="60"/>
      </p:cViewPr>
      <p:guideLst>
        <p:guide orient="horz" pos="2160"/>
        <p:guide pos="3840"/>
      </p:guideLst>
    </p:cSldViewPr>
  </p:slideViewPr>
  <p:outlineViewPr>
    <p:cViewPr>
      <p:scale>
        <a:sx n="33" d="100"/>
        <a:sy n="33" d="100"/>
      </p:scale>
      <p:origin x="0" y="-8562"/>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115" Type="http://schemas.microsoft.com/office/2016/11/relationships/changesInfo" Target="changesInfos/changesInfo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geeta Yadav" userId="1daccc1f-e0b1-4eeb-b627-549ecc2925bd" providerId="ADAL" clId="{08AD605E-454F-46EC-A054-364EB58D3DCC}"/>
    <pc:docChg chg="undo custSel addSld delSld modSld sldOrd">
      <pc:chgData name="Sangeeta Yadav" userId="1daccc1f-e0b1-4eeb-b627-549ecc2925bd" providerId="ADAL" clId="{08AD605E-454F-46EC-A054-364EB58D3DCC}" dt="2023-11-20T09:00:43.028" v="1701" actId="20577"/>
      <pc:docMkLst>
        <pc:docMk/>
      </pc:docMkLst>
      <pc:sldChg chg="modSp mod">
        <pc:chgData name="Sangeeta Yadav" userId="1daccc1f-e0b1-4eeb-b627-549ecc2925bd" providerId="ADAL" clId="{08AD605E-454F-46EC-A054-364EB58D3DCC}" dt="2023-11-20T08:17:19.687" v="1581" actId="14100"/>
        <pc:sldMkLst>
          <pc:docMk/>
          <pc:sldMk cId="1421224122" sldId="999"/>
        </pc:sldMkLst>
        <pc:spChg chg="mod">
          <ac:chgData name="Sangeeta Yadav" userId="1daccc1f-e0b1-4eeb-b627-549ecc2925bd" providerId="ADAL" clId="{08AD605E-454F-46EC-A054-364EB58D3DCC}" dt="2023-11-20T08:17:19.687" v="1581" actId="14100"/>
          <ac:spMkLst>
            <pc:docMk/>
            <pc:sldMk cId="1421224122" sldId="999"/>
            <ac:spMk id="3" creationId="{55E16F3F-0631-4D99-EF1A-83F8855DAE67}"/>
          </ac:spMkLst>
        </pc:spChg>
      </pc:sldChg>
      <pc:sldChg chg="modSp mod">
        <pc:chgData name="Sangeeta Yadav" userId="1daccc1f-e0b1-4eeb-b627-549ecc2925bd" providerId="ADAL" clId="{08AD605E-454F-46EC-A054-364EB58D3DCC}" dt="2023-11-20T08:17:08.520" v="1580" actId="12"/>
        <pc:sldMkLst>
          <pc:docMk/>
          <pc:sldMk cId="2377867931" sldId="1000"/>
        </pc:sldMkLst>
        <pc:spChg chg="mod">
          <ac:chgData name="Sangeeta Yadav" userId="1daccc1f-e0b1-4eeb-b627-549ecc2925bd" providerId="ADAL" clId="{08AD605E-454F-46EC-A054-364EB58D3DCC}" dt="2023-11-20T08:17:08.520" v="1580" actId="12"/>
          <ac:spMkLst>
            <pc:docMk/>
            <pc:sldMk cId="2377867931" sldId="1000"/>
            <ac:spMk id="3" creationId="{89E7A869-A98C-A290-1866-15B5AC602E44}"/>
          </ac:spMkLst>
        </pc:spChg>
      </pc:sldChg>
      <pc:sldChg chg="modSp mod">
        <pc:chgData name="Sangeeta Yadav" userId="1daccc1f-e0b1-4eeb-b627-549ecc2925bd" providerId="ADAL" clId="{08AD605E-454F-46EC-A054-364EB58D3DCC}" dt="2023-11-02T10:12:44.479" v="213" actId="1076"/>
        <pc:sldMkLst>
          <pc:docMk/>
          <pc:sldMk cId="824010774" sldId="1001"/>
        </pc:sldMkLst>
        <pc:spChg chg="mod">
          <ac:chgData name="Sangeeta Yadav" userId="1daccc1f-e0b1-4eeb-b627-549ecc2925bd" providerId="ADAL" clId="{08AD605E-454F-46EC-A054-364EB58D3DCC}" dt="2023-11-02T10:12:44.479" v="213" actId="1076"/>
          <ac:spMkLst>
            <pc:docMk/>
            <pc:sldMk cId="824010774" sldId="1001"/>
            <ac:spMk id="3" creationId="{BF1FF19E-838E-D12D-CA86-44A7E98D0E86}"/>
          </ac:spMkLst>
        </pc:spChg>
        <pc:picChg chg="mod">
          <ac:chgData name="Sangeeta Yadav" userId="1daccc1f-e0b1-4eeb-b627-549ecc2925bd" providerId="ADAL" clId="{08AD605E-454F-46EC-A054-364EB58D3DCC}" dt="2023-11-02T10:12:41.636" v="212" actId="1076"/>
          <ac:picMkLst>
            <pc:docMk/>
            <pc:sldMk cId="824010774" sldId="1001"/>
            <ac:picMk id="5" creationId="{33D9143A-351A-77B0-13F4-DDDA2C00B846}"/>
          </ac:picMkLst>
        </pc:picChg>
      </pc:sldChg>
      <pc:sldChg chg="modSp mod">
        <pc:chgData name="Sangeeta Yadav" userId="1daccc1f-e0b1-4eeb-b627-549ecc2925bd" providerId="ADAL" clId="{08AD605E-454F-46EC-A054-364EB58D3DCC}" dt="2023-11-20T08:16:50.377" v="1579" actId="20577"/>
        <pc:sldMkLst>
          <pc:docMk/>
          <pc:sldMk cId="405341376" sldId="1002"/>
        </pc:sldMkLst>
        <pc:spChg chg="mod">
          <ac:chgData name="Sangeeta Yadav" userId="1daccc1f-e0b1-4eeb-b627-549ecc2925bd" providerId="ADAL" clId="{08AD605E-454F-46EC-A054-364EB58D3DCC}" dt="2023-11-20T08:16:50.377" v="1579" actId="20577"/>
          <ac:spMkLst>
            <pc:docMk/>
            <pc:sldMk cId="405341376" sldId="1002"/>
            <ac:spMk id="3" creationId="{A62CAE5E-BFD3-3E42-01BF-15BDD937B218}"/>
          </ac:spMkLst>
        </pc:spChg>
      </pc:sldChg>
      <pc:sldChg chg="modSp mod">
        <pc:chgData name="Sangeeta Yadav" userId="1daccc1f-e0b1-4eeb-b627-549ecc2925bd" providerId="ADAL" clId="{08AD605E-454F-46EC-A054-364EB58D3DCC}" dt="2023-11-02T10:11:58.988" v="204" actId="2711"/>
        <pc:sldMkLst>
          <pc:docMk/>
          <pc:sldMk cId="3252915315" sldId="1003"/>
        </pc:sldMkLst>
        <pc:spChg chg="mod">
          <ac:chgData name="Sangeeta Yadav" userId="1daccc1f-e0b1-4eeb-b627-549ecc2925bd" providerId="ADAL" clId="{08AD605E-454F-46EC-A054-364EB58D3DCC}" dt="2023-11-02T10:11:58.988" v="204" actId="2711"/>
          <ac:spMkLst>
            <pc:docMk/>
            <pc:sldMk cId="3252915315" sldId="1003"/>
            <ac:spMk id="3" creationId="{874F03B7-461B-60BD-4085-F1E4C8991C47}"/>
          </ac:spMkLst>
        </pc:spChg>
      </pc:sldChg>
      <pc:sldChg chg="modSp mod">
        <pc:chgData name="Sangeeta Yadav" userId="1daccc1f-e0b1-4eeb-b627-549ecc2925bd" providerId="ADAL" clId="{08AD605E-454F-46EC-A054-364EB58D3DCC}" dt="2023-11-20T08:16:40.269" v="1578" actId="12"/>
        <pc:sldMkLst>
          <pc:docMk/>
          <pc:sldMk cId="1877624364" sldId="1004"/>
        </pc:sldMkLst>
        <pc:spChg chg="mod">
          <ac:chgData name="Sangeeta Yadav" userId="1daccc1f-e0b1-4eeb-b627-549ecc2925bd" providerId="ADAL" clId="{08AD605E-454F-46EC-A054-364EB58D3DCC}" dt="2023-11-20T08:16:40.269" v="1578" actId="12"/>
          <ac:spMkLst>
            <pc:docMk/>
            <pc:sldMk cId="1877624364" sldId="1004"/>
            <ac:spMk id="3" creationId="{487E5ABA-3503-5192-F878-8B719C71087B}"/>
          </ac:spMkLst>
        </pc:spChg>
      </pc:sldChg>
      <pc:sldChg chg="modSp mod">
        <pc:chgData name="Sangeeta Yadav" userId="1daccc1f-e0b1-4eeb-b627-549ecc2925bd" providerId="ADAL" clId="{08AD605E-454F-46EC-A054-364EB58D3DCC}" dt="2023-11-20T08:07:16.046" v="1577" actId="1076"/>
        <pc:sldMkLst>
          <pc:docMk/>
          <pc:sldMk cId="518076206" sldId="1005"/>
        </pc:sldMkLst>
        <pc:spChg chg="mod">
          <ac:chgData name="Sangeeta Yadav" userId="1daccc1f-e0b1-4eeb-b627-549ecc2925bd" providerId="ADAL" clId="{08AD605E-454F-46EC-A054-364EB58D3DCC}" dt="2023-11-20T08:07:16.046" v="1577" actId="1076"/>
          <ac:spMkLst>
            <pc:docMk/>
            <pc:sldMk cId="518076206" sldId="1005"/>
            <ac:spMk id="3" creationId="{C88264C6-F686-024F-995C-0693FB8D4504}"/>
          </ac:spMkLst>
        </pc:spChg>
        <pc:spChg chg="mod">
          <ac:chgData name="Sangeeta Yadav" userId="1daccc1f-e0b1-4eeb-b627-549ecc2925bd" providerId="ADAL" clId="{08AD605E-454F-46EC-A054-364EB58D3DCC}" dt="2023-11-02T10:11:20.223" v="199" actId="14100"/>
          <ac:spMkLst>
            <pc:docMk/>
            <pc:sldMk cId="518076206" sldId="1005"/>
            <ac:spMk id="5" creationId="{1746D02E-C7D7-89FC-F586-A10A2A854E2A}"/>
          </ac:spMkLst>
        </pc:spChg>
      </pc:sldChg>
      <pc:sldChg chg="del">
        <pc:chgData name="Sangeeta Yadav" userId="1daccc1f-e0b1-4eeb-b627-549ecc2925bd" providerId="ADAL" clId="{08AD605E-454F-46EC-A054-364EB58D3DCC}" dt="2023-11-06T09:56:12.029" v="1396" actId="2696"/>
        <pc:sldMkLst>
          <pc:docMk/>
          <pc:sldMk cId="3842936555" sldId="1007"/>
        </pc:sldMkLst>
      </pc:sldChg>
      <pc:sldChg chg="del">
        <pc:chgData name="Sangeeta Yadav" userId="1daccc1f-e0b1-4eeb-b627-549ecc2925bd" providerId="ADAL" clId="{08AD605E-454F-46EC-A054-364EB58D3DCC}" dt="2023-11-06T09:56:10.017" v="1395" actId="2696"/>
        <pc:sldMkLst>
          <pc:docMk/>
          <pc:sldMk cId="3016858580" sldId="1008"/>
        </pc:sldMkLst>
      </pc:sldChg>
      <pc:sldChg chg="modSp mod">
        <pc:chgData name="Sangeeta Yadav" userId="1daccc1f-e0b1-4eeb-b627-549ecc2925bd" providerId="ADAL" clId="{08AD605E-454F-46EC-A054-364EB58D3DCC}" dt="2023-11-02T10:14:12.210" v="247" actId="2711"/>
        <pc:sldMkLst>
          <pc:docMk/>
          <pc:sldMk cId="1286985387" sldId="1010"/>
        </pc:sldMkLst>
        <pc:spChg chg="mod">
          <ac:chgData name="Sangeeta Yadav" userId="1daccc1f-e0b1-4eeb-b627-549ecc2925bd" providerId="ADAL" clId="{08AD605E-454F-46EC-A054-364EB58D3DCC}" dt="2023-11-02T10:14:12.210" v="247" actId="2711"/>
          <ac:spMkLst>
            <pc:docMk/>
            <pc:sldMk cId="1286985387" sldId="1010"/>
            <ac:spMk id="4" creationId="{484A7CD3-E065-F98D-509F-898834E626DA}"/>
          </ac:spMkLst>
        </pc:spChg>
      </pc:sldChg>
      <pc:sldChg chg="modSp mod">
        <pc:chgData name="Sangeeta Yadav" userId="1daccc1f-e0b1-4eeb-b627-549ecc2925bd" providerId="ADAL" clId="{08AD605E-454F-46EC-A054-364EB58D3DCC}" dt="2023-11-06T11:10:46.421" v="1398" actId="12"/>
        <pc:sldMkLst>
          <pc:docMk/>
          <pc:sldMk cId="3064804639" sldId="1011"/>
        </pc:sldMkLst>
        <pc:spChg chg="mod">
          <ac:chgData name="Sangeeta Yadav" userId="1daccc1f-e0b1-4eeb-b627-549ecc2925bd" providerId="ADAL" clId="{08AD605E-454F-46EC-A054-364EB58D3DCC}" dt="2023-11-02T10:14:31.328" v="251" actId="14100"/>
          <ac:spMkLst>
            <pc:docMk/>
            <pc:sldMk cId="3064804639" sldId="1011"/>
            <ac:spMk id="4" creationId="{3E96DD84-BDB3-A556-4189-799E28799632}"/>
          </ac:spMkLst>
        </pc:spChg>
        <pc:spChg chg="mod">
          <ac:chgData name="Sangeeta Yadav" userId="1daccc1f-e0b1-4eeb-b627-549ecc2925bd" providerId="ADAL" clId="{08AD605E-454F-46EC-A054-364EB58D3DCC}" dt="2023-11-06T11:10:46.421" v="1398" actId="12"/>
          <ac:spMkLst>
            <pc:docMk/>
            <pc:sldMk cId="3064804639" sldId="1011"/>
            <ac:spMk id="6" creationId="{7C95F83F-363A-9B50-E310-80FBD563B04F}"/>
          </ac:spMkLst>
        </pc:spChg>
      </pc:sldChg>
      <pc:sldChg chg="addSp delSp modSp del mod">
        <pc:chgData name="Sangeeta Yadav" userId="1daccc1f-e0b1-4eeb-b627-549ecc2925bd" providerId="ADAL" clId="{08AD605E-454F-46EC-A054-364EB58D3DCC}" dt="2023-11-20T08:20:12.405" v="1611" actId="2696"/>
        <pc:sldMkLst>
          <pc:docMk/>
          <pc:sldMk cId="2308493577" sldId="1012"/>
        </pc:sldMkLst>
        <pc:spChg chg="add del">
          <ac:chgData name="Sangeeta Yadav" userId="1daccc1f-e0b1-4eeb-b627-549ecc2925bd" providerId="ADAL" clId="{08AD605E-454F-46EC-A054-364EB58D3DCC}" dt="2023-11-02T10:15:13.349" v="258" actId="22"/>
          <ac:spMkLst>
            <pc:docMk/>
            <pc:sldMk cId="2308493577" sldId="1012"/>
            <ac:spMk id="5" creationId="{CCCD3484-3F4B-D055-3B1A-8A373A6A75D4}"/>
          </ac:spMkLst>
        </pc:spChg>
        <pc:spChg chg="add mod">
          <ac:chgData name="Sangeeta Yadav" userId="1daccc1f-e0b1-4eeb-b627-549ecc2925bd" providerId="ADAL" clId="{08AD605E-454F-46EC-A054-364EB58D3DCC}" dt="2023-11-02T10:15:43.708" v="269" actId="1076"/>
          <ac:spMkLst>
            <pc:docMk/>
            <pc:sldMk cId="2308493577" sldId="1012"/>
            <ac:spMk id="7" creationId="{2D65B71F-B54C-357B-2C58-7003A944DC27}"/>
          </ac:spMkLst>
        </pc:spChg>
        <pc:picChg chg="mod">
          <ac:chgData name="Sangeeta Yadav" userId="1daccc1f-e0b1-4eeb-b627-549ecc2925bd" providerId="ADAL" clId="{08AD605E-454F-46EC-A054-364EB58D3DCC}" dt="2023-11-02T10:15:40.495" v="268" actId="1076"/>
          <ac:picMkLst>
            <pc:docMk/>
            <pc:sldMk cId="2308493577" sldId="1012"/>
            <ac:picMk id="4" creationId="{2E2F889B-107A-6D62-19B4-9884DA60521C}"/>
          </ac:picMkLst>
        </pc:picChg>
      </pc:sldChg>
      <pc:sldChg chg="modSp mod">
        <pc:chgData name="Sangeeta Yadav" userId="1daccc1f-e0b1-4eeb-b627-549ecc2925bd" providerId="ADAL" clId="{08AD605E-454F-46EC-A054-364EB58D3DCC}" dt="2023-11-06T11:11:02.946" v="1399" actId="20577"/>
        <pc:sldMkLst>
          <pc:docMk/>
          <pc:sldMk cId="127499217" sldId="1013"/>
        </pc:sldMkLst>
        <pc:spChg chg="mod">
          <ac:chgData name="Sangeeta Yadav" userId="1daccc1f-e0b1-4eeb-b627-549ecc2925bd" providerId="ADAL" clId="{08AD605E-454F-46EC-A054-364EB58D3DCC}" dt="2023-11-06T11:11:02.946" v="1399" actId="20577"/>
          <ac:spMkLst>
            <pc:docMk/>
            <pc:sldMk cId="127499217" sldId="1013"/>
            <ac:spMk id="4" creationId="{212A9031-D6E5-95C5-2227-90BA2A9601DE}"/>
          </ac:spMkLst>
        </pc:spChg>
      </pc:sldChg>
      <pc:sldChg chg="modSp mod">
        <pc:chgData name="Sangeeta Yadav" userId="1daccc1f-e0b1-4eeb-b627-549ecc2925bd" providerId="ADAL" clId="{08AD605E-454F-46EC-A054-364EB58D3DCC}" dt="2023-11-07T08:45:06.035" v="1444" actId="1076"/>
        <pc:sldMkLst>
          <pc:docMk/>
          <pc:sldMk cId="3571620676" sldId="1014"/>
        </pc:sldMkLst>
        <pc:spChg chg="mod">
          <ac:chgData name="Sangeeta Yadav" userId="1daccc1f-e0b1-4eeb-b627-549ecc2925bd" providerId="ADAL" clId="{08AD605E-454F-46EC-A054-364EB58D3DCC}" dt="2023-11-07T08:45:06.035" v="1444" actId="1076"/>
          <ac:spMkLst>
            <pc:docMk/>
            <pc:sldMk cId="3571620676" sldId="1014"/>
            <ac:spMk id="4" creationId="{877F1265-4276-488C-BC81-21A8234017DE}"/>
          </ac:spMkLst>
        </pc:spChg>
      </pc:sldChg>
      <pc:sldChg chg="modSp mod">
        <pc:chgData name="Sangeeta Yadav" userId="1daccc1f-e0b1-4eeb-b627-549ecc2925bd" providerId="ADAL" clId="{08AD605E-454F-46EC-A054-364EB58D3DCC}" dt="2023-11-07T08:45:12.941" v="1445" actId="14100"/>
        <pc:sldMkLst>
          <pc:docMk/>
          <pc:sldMk cId="649170121" sldId="1015"/>
        </pc:sldMkLst>
        <pc:spChg chg="mod">
          <ac:chgData name="Sangeeta Yadav" userId="1daccc1f-e0b1-4eeb-b627-549ecc2925bd" providerId="ADAL" clId="{08AD605E-454F-46EC-A054-364EB58D3DCC}" dt="2023-11-07T08:45:12.941" v="1445" actId="14100"/>
          <ac:spMkLst>
            <pc:docMk/>
            <pc:sldMk cId="649170121" sldId="1015"/>
            <ac:spMk id="4" creationId="{38EDC747-B02B-B100-ED72-61464DA56D80}"/>
          </ac:spMkLst>
        </pc:spChg>
      </pc:sldChg>
      <pc:sldChg chg="modSp mod">
        <pc:chgData name="Sangeeta Yadav" userId="1daccc1f-e0b1-4eeb-b627-549ecc2925bd" providerId="ADAL" clId="{08AD605E-454F-46EC-A054-364EB58D3DCC}" dt="2023-11-06T11:11:47.138" v="1403" actId="12"/>
        <pc:sldMkLst>
          <pc:docMk/>
          <pc:sldMk cId="1572876085" sldId="1016"/>
        </pc:sldMkLst>
        <pc:spChg chg="mod">
          <ac:chgData name="Sangeeta Yadav" userId="1daccc1f-e0b1-4eeb-b627-549ecc2925bd" providerId="ADAL" clId="{08AD605E-454F-46EC-A054-364EB58D3DCC}" dt="2023-11-06T11:11:47.138" v="1403" actId="12"/>
          <ac:spMkLst>
            <pc:docMk/>
            <pc:sldMk cId="1572876085" sldId="1016"/>
            <ac:spMk id="4" creationId="{3F58D959-D0DE-1C6F-297A-011445E9A6B3}"/>
          </ac:spMkLst>
        </pc:spChg>
      </pc:sldChg>
      <pc:sldChg chg="modSp mod">
        <pc:chgData name="Sangeeta Yadav" userId="1daccc1f-e0b1-4eeb-b627-549ecc2925bd" providerId="ADAL" clId="{08AD605E-454F-46EC-A054-364EB58D3DCC}" dt="2023-11-06T11:12:04.968" v="1404" actId="12"/>
        <pc:sldMkLst>
          <pc:docMk/>
          <pc:sldMk cId="3481470126" sldId="1017"/>
        </pc:sldMkLst>
        <pc:spChg chg="mod">
          <ac:chgData name="Sangeeta Yadav" userId="1daccc1f-e0b1-4eeb-b627-549ecc2925bd" providerId="ADAL" clId="{08AD605E-454F-46EC-A054-364EB58D3DCC}" dt="2023-11-06T11:12:04.968" v="1404" actId="12"/>
          <ac:spMkLst>
            <pc:docMk/>
            <pc:sldMk cId="3481470126" sldId="1017"/>
            <ac:spMk id="4" creationId="{C16B5A37-D40F-E67F-BB50-4789224A203A}"/>
          </ac:spMkLst>
        </pc:spChg>
      </pc:sldChg>
      <pc:sldChg chg="modSp mod">
        <pc:chgData name="Sangeeta Yadav" userId="1daccc1f-e0b1-4eeb-b627-549ecc2925bd" providerId="ADAL" clId="{08AD605E-454F-46EC-A054-364EB58D3DCC}" dt="2023-11-06T11:12:21.410" v="1405" actId="12"/>
        <pc:sldMkLst>
          <pc:docMk/>
          <pc:sldMk cId="3962417259" sldId="1018"/>
        </pc:sldMkLst>
        <pc:spChg chg="mod">
          <ac:chgData name="Sangeeta Yadav" userId="1daccc1f-e0b1-4eeb-b627-549ecc2925bd" providerId="ADAL" clId="{08AD605E-454F-46EC-A054-364EB58D3DCC}" dt="2023-11-06T11:12:21.410" v="1405" actId="12"/>
          <ac:spMkLst>
            <pc:docMk/>
            <pc:sldMk cId="3962417259" sldId="1018"/>
            <ac:spMk id="4" creationId="{132CD516-BAD1-81DA-13CE-2F70E81982D0}"/>
          </ac:spMkLst>
        </pc:spChg>
      </pc:sldChg>
      <pc:sldChg chg="modSp mod">
        <pc:chgData name="Sangeeta Yadav" userId="1daccc1f-e0b1-4eeb-b627-549ecc2925bd" providerId="ADAL" clId="{08AD605E-454F-46EC-A054-364EB58D3DCC}" dt="2023-11-06T11:12:43.734" v="1406" actId="20577"/>
        <pc:sldMkLst>
          <pc:docMk/>
          <pc:sldMk cId="809386392" sldId="1019"/>
        </pc:sldMkLst>
        <pc:spChg chg="mod">
          <ac:chgData name="Sangeeta Yadav" userId="1daccc1f-e0b1-4eeb-b627-549ecc2925bd" providerId="ADAL" clId="{08AD605E-454F-46EC-A054-364EB58D3DCC}" dt="2023-11-06T11:12:43.734" v="1406" actId="20577"/>
          <ac:spMkLst>
            <pc:docMk/>
            <pc:sldMk cId="809386392" sldId="1019"/>
            <ac:spMk id="4" creationId="{B656796E-F185-E7C4-F12A-11348604E0DC}"/>
          </ac:spMkLst>
        </pc:spChg>
      </pc:sldChg>
      <pc:sldChg chg="modSp mod">
        <pc:chgData name="Sangeeta Yadav" userId="1daccc1f-e0b1-4eeb-b627-549ecc2925bd" providerId="ADAL" clId="{08AD605E-454F-46EC-A054-364EB58D3DCC}" dt="2023-11-03T06:50:14.993" v="380" actId="14100"/>
        <pc:sldMkLst>
          <pc:docMk/>
          <pc:sldMk cId="2972108508" sldId="1020"/>
        </pc:sldMkLst>
        <pc:spChg chg="mod">
          <ac:chgData name="Sangeeta Yadav" userId="1daccc1f-e0b1-4eeb-b627-549ecc2925bd" providerId="ADAL" clId="{08AD605E-454F-46EC-A054-364EB58D3DCC}" dt="2023-11-03T06:50:14.993" v="380" actId="14100"/>
          <ac:spMkLst>
            <pc:docMk/>
            <pc:sldMk cId="2972108508" sldId="1020"/>
            <ac:spMk id="4" creationId="{8D4C9F12-107F-E12A-B865-CD01DAC159A4}"/>
          </ac:spMkLst>
        </pc:spChg>
      </pc:sldChg>
      <pc:sldChg chg="modSp mod">
        <pc:chgData name="Sangeeta Yadav" userId="1daccc1f-e0b1-4eeb-b627-549ecc2925bd" providerId="ADAL" clId="{08AD605E-454F-46EC-A054-364EB58D3DCC}" dt="2023-11-06T11:13:00.788" v="1407" actId="12"/>
        <pc:sldMkLst>
          <pc:docMk/>
          <pc:sldMk cId="4151603769" sldId="1021"/>
        </pc:sldMkLst>
        <pc:spChg chg="mod">
          <ac:chgData name="Sangeeta Yadav" userId="1daccc1f-e0b1-4eeb-b627-549ecc2925bd" providerId="ADAL" clId="{08AD605E-454F-46EC-A054-364EB58D3DCC}" dt="2023-11-03T06:50:58.094" v="383" actId="1076"/>
          <ac:spMkLst>
            <pc:docMk/>
            <pc:sldMk cId="4151603769" sldId="1021"/>
            <ac:spMk id="4" creationId="{E1CF4EC9-BB52-7863-2628-2598CA7CBED7}"/>
          </ac:spMkLst>
        </pc:spChg>
        <pc:spChg chg="mod">
          <ac:chgData name="Sangeeta Yadav" userId="1daccc1f-e0b1-4eeb-b627-549ecc2925bd" providerId="ADAL" clId="{08AD605E-454F-46EC-A054-364EB58D3DCC}" dt="2023-11-06T11:13:00.788" v="1407" actId="12"/>
          <ac:spMkLst>
            <pc:docMk/>
            <pc:sldMk cId="4151603769" sldId="1021"/>
            <ac:spMk id="6" creationId="{A834008D-7330-DE81-622C-640F1E14ADCA}"/>
          </ac:spMkLst>
        </pc:spChg>
      </pc:sldChg>
      <pc:sldChg chg="modSp mod">
        <pc:chgData name="Sangeeta Yadav" userId="1daccc1f-e0b1-4eeb-b627-549ecc2925bd" providerId="ADAL" clId="{08AD605E-454F-46EC-A054-364EB58D3DCC}" dt="2023-11-06T11:13:12.388" v="1408" actId="12"/>
        <pc:sldMkLst>
          <pc:docMk/>
          <pc:sldMk cId="4098132825" sldId="1022"/>
        </pc:sldMkLst>
        <pc:spChg chg="mod">
          <ac:chgData name="Sangeeta Yadav" userId="1daccc1f-e0b1-4eeb-b627-549ecc2925bd" providerId="ADAL" clId="{08AD605E-454F-46EC-A054-364EB58D3DCC}" dt="2023-11-06T11:13:12.388" v="1408" actId="12"/>
          <ac:spMkLst>
            <pc:docMk/>
            <pc:sldMk cId="4098132825" sldId="1022"/>
            <ac:spMk id="4" creationId="{C773E1CB-7B4F-804D-A2CF-F9E6E8BC1F8C}"/>
          </ac:spMkLst>
        </pc:spChg>
      </pc:sldChg>
      <pc:sldChg chg="modSp mod">
        <pc:chgData name="Sangeeta Yadav" userId="1daccc1f-e0b1-4eeb-b627-549ecc2925bd" providerId="ADAL" clId="{08AD605E-454F-46EC-A054-364EB58D3DCC}" dt="2023-11-06T11:13:44.503" v="1410" actId="12"/>
        <pc:sldMkLst>
          <pc:docMk/>
          <pc:sldMk cId="4213918372" sldId="1023"/>
        </pc:sldMkLst>
        <pc:spChg chg="mod">
          <ac:chgData name="Sangeeta Yadav" userId="1daccc1f-e0b1-4eeb-b627-549ecc2925bd" providerId="ADAL" clId="{08AD605E-454F-46EC-A054-364EB58D3DCC}" dt="2023-11-06T11:13:44.503" v="1410" actId="12"/>
          <ac:spMkLst>
            <pc:docMk/>
            <pc:sldMk cId="4213918372" sldId="1023"/>
            <ac:spMk id="4" creationId="{D4DE5B51-9D02-414D-6AC4-3BAC2F6BE8A0}"/>
          </ac:spMkLst>
        </pc:spChg>
      </pc:sldChg>
      <pc:sldChg chg="modSp mod">
        <pc:chgData name="Sangeeta Yadav" userId="1daccc1f-e0b1-4eeb-b627-549ecc2925bd" providerId="ADAL" clId="{08AD605E-454F-46EC-A054-364EB58D3DCC}" dt="2023-11-02T10:43:24.088" v="320" actId="2711"/>
        <pc:sldMkLst>
          <pc:docMk/>
          <pc:sldMk cId="3831441750" sldId="1024"/>
        </pc:sldMkLst>
        <pc:spChg chg="mod">
          <ac:chgData name="Sangeeta Yadav" userId="1daccc1f-e0b1-4eeb-b627-549ecc2925bd" providerId="ADAL" clId="{08AD605E-454F-46EC-A054-364EB58D3DCC}" dt="2023-11-02T10:43:24.088" v="320" actId="2711"/>
          <ac:spMkLst>
            <pc:docMk/>
            <pc:sldMk cId="3831441750" sldId="1024"/>
            <ac:spMk id="4" creationId="{7C24AE06-C410-5FEC-D490-3F45A8572E54}"/>
          </ac:spMkLst>
        </pc:spChg>
      </pc:sldChg>
      <pc:sldChg chg="modSp mod">
        <pc:chgData name="Sangeeta Yadav" userId="1daccc1f-e0b1-4eeb-b627-549ecc2925bd" providerId="ADAL" clId="{08AD605E-454F-46EC-A054-364EB58D3DCC}" dt="2023-11-02T10:43:28.397" v="321" actId="1076"/>
        <pc:sldMkLst>
          <pc:docMk/>
          <pc:sldMk cId="3812320609" sldId="1025"/>
        </pc:sldMkLst>
        <pc:picChg chg="mod">
          <ac:chgData name="Sangeeta Yadav" userId="1daccc1f-e0b1-4eeb-b627-549ecc2925bd" providerId="ADAL" clId="{08AD605E-454F-46EC-A054-364EB58D3DCC}" dt="2023-11-02T10:43:28.397" v="321" actId="1076"/>
          <ac:picMkLst>
            <pc:docMk/>
            <pc:sldMk cId="3812320609" sldId="1025"/>
            <ac:picMk id="4" creationId="{D61349C2-B510-B158-6D15-FCDB92DCD535}"/>
          </ac:picMkLst>
        </pc:picChg>
      </pc:sldChg>
      <pc:sldChg chg="modSp mod">
        <pc:chgData name="Sangeeta Yadav" userId="1daccc1f-e0b1-4eeb-b627-549ecc2925bd" providerId="ADAL" clId="{08AD605E-454F-46EC-A054-364EB58D3DCC}" dt="2023-11-03T06:51:27.267" v="389" actId="14100"/>
        <pc:sldMkLst>
          <pc:docMk/>
          <pc:sldMk cId="1969500901" sldId="1026"/>
        </pc:sldMkLst>
        <pc:spChg chg="mod">
          <ac:chgData name="Sangeeta Yadav" userId="1daccc1f-e0b1-4eeb-b627-549ecc2925bd" providerId="ADAL" clId="{08AD605E-454F-46EC-A054-364EB58D3DCC}" dt="2023-11-03T06:51:27.267" v="389" actId="14100"/>
          <ac:spMkLst>
            <pc:docMk/>
            <pc:sldMk cId="1969500901" sldId="1026"/>
            <ac:spMk id="4" creationId="{2056C272-0E27-C81A-EB19-66D8464E9A28}"/>
          </ac:spMkLst>
        </pc:spChg>
      </pc:sldChg>
      <pc:sldChg chg="modSp mod">
        <pc:chgData name="Sangeeta Yadav" userId="1daccc1f-e0b1-4eeb-b627-549ecc2925bd" providerId="ADAL" clId="{08AD605E-454F-46EC-A054-364EB58D3DCC}" dt="2023-11-02T10:44:19.054" v="329" actId="255"/>
        <pc:sldMkLst>
          <pc:docMk/>
          <pc:sldMk cId="2860723703" sldId="1027"/>
        </pc:sldMkLst>
        <pc:spChg chg="mod">
          <ac:chgData name="Sangeeta Yadav" userId="1daccc1f-e0b1-4eeb-b627-549ecc2925bd" providerId="ADAL" clId="{08AD605E-454F-46EC-A054-364EB58D3DCC}" dt="2023-11-02T10:44:19.054" v="329" actId="255"/>
          <ac:spMkLst>
            <pc:docMk/>
            <pc:sldMk cId="2860723703" sldId="1027"/>
            <ac:spMk id="4" creationId="{43868F3B-A596-5093-3913-C18618D433EE}"/>
          </ac:spMkLst>
        </pc:spChg>
      </pc:sldChg>
      <pc:sldChg chg="modSp mod">
        <pc:chgData name="Sangeeta Yadav" userId="1daccc1f-e0b1-4eeb-b627-549ecc2925bd" providerId="ADAL" clId="{08AD605E-454F-46EC-A054-364EB58D3DCC}" dt="2023-11-02T10:44:12.352" v="328" actId="255"/>
        <pc:sldMkLst>
          <pc:docMk/>
          <pc:sldMk cId="96129047" sldId="1028"/>
        </pc:sldMkLst>
        <pc:spChg chg="mod">
          <ac:chgData name="Sangeeta Yadav" userId="1daccc1f-e0b1-4eeb-b627-549ecc2925bd" providerId="ADAL" clId="{08AD605E-454F-46EC-A054-364EB58D3DCC}" dt="2023-11-02T10:44:12.352" v="328" actId="255"/>
          <ac:spMkLst>
            <pc:docMk/>
            <pc:sldMk cId="96129047" sldId="1028"/>
            <ac:spMk id="4" creationId="{CD6C3117-CCD5-D46C-0525-B1B35A8F26C4}"/>
          </ac:spMkLst>
        </pc:spChg>
      </pc:sldChg>
      <pc:sldChg chg="modSp mod">
        <pc:chgData name="Sangeeta Yadav" userId="1daccc1f-e0b1-4eeb-b627-549ecc2925bd" providerId="ADAL" clId="{08AD605E-454F-46EC-A054-364EB58D3DCC}" dt="2023-11-02T10:44:43.181" v="334" actId="14100"/>
        <pc:sldMkLst>
          <pc:docMk/>
          <pc:sldMk cId="1070230011" sldId="1029"/>
        </pc:sldMkLst>
        <pc:spChg chg="mod">
          <ac:chgData name="Sangeeta Yadav" userId="1daccc1f-e0b1-4eeb-b627-549ecc2925bd" providerId="ADAL" clId="{08AD605E-454F-46EC-A054-364EB58D3DCC}" dt="2023-11-02T10:44:43.181" v="334" actId="14100"/>
          <ac:spMkLst>
            <pc:docMk/>
            <pc:sldMk cId="1070230011" sldId="1029"/>
            <ac:spMk id="4" creationId="{E775574F-1E66-5E1F-DCFA-259FAB6FD938}"/>
          </ac:spMkLst>
        </pc:spChg>
        <pc:picChg chg="mod">
          <ac:chgData name="Sangeeta Yadav" userId="1daccc1f-e0b1-4eeb-b627-549ecc2925bd" providerId="ADAL" clId="{08AD605E-454F-46EC-A054-364EB58D3DCC}" dt="2023-11-02T10:44:29.330" v="331" actId="1076"/>
          <ac:picMkLst>
            <pc:docMk/>
            <pc:sldMk cId="1070230011" sldId="1029"/>
            <ac:picMk id="6" creationId="{048EB51A-8548-EEC4-26AE-48B786835FA5}"/>
          </ac:picMkLst>
        </pc:picChg>
      </pc:sldChg>
      <pc:sldChg chg="modSp mod">
        <pc:chgData name="Sangeeta Yadav" userId="1daccc1f-e0b1-4eeb-b627-549ecc2925bd" providerId="ADAL" clId="{08AD605E-454F-46EC-A054-364EB58D3DCC}" dt="2023-11-02T10:45:04.369" v="338" actId="1076"/>
        <pc:sldMkLst>
          <pc:docMk/>
          <pc:sldMk cId="1084947160" sldId="1030"/>
        </pc:sldMkLst>
        <pc:spChg chg="mod">
          <ac:chgData name="Sangeeta Yadav" userId="1daccc1f-e0b1-4eeb-b627-549ecc2925bd" providerId="ADAL" clId="{08AD605E-454F-46EC-A054-364EB58D3DCC}" dt="2023-11-02T10:45:04.369" v="338" actId="1076"/>
          <ac:spMkLst>
            <pc:docMk/>
            <pc:sldMk cId="1084947160" sldId="1030"/>
            <ac:spMk id="4" creationId="{71E869EB-0A4C-22A2-D08C-8A721E749B45}"/>
          </ac:spMkLst>
        </pc:spChg>
      </pc:sldChg>
      <pc:sldChg chg="modSp mod">
        <pc:chgData name="Sangeeta Yadav" userId="1daccc1f-e0b1-4eeb-b627-549ecc2925bd" providerId="ADAL" clId="{08AD605E-454F-46EC-A054-364EB58D3DCC}" dt="2023-11-02T10:45:13.449" v="340" actId="2711"/>
        <pc:sldMkLst>
          <pc:docMk/>
          <pc:sldMk cId="3037407664" sldId="1031"/>
        </pc:sldMkLst>
        <pc:spChg chg="mod">
          <ac:chgData name="Sangeeta Yadav" userId="1daccc1f-e0b1-4eeb-b627-549ecc2925bd" providerId="ADAL" clId="{08AD605E-454F-46EC-A054-364EB58D3DCC}" dt="2023-11-02T10:45:13.449" v="340" actId="2711"/>
          <ac:spMkLst>
            <pc:docMk/>
            <pc:sldMk cId="3037407664" sldId="1031"/>
            <ac:spMk id="4" creationId="{68D90B49-08CB-91AD-8EE2-9989F7EFDB87}"/>
          </ac:spMkLst>
        </pc:spChg>
      </pc:sldChg>
      <pc:sldChg chg="modSp mod">
        <pc:chgData name="Sangeeta Yadav" userId="1daccc1f-e0b1-4eeb-b627-549ecc2925bd" providerId="ADAL" clId="{08AD605E-454F-46EC-A054-364EB58D3DCC}" dt="2023-11-02T10:45:27.569" v="343" actId="14100"/>
        <pc:sldMkLst>
          <pc:docMk/>
          <pc:sldMk cId="1437781091" sldId="1033"/>
        </pc:sldMkLst>
        <pc:spChg chg="mod">
          <ac:chgData name="Sangeeta Yadav" userId="1daccc1f-e0b1-4eeb-b627-549ecc2925bd" providerId="ADAL" clId="{08AD605E-454F-46EC-A054-364EB58D3DCC}" dt="2023-11-02T10:45:27.569" v="343" actId="14100"/>
          <ac:spMkLst>
            <pc:docMk/>
            <pc:sldMk cId="1437781091" sldId="1033"/>
            <ac:spMk id="4" creationId="{49E38A3B-E1FA-1B41-7850-A419979BAAA1}"/>
          </ac:spMkLst>
        </pc:spChg>
      </pc:sldChg>
      <pc:sldChg chg="modSp mod">
        <pc:chgData name="Sangeeta Yadav" userId="1daccc1f-e0b1-4eeb-b627-549ecc2925bd" providerId="ADAL" clId="{08AD605E-454F-46EC-A054-364EB58D3DCC}" dt="2023-11-07T08:47:11.562" v="1449" actId="20577"/>
        <pc:sldMkLst>
          <pc:docMk/>
          <pc:sldMk cId="3570521229" sldId="1034"/>
        </pc:sldMkLst>
        <pc:spChg chg="mod">
          <ac:chgData name="Sangeeta Yadav" userId="1daccc1f-e0b1-4eeb-b627-549ecc2925bd" providerId="ADAL" clId="{08AD605E-454F-46EC-A054-364EB58D3DCC}" dt="2023-11-07T08:47:11.562" v="1449" actId="20577"/>
          <ac:spMkLst>
            <pc:docMk/>
            <pc:sldMk cId="3570521229" sldId="1034"/>
            <ac:spMk id="4" creationId="{C1A17318-F25A-9008-481B-DD4EA46E9BC8}"/>
          </ac:spMkLst>
        </pc:spChg>
      </pc:sldChg>
      <pc:sldChg chg="modSp mod">
        <pc:chgData name="Sangeeta Yadav" userId="1daccc1f-e0b1-4eeb-b627-549ecc2925bd" providerId="ADAL" clId="{08AD605E-454F-46EC-A054-364EB58D3DCC}" dt="2023-11-07T08:47:27.252" v="1450" actId="5793"/>
        <pc:sldMkLst>
          <pc:docMk/>
          <pc:sldMk cId="3971841502" sldId="1035"/>
        </pc:sldMkLst>
        <pc:spChg chg="mod">
          <ac:chgData name="Sangeeta Yadav" userId="1daccc1f-e0b1-4eeb-b627-549ecc2925bd" providerId="ADAL" clId="{08AD605E-454F-46EC-A054-364EB58D3DCC}" dt="2023-11-02T10:46:02.618" v="349" actId="2711"/>
          <ac:spMkLst>
            <pc:docMk/>
            <pc:sldMk cId="3971841502" sldId="1035"/>
            <ac:spMk id="4" creationId="{1CF4D5B6-B109-C96A-E8E6-E9AF6E1AF24D}"/>
          </ac:spMkLst>
        </pc:spChg>
        <pc:spChg chg="mod">
          <ac:chgData name="Sangeeta Yadav" userId="1daccc1f-e0b1-4eeb-b627-549ecc2925bd" providerId="ADAL" clId="{08AD605E-454F-46EC-A054-364EB58D3DCC}" dt="2023-11-07T08:47:27.252" v="1450" actId="5793"/>
          <ac:spMkLst>
            <pc:docMk/>
            <pc:sldMk cId="3971841502" sldId="1035"/>
            <ac:spMk id="6" creationId="{2660CC91-B5EF-A094-59BD-D1A1C20D7BE5}"/>
          </ac:spMkLst>
        </pc:spChg>
      </pc:sldChg>
      <pc:sldChg chg="modSp mod">
        <pc:chgData name="Sangeeta Yadav" userId="1daccc1f-e0b1-4eeb-b627-549ecc2925bd" providerId="ADAL" clId="{08AD605E-454F-46EC-A054-364EB58D3DCC}" dt="2023-11-03T07:02:36.531" v="423" actId="20577"/>
        <pc:sldMkLst>
          <pc:docMk/>
          <pc:sldMk cId="1574165800" sldId="1036"/>
        </pc:sldMkLst>
        <pc:spChg chg="mod">
          <ac:chgData name="Sangeeta Yadav" userId="1daccc1f-e0b1-4eeb-b627-549ecc2925bd" providerId="ADAL" clId="{08AD605E-454F-46EC-A054-364EB58D3DCC}" dt="2023-11-03T07:02:36.531" v="423" actId="20577"/>
          <ac:spMkLst>
            <pc:docMk/>
            <pc:sldMk cId="1574165800" sldId="1036"/>
            <ac:spMk id="4" creationId="{EEEBFCE5-932C-F127-668C-01222A608FCB}"/>
          </ac:spMkLst>
        </pc:spChg>
      </pc:sldChg>
      <pc:sldChg chg="modSp mod">
        <pc:chgData name="Sangeeta Yadav" userId="1daccc1f-e0b1-4eeb-b627-549ecc2925bd" providerId="ADAL" clId="{08AD605E-454F-46EC-A054-364EB58D3DCC}" dt="2023-11-20T08:24:13.035" v="1613" actId="20577"/>
        <pc:sldMkLst>
          <pc:docMk/>
          <pc:sldMk cId="2358436778" sldId="1037"/>
        </pc:sldMkLst>
        <pc:spChg chg="mod">
          <ac:chgData name="Sangeeta Yadav" userId="1daccc1f-e0b1-4eeb-b627-549ecc2925bd" providerId="ADAL" clId="{08AD605E-454F-46EC-A054-364EB58D3DCC}" dt="2023-11-20T08:24:13.035" v="1613" actId="20577"/>
          <ac:spMkLst>
            <pc:docMk/>
            <pc:sldMk cId="2358436778" sldId="1037"/>
            <ac:spMk id="4" creationId="{26E7C0A2-9505-F62E-123C-E88A41ECEED1}"/>
          </ac:spMkLst>
        </pc:spChg>
      </pc:sldChg>
      <pc:sldChg chg="modSp mod">
        <pc:chgData name="Sangeeta Yadav" userId="1daccc1f-e0b1-4eeb-b627-549ecc2925bd" providerId="ADAL" clId="{08AD605E-454F-46EC-A054-364EB58D3DCC}" dt="2023-11-03T07:03:22.065" v="428" actId="2711"/>
        <pc:sldMkLst>
          <pc:docMk/>
          <pc:sldMk cId="1287597387" sldId="1038"/>
        </pc:sldMkLst>
        <pc:spChg chg="mod">
          <ac:chgData name="Sangeeta Yadav" userId="1daccc1f-e0b1-4eeb-b627-549ecc2925bd" providerId="ADAL" clId="{08AD605E-454F-46EC-A054-364EB58D3DCC}" dt="2023-11-03T07:03:22.065" v="428" actId="2711"/>
          <ac:spMkLst>
            <pc:docMk/>
            <pc:sldMk cId="1287597387" sldId="1038"/>
            <ac:spMk id="4" creationId="{6262ED41-6586-A1C8-7963-F36041D4B8C7}"/>
          </ac:spMkLst>
        </pc:spChg>
      </pc:sldChg>
      <pc:sldChg chg="modSp mod">
        <pc:chgData name="Sangeeta Yadav" userId="1daccc1f-e0b1-4eeb-b627-549ecc2925bd" providerId="ADAL" clId="{08AD605E-454F-46EC-A054-364EB58D3DCC}" dt="2023-11-03T07:04:33.665" v="440" actId="1076"/>
        <pc:sldMkLst>
          <pc:docMk/>
          <pc:sldMk cId="2199188951" sldId="1039"/>
        </pc:sldMkLst>
        <pc:spChg chg="mod">
          <ac:chgData name="Sangeeta Yadav" userId="1daccc1f-e0b1-4eeb-b627-549ecc2925bd" providerId="ADAL" clId="{08AD605E-454F-46EC-A054-364EB58D3DCC}" dt="2023-11-03T07:04:33.665" v="440" actId="1076"/>
          <ac:spMkLst>
            <pc:docMk/>
            <pc:sldMk cId="2199188951" sldId="1039"/>
            <ac:spMk id="4" creationId="{25B977E7-6A02-8B48-E21D-C9FAC06D7720}"/>
          </ac:spMkLst>
        </pc:spChg>
      </pc:sldChg>
      <pc:sldChg chg="modSp mod">
        <pc:chgData name="Sangeeta Yadav" userId="1daccc1f-e0b1-4eeb-b627-549ecc2925bd" providerId="ADAL" clId="{08AD605E-454F-46EC-A054-364EB58D3DCC}" dt="2023-11-20T08:25:00.062" v="1616" actId="1076"/>
        <pc:sldMkLst>
          <pc:docMk/>
          <pc:sldMk cId="1613956017" sldId="1040"/>
        </pc:sldMkLst>
        <pc:spChg chg="mod">
          <ac:chgData name="Sangeeta Yadav" userId="1daccc1f-e0b1-4eeb-b627-549ecc2925bd" providerId="ADAL" clId="{08AD605E-454F-46EC-A054-364EB58D3DCC}" dt="2023-11-20T08:25:00.062" v="1616" actId="1076"/>
          <ac:spMkLst>
            <pc:docMk/>
            <pc:sldMk cId="1613956017" sldId="1040"/>
            <ac:spMk id="4" creationId="{B35C3B7C-B730-F4AF-CA44-42C7B071BC28}"/>
          </ac:spMkLst>
        </pc:spChg>
      </pc:sldChg>
      <pc:sldChg chg="modSp mod">
        <pc:chgData name="Sangeeta Yadav" userId="1daccc1f-e0b1-4eeb-b627-549ecc2925bd" providerId="ADAL" clId="{08AD605E-454F-46EC-A054-364EB58D3DCC}" dt="2023-11-03T10:21:41.564" v="454" actId="2711"/>
        <pc:sldMkLst>
          <pc:docMk/>
          <pc:sldMk cId="3266759793" sldId="1041"/>
        </pc:sldMkLst>
        <pc:spChg chg="mod">
          <ac:chgData name="Sangeeta Yadav" userId="1daccc1f-e0b1-4eeb-b627-549ecc2925bd" providerId="ADAL" clId="{08AD605E-454F-46EC-A054-364EB58D3DCC}" dt="2023-11-03T10:21:41.564" v="454" actId="2711"/>
          <ac:spMkLst>
            <pc:docMk/>
            <pc:sldMk cId="3266759793" sldId="1041"/>
            <ac:spMk id="4" creationId="{DEED9955-22D0-5B6E-15B0-B27808B5465A}"/>
          </ac:spMkLst>
        </pc:spChg>
      </pc:sldChg>
      <pc:sldChg chg="modSp mod">
        <pc:chgData name="Sangeeta Yadav" userId="1daccc1f-e0b1-4eeb-b627-549ecc2925bd" providerId="ADAL" clId="{08AD605E-454F-46EC-A054-364EB58D3DCC}" dt="2023-11-20T08:25:20.397" v="1618" actId="1076"/>
        <pc:sldMkLst>
          <pc:docMk/>
          <pc:sldMk cId="1054835447" sldId="1042"/>
        </pc:sldMkLst>
        <pc:picChg chg="mod">
          <ac:chgData name="Sangeeta Yadav" userId="1daccc1f-e0b1-4eeb-b627-549ecc2925bd" providerId="ADAL" clId="{08AD605E-454F-46EC-A054-364EB58D3DCC}" dt="2023-11-20T08:25:20.397" v="1618" actId="1076"/>
          <ac:picMkLst>
            <pc:docMk/>
            <pc:sldMk cId="1054835447" sldId="1042"/>
            <ac:picMk id="4" creationId="{B548E08B-C662-7F00-9543-622D25D2B6D0}"/>
          </ac:picMkLst>
        </pc:picChg>
      </pc:sldChg>
      <pc:sldChg chg="modSp mod">
        <pc:chgData name="Sangeeta Yadav" userId="1daccc1f-e0b1-4eeb-b627-549ecc2925bd" providerId="ADAL" clId="{08AD605E-454F-46EC-A054-364EB58D3DCC}" dt="2023-11-03T10:23:54.662" v="458" actId="14100"/>
        <pc:sldMkLst>
          <pc:docMk/>
          <pc:sldMk cId="457543047" sldId="1044"/>
        </pc:sldMkLst>
        <pc:spChg chg="mod">
          <ac:chgData name="Sangeeta Yadav" userId="1daccc1f-e0b1-4eeb-b627-549ecc2925bd" providerId="ADAL" clId="{08AD605E-454F-46EC-A054-364EB58D3DCC}" dt="2023-11-03T10:23:54.662" v="458" actId="14100"/>
          <ac:spMkLst>
            <pc:docMk/>
            <pc:sldMk cId="457543047" sldId="1044"/>
            <ac:spMk id="4" creationId="{95339175-C504-900A-6E1C-8E8D3D5136C8}"/>
          </ac:spMkLst>
        </pc:spChg>
      </pc:sldChg>
      <pc:sldChg chg="modSp mod">
        <pc:chgData name="Sangeeta Yadav" userId="1daccc1f-e0b1-4eeb-b627-549ecc2925bd" providerId="ADAL" clId="{08AD605E-454F-46EC-A054-364EB58D3DCC}" dt="2023-11-20T08:25:37.139" v="1620" actId="1076"/>
        <pc:sldMkLst>
          <pc:docMk/>
          <pc:sldMk cId="1666322633" sldId="1045"/>
        </pc:sldMkLst>
        <pc:spChg chg="mod">
          <ac:chgData name="Sangeeta Yadav" userId="1daccc1f-e0b1-4eeb-b627-549ecc2925bd" providerId="ADAL" clId="{08AD605E-454F-46EC-A054-364EB58D3DCC}" dt="2023-11-20T08:25:37.139" v="1620" actId="1076"/>
          <ac:spMkLst>
            <pc:docMk/>
            <pc:sldMk cId="1666322633" sldId="1045"/>
            <ac:spMk id="4" creationId="{7B2407C2-AB8D-E0ED-14FF-C4DB90B13EE1}"/>
          </ac:spMkLst>
        </pc:spChg>
        <pc:spChg chg="mod">
          <ac:chgData name="Sangeeta Yadav" userId="1daccc1f-e0b1-4eeb-b627-549ecc2925bd" providerId="ADAL" clId="{08AD605E-454F-46EC-A054-364EB58D3DCC}" dt="2023-11-20T08:25:35.395" v="1619" actId="1076"/>
          <ac:spMkLst>
            <pc:docMk/>
            <pc:sldMk cId="1666322633" sldId="1045"/>
            <ac:spMk id="6" creationId="{6CA87974-A396-D425-9245-400E13B314E7}"/>
          </ac:spMkLst>
        </pc:spChg>
      </pc:sldChg>
      <pc:sldChg chg="modSp mod">
        <pc:chgData name="Sangeeta Yadav" userId="1daccc1f-e0b1-4eeb-b627-549ecc2925bd" providerId="ADAL" clId="{08AD605E-454F-46EC-A054-364EB58D3DCC}" dt="2023-11-20T08:25:47.540" v="1621" actId="1076"/>
        <pc:sldMkLst>
          <pc:docMk/>
          <pc:sldMk cId="216311773" sldId="1046"/>
        </pc:sldMkLst>
        <pc:spChg chg="mod">
          <ac:chgData name="Sangeeta Yadav" userId="1daccc1f-e0b1-4eeb-b627-549ecc2925bd" providerId="ADAL" clId="{08AD605E-454F-46EC-A054-364EB58D3DCC}" dt="2023-11-20T08:25:47.540" v="1621" actId="1076"/>
          <ac:spMkLst>
            <pc:docMk/>
            <pc:sldMk cId="216311773" sldId="1046"/>
            <ac:spMk id="4" creationId="{EB11E90F-91AD-F899-0AFB-21771A4032E7}"/>
          </ac:spMkLst>
        </pc:spChg>
      </pc:sldChg>
      <pc:sldChg chg="delSp modSp mod">
        <pc:chgData name="Sangeeta Yadav" userId="1daccc1f-e0b1-4eeb-b627-549ecc2925bd" providerId="ADAL" clId="{08AD605E-454F-46EC-A054-364EB58D3DCC}" dt="2023-11-03T10:26:09.181" v="496" actId="1076"/>
        <pc:sldMkLst>
          <pc:docMk/>
          <pc:sldMk cId="260999761" sldId="1047"/>
        </pc:sldMkLst>
        <pc:spChg chg="mod">
          <ac:chgData name="Sangeeta Yadav" userId="1daccc1f-e0b1-4eeb-b627-549ecc2925bd" providerId="ADAL" clId="{08AD605E-454F-46EC-A054-364EB58D3DCC}" dt="2023-11-03T10:26:09.181" v="496" actId="1076"/>
          <ac:spMkLst>
            <pc:docMk/>
            <pc:sldMk cId="260999761" sldId="1047"/>
            <ac:spMk id="4" creationId="{EB4D75EE-D7B9-E7A0-88DE-61742370D552}"/>
          </ac:spMkLst>
        </pc:spChg>
        <pc:picChg chg="del mod">
          <ac:chgData name="Sangeeta Yadav" userId="1daccc1f-e0b1-4eeb-b627-549ecc2925bd" providerId="ADAL" clId="{08AD605E-454F-46EC-A054-364EB58D3DCC}" dt="2023-11-03T10:25:57.214" v="490" actId="21"/>
          <ac:picMkLst>
            <pc:docMk/>
            <pc:sldMk cId="260999761" sldId="1047"/>
            <ac:picMk id="6" creationId="{661B4F52-23EC-C25E-051C-642D48CBCE48}"/>
          </ac:picMkLst>
        </pc:picChg>
      </pc:sldChg>
      <pc:sldChg chg="modSp mod">
        <pc:chgData name="Sangeeta Yadav" userId="1daccc1f-e0b1-4eeb-b627-549ecc2925bd" providerId="ADAL" clId="{08AD605E-454F-46EC-A054-364EB58D3DCC}" dt="2023-11-07T08:51:55.385" v="1454" actId="20577"/>
        <pc:sldMkLst>
          <pc:docMk/>
          <pc:sldMk cId="728161962" sldId="1048"/>
        </pc:sldMkLst>
        <pc:spChg chg="mod">
          <ac:chgData name="Sangeeta Yadav" userId="1daccc1f-e0b1-4eeb-b627-549ecc2925bd" providerId="ADAL" clId="{08AD605E-454F-46EC-A054-364EB58D3DCC}" dt="2023-11-07T08:51:55.385" v="1454" actId="20577"/>
          <ac:spMkLst>
            <pc:docMk/>
            <pc:sldMk cId="728161962" sldId="1048"/>
            <ac:spMk id="4" creationId="{53BB8FB0-844D-1EFB-5E5F-853E8E820BE9}"/>
          </ac:spMkLst>
        </pc:spChg>
      </pc:sldChg>
      <pc:sldChg chg="modSp mod">
        <pc:chgData name="Sangeeta Yadav" userId="1daccc1f-e0b1-4eeb-b627-549ecc2925bd" providerId="ADAL" clId="{08AD605E-454F-46EC-A054-364EB58D3DCC}" dt="2023-11-20T08:30:48.817" v="1622" actId="20577"/>
        <pc:sldMkLst>
          <pc:docMk/>
          <pc:sldMk cId="949016142" sldId="1049"/>
        </pc:sldMkLst>
        <pc:spChg chg="mod">
          <ac:chgData name="Sangeeta Yadav" userId="1daccc1f-e0b1-4eeb-b627-549ecc2925bd" providerId="ADAL" clId="{08AD605E-454F-46EC-A054-364EB58D3DCC}" dt="2023-11-20T08:30:48.817" v="1622" actId="20577"/>
          <ac:spMkLst>
            <pc:docMk/>
            <pc:sldMk cId="949016142" sldId="1049"/>
            <ac:spMk id="4" creationId="{6D68AFC0-3A84-3553-1155-409DFF616FDE}"/>
          </ac:spMkLst>
        </pc:spChg>
      </pc:sldChg>
      <pc:sldChg chg="addSp modSp mod">
        <pc:chgData name="Sangeeta Yadav" userId="1daccc1f-e0b1-4eeb-b627-549ecc2925bd" providerId="ADAL" clId="{08AD605E-454F-46EC-A054-364EB58D3DCC}" dt="2023-11-07T09:09:34.770" v="1472" actId="1076"/>
        <pc:sldMkLst>
          <pc:docMk/>
          <pc:sldMk cId="1509114612" sldId="1051"/>
        </pc:sldMkLst>
        <pc:spChg chg="mod">
          <ac:chgData name="Sangeeta Yadav" userId="1daccc1f-e0b1-4eeb-b627-549ecc2925bd" providerId="ADAL" clId="{08AD605E-454F-46EC-A054-364EB58D3DCC}" dt="2023-11-07T09:09:34.770" v="1472" actId="1076"/>
          <ac:spMkLst>
            <pc:docMk/>
            <pc:sldMk cId="1509114612" sldId="1051"/>
            <ac:spMk id="4" creationId="{01955CC4-5701-B4C1-7D74-BC0BD89B380D}"/>
          </ac:spMkLst>
        </pc:spChg>
        <pc:picChg chg="add mod">
          <ac:chgData name="Sangeeta Yadav" userId="1daccc1f-e0b1-4eeb-b627-549ecc2925bd" providerId="ADAL" clId="{08AD605E-454F-46EC-A054-364EB58D3DCC}" dt="2023-11-07T09:09:27.882" v="1470" actId="1076"/>
          <ac:picMkLst>
            <pc:docMk/>
            <pc:sldMk cId="1509114612" sldId="1051"/>
            <ac:picMk id="3" creationId="{3DAD5AED-7713-08DF-AD60-02130E556B8D}"/>
          </ac:picMkLst>
        </pc:picChg>
      </pc:sldChg>
      <pc:sldChg chg="addSp modSp mod">
        <pc:chgData name="Sangeeta Yadav" userId="1daccc1f-e0b1-4eeb-b627-549ecc2925bd" providerId="ADAL" clId="{08AD605E-454F-46EC-A054-364EB58D3DCC}" dt="2023-11-07T09:09:52.990" v="1478" actId="1076"/>
        <pc:sldMkLst>
          <pc:docMk/>
          <pc:sldMk cId="3898542194" sldId="1052"/>
        </pc:sldMkLst>
        <pc:spChg chg="mod">
          <ac:chgData name="Sangeeta Yadav" userId="1daccc1f-e0b1-4eeb-b627-549ecc2925bd" providerId="ADAL" clId="{08AD605E-454F-46EC-A054-364EB58D3DCC}" dt="2023-11-07T09:09:51.616" v="1477" actId="14100"/>
          <ac:spMkLst>
            <pc:docMk/>
            <pc:sldMk cId="3898542194" sldId="1052"/>
            <ac:spMk id="4" creationId="{2F3126BC-EC71-0619-4AE4-36BC1059709C}"/>
          </ac:spMkLst>
        </pc:spChg>
        <pc:picChg chg="add mod">
          <ac:chgData name="Sangeeta Yadav" userId="1daccc1f-e0b1-4eeb-b627-549ecc2925bd" providerId="ADAL" clId="{08AD605E-454F-46EC-A054-364EB58D3DCC}" dt="2023-11-07T09:09:52.990" v="1478" actId="1076"/>
          <ac:picMkLst>
            <pc:docMk/>
            <pc:sldMk cId="3898542194" sldId="1052"/>
            <ac:picMk id="3" creationId="{19994366-4AD4-A347-3BD4-3755461332D0}"/>
          </ac:picMkLst>
        </pc:picChg>
      </pc:sldChg>
      <pc:sldChg chg="del">
        <pc:chgData name="Sangeeta Yadav" userId="1daccc1f-e0b1-4eeb-b627-549ecc2925bd" providerId="ADAL" clId="{08AD605E-454F-46EC-A054-364EB58D3DCC}" dt="2023-11-07T09:03:07.290" v="1464" actId="2696"/>
        <pc:sldMkLst>
          <pc:docMk/>
          <pc:sldMk cId="2869330205" sldId="1053"/>
        </pc:sldMkLst>
      </pc:sldChg>
      <pc:sldChg chg="modSp mod">
        <pc:chgData name="Sangeeta Yadav" userId="1daccc1f-e0b1-4eeb-b627-549ecc2925bd" providerId="ADAL" clId="{08AD605E-454F-46EC-A054-364EB58D3DCC}" dt="2023-11-07T09:18:43.724" v="1479" actId="14100"/>
        <pc:sldMkLst>
          <pc:docMk/>
          <pc:sldMk cId="2766731178" sldId="1054"/>
        </pc:sldMkLst>
        <pc:spChg chg="mod">
          <ac:chgData name="Sangeeta Yadav" userId="1daccc1f-e0b1-4eeb-b627-549ecc2925bd" providerId="ADAL" clId="{08AD605E-454F-46EC-A054-364EB58D3DCC}" dt="2023-11-07T09:18:43.724" v="1479" actId="14100"/>
          <ac:spMkLst>
            <pc:docMk/>
            <pc:sldMk cId="2766731178" sldId="1054"/>
            <ac:spMk id="4" creationId="{56C0EF2C-1927-ED3C-D85C-9F252FADD3B6}"/>
          </ac:spMkLst>
        </pc:spChg>
      </pc:sldChg>
      <pc:sldChg chg="modSp mod">
        <pc:chgData name="Sangeeta Yadav" userId="1daccc1f-e0b1-4eeb-b627-549ecc2925bd" providerId="ADAL" clId="{08AD605E-454F-46EC-A054-364EB58D3DCC}" dt="2023-11-04T10:39:14.666" v="526" actId="2711"/>
        <pc:sldMkLst>
          <pc:docMk/>
          <pc:sldMk cId="204246335" sldId="1055"/>
        </pc:sldMkLst>
        <pc:spChg chg="mod">
          <ac:chgData name="Sangeeta Yadav" userId="1daccc1f-e0b1-4eeb-b627-549ecc2925bd" providerId="ADAL" clId="{08AD605E-454F-46EC-A054-364EB58D3DCC}" dt="2023-11-04T10:39:14.666" v="526" actId="2711"/>
          <ac:spMkLst>
            <pc:docMk/>
            <pc:sldMk cId="204246335" sldId="1055"/>
            <ac:spMk id="4" creationId="{82FBC483-6FA8-1678-6E9F-02F6A0BB50D7}"/>
          </ac:spMkLst>
        </pc:spChg>
      </pc:sldChg>
      <pc:sldChg chg="modSp mod">
        <pc:chgData name="Sangeeta Yadav" userId="1daccc1f-e0b1-4eeb-b627-549ecc2925bd" providerId="ADAL" clId="{08AD605E-454F-46EC-A054-364EB58D3DCC}" dt="2023-11-04T10:39:22.405" v="528" actId="2711"/>
        <pc:sldMkLst>
          <pc:docMk/>
          <pc:sldMk cId="336835302" sldId="1057"/>
        </pc:sldMkLst>
        <pc:spChg chg="mod">
          <ac:chgData name="Sangeeta Yadav" userId="1daccc1f-e0b1-4eeb-b627-549ecc2925bd" providerId="ADAL" clId="{08AD605E-454F-46EC-A054-364EB58D3DCC}" dt="2023-11-04T10:39:22.405" v="528" actId="2711"/>
          <ac:spMkLst>
            <pc:docMk/>
            <pc:sldMk cId="336835302" sldId="1057"/>
            <ac:spMk id="4" creationId="{A98F196B-7486-907E-8A2C-736DAFC284DF}"/>
          </ac:spMkLst>
        </pc:spChg>
      </pc:sldChg>
      <pc:sldChg chg="modSp mod">
        <pc:chgData name="Sangeeta Yadav" userId="1daccc1f-e0b1-4eeb-b627-549ecc2925bd" providerId="ADAL" clId="{08AD605E-454F-46EC-A054-364EB58D3DCC}" dt="2023-11-04T10:48:19.033" v="529" actId="255"/>
        <pc:sldMkLst>
          <pc:docMk/>
          <pc:sldMk cId="2208512638" sldId="1058"/>
        </pc:sldMkLst>
        <pc:spChg chg="mod">
          <ac:chgData name="Sangeeta Yadav" userId="1daccc1f-e0b1-4eeb-b627-549ecc2925bd" providerId="ADAL" clId="{08AD605E-454F-46EC-A054-364EB58D3DCC}" dt="2023-11-04T10:48:19.033" v="529" actId="255"/>
          <ac:spMkLst>
            <pc:docMk/>
            <pc:sldMk cId="2208512638" sldId="1058"/>
            <ac:spMk id="4" creationId="{B3272A67-B613-BF5C-4136-E0134B52DCF6}"/>
          </ac:spMkLst>
        </pc:spChg>
      </pc:sldChg>
      <pc:sldChg chg="del">
        <pc:chgData name="Sangeeta Yadav" userId="1daccc1f-e0b1-4eeb-b627-549ecc2925bd" providerId="ADAL" clId="{08AD605E-454F-46EC-A054-364EB58D3DCC}" dt="2023-11-07T09:09:38.911" v="1473" actId="2696"/>
        <pc:sldMkLst>
          <pc:docMk/>
          <pc:sldMk cId="2428018748" sldId="1059"/>
        </pc:sldMkLst>
      </pc:sldChg>
      <pc:sldChg chg="modSp mod">
        <pc:chgData name="Sangeeta Yadav" userId="1daccc1f-e0b1-4eeb-b627-549ecc2925bd" providerId="ADAL" clId="{08AD605E-454F-46EC-A054-364EB58D3DCC}" dt="2023-11-04T10:48:27.828" v="532" actId="1076"/>
        <pc:sldMkLst>
          <pc:docMk/>
          <pc:sldMk cId="3010900970" sldId="1060"/>
        </pc:sldMkLst>
        <pc:spChg chg="mod">
          <ac:chgData name="Sangeeta Yadav" userId="1daccc1f-e0b1-4eeb-b627-549ecc2925bd" providerId="ADAL" clId="{08AD605E-454F-46EC-A054-364EB58D3DCC}" dt="2023-11-04T10:48:27.828" v="532" actId="1076"/>
          <ac:spMkLst>
            <pc:docMk/>
            <pc:sldMk cId="3010900970" sldId="1060"/>
            <ac:spMk id="4" creationId="{5C679ED7-67B2-FB88-3DD1-50664E77EA38}"/>
          </ac:spMkLst>
        </pc:spChg>
      </pc:sldChg>
      <pc:sldChg chg="modSp mod">
        <pc:chgData name="Sangeeta Yadav" userId="1daccc1f-e0b1-4eeb-b627-549ecc2925bd" providerId="ADAL" clId="{08AD605E-454F-46EC-A054-364EB58D3DCC}" dt="2023-11-04T11:12:59.969" v="536" actId="14100"/>
        <pc:sldMkLst>
          <pc:docMk/>
          <pc:sldMk cId="3520757749" sldId="1061"/>
        </pc:sldMkLst>
        <pc:spChg chg="mod">
          <ac:chgData name="Sangeeta Yadav" userId="1daccc1f-e0b1-4eeb-b627-549ecc2925bd" providerId="ADAL" clId="{08AD605E-454F-46EC-A054-364EB58D3DCC}" dt="2023-11-04T11:12:59.969" v="536" actId="14100"/>
          <ac:spMkLst>
            <pc:docMk/>
            <pc:sldMk cId="3520757749" sldId="1061"/>
            <ac:spMk id="4" creationId="{C1DDEE16-3F5A-91DE-FEDE-36737CC60A5A}"/>
          </ac:spMkLst>
        </pc:spChg>
      </pc:sldChg>
      <pc:sldChg chg="modSp mod">
        <pc:chgData name="Sangeeta Yadav" userId="1daccc1f-e0b1-4eeb-b627-549ecc2925bd" providerId="ADAL" clId="{08AD605E-454F-46EC-A054-364EB58D3DCC}" dt="2023-11-04T11:13:04.974" v="537" actId="255"/>
        <pc:sldMkLst>
          <pc:docMk/>
          <pc:sldMk cId="3094313496" sldId="1062"/>
        </pc:sldMkLst>
        <pc:spChg chg="mod">
          <ac:chgData name="Sangeeta Yadav" userId="1daccc1f-e0b1-4eeb-b627-549ecc2925bd" providerId="ADAL" clId="{08AD605E-454F-46EC-A054-364EB58D3DCC}" dt="2023-11-04T11:13:04.974" v="537" actId="255"/>
          <ac:spMkLst>
            <pc:docMk/>
            <pc:sldMk cId="3094313496" sldId="1062"/>
            <ac:spMk id="4" creationId="{8F0A4057-94E0-F813-25C6-AF67153FF083}"/>
          </ac:spMkLst>
        </pc:spChg>
      </pc:sldChg>
      <pc:sldChg chg="modSp mod">
        <pc:chgData name="Sangeeta Yadav" userId="1daccc1f-e0b1-4eeb-b627-549ecc2925bd" providerId="ADAL" clId="{08AD605E-454F-46EC-A054-364EB58D3DCC}" dt="2023-11-06T11:22:05.189" v="1414" actId="20577"/>
        <pc:sldMkLst>
          <pc:docMk/>
          <pc:sldMk cId="703508738" sldId="1063"/>
        </pc:sldMkLst>
        <pc:spChg chg="mod">
          <ac:chgData name="Sangeeta Yadav" userId="1daccc1f-e0b1-4eeb-b627-549ecc2925bd" providerId="ADAL" clId="{08AD605E-454F-46EC-A054-364EB58D3DCC}" dt="2023-11-06T11:22:05.189" v="1414" actId="20577"/>
          <ac:spMkLst>
            <pc:docMk/>
            <pc:sldMk cId="703508738" sldId="1063"/>
            <ac:spMk id="4" creationId="{A1FF3281-7547-6328-3D1E-148CEB41B154}"/>
          </ac:spMkLst>
        </pc:spChg>
      </pc:sldChg>
      <pc:sldChg chg="modSp mod">
        <pc:chgData name="Sangeeta Yadav" userId="1daccc1f-e0b1-4eeb-b627-549ecc2925bd" providerId="ADAL" clId="{08AD605E-454F-46EC-A054-364EB58D3DCC}" dt="2023-11-04T11:15:01.787" v="570" actId="1076"/>
        <pc:sldMkLst>
          <pc:docMk/>
          <pc:sldMk cId="3972073065" sldId="1064"/>
        </pc:sldMkLst>
        <pc:spChg chg="mod">
          <ac:chgData name="Sangeeta Yadav" userId="1daccc1f-e0b1-4eeb-b627-549ecc2925bd" providerId="ADAL" clId="{08AD605E-454F-46EC-A054-364EB58D3DCC}" dt="2023-11-04T11:14:48.877" v="565" actId="2711"/>
          <ac:spMkLst>
            <pc:docMk/>
            <pc:sldMk cId="3972073065" sldId="1064"/>
            <ac:spMk id="4" creationId="{B74A5738-55B5-14FC-26E1-3C1F6A1D30AE}"/>
          </ac:spMkLst>
        </pc:spChg>
        <pc:spChg chg="mod">
          <ac:chgData name="Sangeeta Yadav" userId="1daccc1f-e0b1-4eeb-b627-549ecc2925bd" providerId="ADAL" clId="{08AD605E-454F-46EC-A054-364EB58D3DCC}" dt="2023-11-04T11:14:59.847" v="569" actId="1076"/>
          <ac:spMkLst>
            <pc:docMk/>
            <pc:sldMk cId="3972073065" sldId="1064"/>
            <ac:spMk id="6" creationId="{CECBFB41-B62F-F7A7-71D1-00947C987FBB}"/>
          </ac:spMkLst>
        </pc:spChg>
        <pc:picChg chg="mod">
          <ac:chgData name="Sangeeta Yadav" userId="1daccc1f-e0b1-4eeb-b627-549ecc2925bd" providerId="ADAL" clId="{08AD605E-454F-46EC-A054-364EB58D3DCC}" dt="2023-11-04T11:15:01.787" v="570" actId="1076"/>
          <ac:picMkLst>
            <pc:docMk/>
            <pc:sldMk cId="3972073065" sldId="1064"/>
            <ac:picMk id="8" creationId="{B19D372B-C9D9-1D2B-F24D-F640B5294B96}"/>
          </ac:picMkLst>
        </pc:picChg>
      </pc:sldChg>
      <pc:sldChg chg="modSp mod">
        <pc:chgData name="Sangeeta Yadav" userId="1daccc1f-e0b1-4eeb-b627-549ecc2925bd" providerId="ADAL" clId="{08AD605E-454F-46EC-A054-364EB58D3DCC}" dt="2023-11-07T10:52:16.443" v="1480" actId="12"/>
        <pc:sldMkLst>
          <pc:docMk/>
          <pc:sldMk cId="141615724" sldId="1065"/>
        </pc:sldMkLst>
        <pc:spChg chg="mod">
          <ac:chgData name="Sangeeta Yadav" userId="1daccc1f-e0b1-4eeb-b627-549ecc2925bd" providerId="ADAL" clId="{08AD605E-454F-46EC-A054-364EB58D3DCC}" dt="2023-11-07T10:52:16.443" v="1480" actId="12"/>
          <ac:spMkLst>
            <pc:docMk/>
            <pc:sldMk cId="141615724" sldId="1065"/>
            <ac:spMk id="4" creationId="{20F27D49-AA71-E2B7-4387-99DF33871646}"/>
          </ac:spMkLst>
        </pc:spChg>
      </pc:sldChg>
      <pc:sldChg chg="modSp mod">
        <pc:chgData name="Sangeeta Yadav" userId="1daccc1f-e0b1-4eeb-b627-549ecc2925bd" providerId="ADAL" clId="{08AD605E-454F-46EC-A054-364EB58D3DCC}" dt="2023-11-04T11:15:39.844" v="575" actId="2711"/>
        <pc:sldMkLst>
          <pc:docMk/>
          <pc:sldMk cId="80718381" sldId="1066"/>
        </pc:sldMkLst>
        <pc:spChg chg="mod">
          <ac:chgData name="Sangeeta Yadav" userId="1daccc1f-e0b1-4eeb-b627-549ecc2925bd" providerId="ADAL" clId="{08AD605E-454F-46EC-A054-364EB58D3DCC}" dt="2023-11-04T11:15:39.844" v="575" actId="2711"/>
          <ac:spMkLst>
            <pc:docMk/>
            <pc:sldMk cId="80718381" sldId="1066"/>
            <ac:spMk id="4" creationId="{9E5C0052-69F1-3BF8-6281-7B5D3BA48A42}"/>
          </ac:spMkLst>
        </pc:spChg>
      </pc:sldChg>
      <pc:sldChg chg="modSp mod">
        <pc:chgData name="Sangeeta Yadav" userId="1daccc1f-e0b1-4eeb-b627-549ecc2925bd" providerId="ADAL" clId="{08AD605E-454F-46EC-A054-364EB58D3DCC}" dt="2023-11-04T11:18:52.038" v="587" actId="1076"/>
        <pc:sldMkLst>
          <pc:docMk/>
          <pc:sldMk cId="1763551080" sldId="1067"/>
        </pc:sldMkLst>
        <pc:spChg chg="mod">
          <ac:chgData name="Sangeeta Yadav" userId="1daccc1f-e0b1-4eeb-b627-549ecc2925bd" providerId="ADAL" clId="{08AD605E-454F-46EC-A054-364EB58D3DCC}" dt="2023-11-04T11:18:52.038" v="587" actId="1076"/>
          <ac:spMkLst>
            <pc:docMk/>
            <pc:sldMk cId="1763551080" sldId="1067"/>
            <ac:spMk id="4" creationId="{C0CBFC74-10E6-BA31-5579-207296AA4670}"/>
          </ac:spMkLst>
        </pc:spChg>
      </pc:sldChg>
      <pc:sldChg chg="modSp mod">
        <pc:chgData name="Sangeeta Yadav" userId="1daccc1f-e0b1-4eeb-b627-549ecc2925bd" providerId="ADAL" clId="{08AD605E-454F-46EC-A054-364EB58D3DCC}" dt="2023-11-06T11:23:06.371" v="1415" actId="20577"/>
        <pc:sldMkLst>
          <pc:docMk/>
          <pc:sldMk cId="146113234" sldId="1068"/>
        </pc:sldMkLst>
        <pc:spChg chg="mod">
          <ac:chgData name="Sangeeta Yadav" userId="1daccc1f-e0b1-4eeb-b627-549ecc2925bd" providerId="ADAL" clId="{08AD605E-454F-46EC-A054-364EB58D3DCC}" dt="2023-11-06T11:23:06.371" v="1415" actId="20577"/>
          <ac:spMkLst>
            <pc:docMk/>
            <pc:sldMk cId="146113234" sldId="1068"/>
            <ac:spMk id="4" creationId="{CFAF1001-0C8A-57C9-0882-A1C98EF78AAD}"/>
          </ac:spMkLst>
        </pc:spChg>
      </pc:sldChg>
      <pc:sldChg chg="modSp mod">
        <pc:chgData name="Sangeeta Yadav" userId="1daccc1f-e0b1-4eeb-b627-549ecc2925bd" providerId="ADAL" clId="{08AD605E-454F-46EC-A054-364EB58D3DCC}" dt="2023-11-04T11:19:59.068" v="608" actId="20577"/>
        <pc:sldMkLst>
          <pc:docMk/>
          <pc:sldMk cId="2199610927" sldId="1069"/>
        </pc:sldMkLst>
        <pc:spChg chg="mod">
          <ac:chgData name="Sangeeta Yadav" userId="1daccc1f-e0b1-4eeb-b627-549ecc2925bd" providerId="ADAL" clId="{08AD605E-454F-46EC-A054-364EB58D3DCC}" dt="2023-11-04T11:19:59.068" v="608" actId="20577"/>
          <ac:spMkLst>
            <pc:docMk/>
            <pc:sldMk cId="2199610927" sldId="1069"/>
            <ac:spMk id="4" creationId="{8AA52EF7-0AA8-CC1C-F7AC-55E3D8AB54C5}"/>
          </ac:spMkLst>
        </pc:spChg>
      </pc:sldChg>
      <pc:sldChg chg="addSp modSp mod">
        <pc:chgData name="Sangeeta Yadav" userId="1daccc1f-e0b1-4eeb-b627-549ecc2925bd" providerId="ADAL" clId="{08AD605E-454F-46EC-A054-364EB58D3DCC}" dt="2023-11-07T10:53:04.640" v="1482" actId="12"/>
        <pc:sldMkLst>
          <pc:docMk/>
          <pc:sldMk cId="3760654173" sldId="1070"/>
        </pc:sldMkLst>
        <pc:spChg chg="add mod">
          <ac:chgData name="Sangeeta Yadav" userId="1daccc1f-e0b1-4eeb-b627-549ecc2925bd" providerId="ADAL" clId="{08AD605E-454F-46EC-A054-364EB58D3DCC}" dt="2023-11-04T11:21:55.911" v="629" actId="1076"/>
          <ac:spMkLst>
            <pc:docMk/>
            <pc:sldMk cId="3760654173" sldId="1070"/>
            <ac:spMk id="4" creationId="{826B02E1-249A-1129-C81B-AB4AF0B95317}"/>
          </ac:spMkLst>
        </pc:spChg>
        <pc:spChg chg="add mod">
          <ac:chgData name="Sangeeta Yadav" userId="1daccc1f-e0b1-4eeb-b627-549ecc2925bd" providerId="ADAL" clId="{08AD605E-454F-46EC-A054-364EB58D3DCC}" dt="2023-11-07T10:53:04.640" v="1482" actId="12"/>
          <ac:spMkLst>
            <pc:docMk/>
            <pc:sldMk cId="3760654173" sldId="1070"/>
            <ac:spMk id="6" creationId="{57F23E19-7037-0BE9-E6D3-EBCFD18B696D}"/>
          </ac:spMkLst>
        </pc:spChg>
      </pc:sldChg>
      <pc:sldChg chg="addSp modSp mod">
        <pc:chgData name="Sangeeta Yadav" userId="1daccc1f-e0b1-4eeb-b627-549ecc2925bd" providerId="ADAL" clId="{08AD605E-454F-46EC-A054-364EB58D3DCC}" dt="2023-11-01T09:23:21.404" v="16" actId="1076"/>
        <pc:sldMkLst>
          <pc:docMk/>
          <pc:sldMk cId="438430328" sldId="1071"/>
        </pc:sldMkLst>
        <pc:picChg chg="add mod">
          <ac:chgData name="Sangeeta Yadav" userId="1daccc1f-e0b1-4eeb-b627-549ecc2925bd" providerId="ADAL" clId="{08AD605E-454F-46EC-A054-364EB58D3DCC}" dt="2023-11-01T09:23:21.404" v="16" actId="1076"/>
          <ac:picMkLst>
            <pc:docMk/>
            <pc:sldMk cId="438430328" sldId="1071"/>
            <ac:picMk id="4" creationId="{60A3407E-2C96-DA20-6504-9AD5B4A7285F}"/>
          </ac:picMkLst>
        </pc:picChg>
      </pc:sldChg>
      <pc:sldChg chg="addSp modSp mod">
        <pc:chgData name="Sangeeta Yadav" userId="1daccc1f-e0b1-4eeb-b627-549ecc2925bd" providerId="ADAL" clId="{08AD605E-454F-46EC-A054-364EB58D3DCC}" dt="2023-11-01T09:23:50.521" v="19" actId="1076"/>
        <pc:sldMkLst>
          <pc:docMk/>
          <pc:sldMk cId="455464570" sldId="1072"/>
        </pc:sldMkLst>
        <pc:picChg chg="add mod">
          <ac:chgData name="Sangeeta Yadav" userId="1daccc1f-e0b1-4eeb-b627-549ecc2925bd" providerId="ADAL" clId="{08AD605E-454F-46EC-A054-364EB58D3DCC}" dt="2023-11-01T09:23:50.521" v="19" actId="1076"/>
          <ac:picMkLst>
            <pc:docMk/>
            <pc:sldMk cId="455464570" sldId="1072"/>
            <ac:picMk id="4" creationId="{BEF9BB03-61D3-0D92-B878-96848615542E}"/>
          </ac:picMkLst>
        </pc:picChg>
      </pc:sldChg>
      <pc:sldChg chg="addSp modSp new mod">
        <pc:chgData name="Sangeeta Yadav" userId="1daccc1f-e0b1-4eeb-b627-549ecc2925bd" providerId="ADAL" clId="{08AD605E-454F-46EC-A054-364EB58D3DCC}" dt="2023-11-01T09:24:22.955" v="24" actId="1076"/>
        <pc:sldMkLst>
          <pc:docMk/>
          <pc:sldMk cId="808719795" sldId="1073"/>
        </pc:sldMkLst>
        <pc:picChg chg="add mod">
          <ac:chgData name="Sangeeta Yadav" userId="1daccc1f-e0b1-4eeb-b627-549ecc2925bd" providerId="ADAL" clId="{08AD605E-454F-46EC-A054-364EB58D3DCC}" dt="2023-11-01T09:24:22.955" v="24" actId="1076"/>
          <ac:picMkLst>
            <pc:docMk/>
            <pc:sldMk cId="808719795" sldId="1073"/>
            <ac:picMk id="4" creationId="{6C72C4F9-A874-A28E-7EB7-DFCDD88A7359}"/>
          </ac:picMkLst>
        </pc:picChg>
      </pc:sldChg>
      <pc:sldChg chg="addSp modSp new del mod">
        <pc:chgData name="Sangeeta Yadav" userId="1daccc1f-e0b1-4eeb-b627-549ecc2925bd" providerId="ADAL" clId="{08AD605E-454F-46EC-A054-364EB58D3DCC}" dt="2023-11-01T09:28:55.857" v="53" actId="2696"/>
        <pc:sldMkLst>
          <pc:docMk/>
          <pc:sldMk cId="2153311456" sldId="1074"/>
        </pc:sldMkLst>
        <pc:picChg chg="add mod">
          <ac:chgData name="Sangeeta Yadav" userId="1daccc1f-e0b1-4eeb-b627-549ecc2925bd" providerId="ADAL" clId="{08AD605E-454F-46EC-A054-364EB58D3DCC}" dt="2023-11-01T09:25:03.288" v="31" actId="1076"/>
          <ac:picMkLst>
            <pc:docMk/>
            <pc:sldMk cId="2153311456" sldId="1074"/>
            <ac:picMk id="4" creationId="{E6E63D13-FEA9-FDF9-B476-378FA72B7D7E}"/>
          </ac:picMkLst>
        </pc:picChg>
      </pc:sldChg>
      <pc:sldChg chg="add">
        <pc:chgData name="Sangeeta Yadav" userId="1daccc1f-e0b1-4eeb-b627-549ecc2925bd" providerId="ADAL" clId="{08AD605E-454F-46EC-A054-364EB58D3DCC}" dt="2023-11-01T09:29:01.979" v="55"/>
        <pc:sldMkLst>
          <pc:docMk/>
          <pc:sldMk cId="2405813364" sldId="1074"/>
        </pc:sldMkLst>
      </pc:sldChg>
      <pc:sldChg chg="addSp modSp new mod ord">
        <pc:chgData name="Sangeeta Yadav" userId="1daccc1f-e0b1-4eeb-b627-549ecc2925bd" providerId="ADAL" clId="{08AD605E-454F-46EC-A054-364EB58D3DCC}" dt="2023-11-01T09:29:08.911" v="57"/>
        <pc:sldMkLst>
          <pc:docMk/>
          <pc:sldMk cId="2426578791" sldId="1075"/>
        </pc:sldMkLst>
        <pc:picChg chg="add mod">
          <ac:chgData name="Sangeeta Yadav" userId="1daccc1f-e0b1-4eeb-b627-549ecc2925bd" providerId="ADAL" clId="{08AD605E-454F-46EC-A054-364EB58D3DCC}" dt="2023-11-01T09:25:39.256" v="34" actId="1076"/>
          <ac:picMkLst>
            <pc:docMk/>
            <pc:sldMk cId="2426578791" sldId="1075"/>
            <ac:picMk id="4" creationId="{FA81B539-9974-4739-C82F-045ABC696509}"/>
          </ac:picMkLst>
        </pc:picChg>
      </pc:sldChg>
      <pc:sldChg chg="addSp modSp new mod">
        <pc:chgData name="Sangeeta Yadav" userId="1daccc1f-e0b1-4eeb-b627-549ecc2925bd" providerId="ADAL" clId="{08AD605E-454F-46EC-A054-364EB58D3DCC}" dt="2023-11-06T11:23:43.374" v="1416" actId="12"/>
        <pc:sldMkLst>
          <pc:docMk/>
          <pc:sldMk cId="1238588466" sldId="1076"/>
        </pc:sldMkLst>
        <pc:spChg chg="add mod">
          <ac:chgData name="Sangeeta Yadav" userId="1daccc1f-e0b1-4eeb-b627-549ecc2925bd" providerId="ADAL" clId="{08AD605E-454F-46EC-A054-364EB58D3DCC}" dt="2023-11-06T11:23:43.374" v="1416" actId="12"/>
          <ac:spMkLst>
            <pc:docMk/>
            <pc:sldMk cId="1238588466" sldId="1076"/>
            <ac:spMk id="4" creationId="{749FC6C0-A2E6-5D99-F2AF-D3D0BC0DB604}"/>
          </ac:spMkLst>
        </pc:spChg>
      </pc:sldChg>
      <pc:sldChg chg="addSp modSp new mod">
        <pc:chgData name="Sangeeta Yadav" userId="1daccc1f-e0b1-4eeb-b627-549ecc2925bd" providerId="ADAL" clId="{08AD605E-454F-46EC-A054-364EB58D3DCC}" dt="2023-11-04T11:22:22.640" v="634" actId="14100"/>
        <pc:sldMkLst>
          <pc:docMk/>
          <pc:sldMk cId="917492801" sldId="1077"/>
        </pc:sldMkLst>
        <pc:spChg chg="add mod">
          <ac:chgData name="Sangeeta Yadav" userId="1daccc1f-e0b1-4eeb-b627-549ecc2925bd" providerId="ADAL" clId="{08AD605E-454F-46EC-A054-364EB58D3DCC}" dt="2023-11-04T11:22:22.640" v="634" actId="14100"/>
          <ac:spMkLst>
            <pc:docMk/>
            <pc:sldMk cId="917492801" sldId="1077"/>
            <ac:spMk id="4" creationId="{23B06AAB-C13D-615A-3946-2FD3DE5DBF89}"/>
          </ac:spMkLst>
        </pc:spChg>
      </pc:sldChg>
      <pc:sldChg chg="addSp modSp new mod">
        <pc:chgData name="Sangeeta Yadav" userId="1daccc1f-e0b1-4eeb-b627-549ecc2925bd" providerId="ADAL" clId="{08AD605E-454F-46EC-A054-364EB58D3DCC}" dt="2023-11-07T10:53:45.675" v="1483" actId="1076"/>
        <pc:sldMkLst>
          <pc:docMk/>
          <pc:sldMk cId="991092991" sldId="1078"/>
        </pc:sldMkLst>
        <pc:spChg chg="add mod">
          <ac:chgData name="Sangeeta Yadav" userId="1daccc1f-e0b1-4eeb-b627-549ecc2925bd" providerId="ADAL" clId="{08AD605E-454F-46EC-A054-364EB58D3DCC}" dt="2023-11-07T10:53:45.675" v="1483" actId="1076"/>
          <ac:spMkLst>
            <pc:docMk/>
            <pc:sldMk cId="991092991" sldId="1078"/>
            <ac:spMk id="4" creationId="{BBE0DD5A-0F7E-517B-9C88-3BF86B1190F5}"/>
          </ac:spMkLst>
        </pc:spChg>
      </pc:sldChg>
      <pc:sldChg chg="addSp modSp new mod">
        <pc:chgData name="Sangeeta Yadav" userId="1daccc1f-e0b1-4eeb-b627-549ecc2925bd" providerId="ADAL" clId="{08AD605E-454F-46EC-A054-364EB58D3DCC}" dt="2023-11-04T11:29:46.954" v="638" actId="14100"/>
        <pc:sldMkLst>
          <pc:docMk/>
          <pc:sldMk cId="3541936238" sldId="1079"/>
        </pc:sldMkLst>
        <pc:spChg chg="add mod">
          <ac:chgData name="Sangeeta Yadav" userId="1daccc1f-e0b1-4eeb-b627-549ecc2925bd" providerId="ADAL" clId="{08AD605E-454F-46EC-A054-364EB58D3DCC}" dt="2023-11-04T11:29:46.954" v="638" actId="14100"/>
          <ac:spMkLst>
            <pc:docMk/>
            <pc:sldMk cId="3541936238" sldId="1079"/>
            <ac:spMk id="4" creationId="{4BB29508-E11F-14A8-7D8C-C75FCEEB1722}"/>
          </ac:spMkLst>
        </pc:spChg>
      </pc:sldChg>
      <pc:sldChg chg="addSp modSp new mod ord">
        <pc:chgData name="Sangeeta Yadav" userId="1daccc1f-e0b1-4eeb-b627-549ecc2925bd" providerId="ADAL" clId="{08AD605E-454F-46EC-A054-364EB58D3DCC}" dt="2023-11-06T11:25:05.316" v="1429" actId="14100"/>
        <pc:sldMkLst>
          <pc:docMk/>
          <pc:sldMk cId="1709090403" sldId="1080"/>
        </pc:sldMkLst>
        <pc:picChg chg="add mod">
          <ac:chgData name="Sangeeta Yadav" userId="1daccc1f-e0b1-4eeb-b627-549ecc2925bd" providerId="ADAL" clId="{08AD605E-454F-46EC-A054-364EB58D3DCC}" dt="2023-11-06T11:25:05.316" v="1429" actId="14100"/>
          <ac:picMkLst>
            <pc:docMk/>
            <pc:sldMk cId="1709090403" sldId="1080"/>
            <ac:picMk id="4" creationId="{D1B859C3-B2AD-3BDC-241A-34AC548ECCEF}"/>
          </ac:picMkLst>
        </pc:picChg>
      </pc:sldChg>
      <pc:sldChg chg="addSp modSp new mod">
        <pc:chgData name="Sangeeta Yadav" userId="1daccc1f-e0b1-4eeb-b627-549ecc2925bd" providerId="ADAL" clId="{08AD605E-454F-46EC-A054-364EB58D3DCC}" dt="2023-11-06T11:25:09.888" v="1431" actId="1076"/>
        <pc:sldMkLst>
          <pc:docMk/>
          <pc:sldMk cId="3632963026" sldId="1081"/>
        </pc:sldMkLst>
        <pc:picChg chg="add mod">
          <ac:chgData name="Sangeeta Yadav" userId="1daccc1f-e0b1-4eeb-b627-549ecc2925bd" providerId="ADAL" clId="{08AD605E-454F-46EC-A054-364EB58D3DCC}" dt="2023-11-06T11:25:09.888" v="1431" actId="1076"/>
          <ac:picMkLst>
            <pc:docMk/>
            <pc:sldMk cId="3632963026" sldId="1081"/>
            <ac:picMk id="4" creationId="{80E8EF8F-1399-F982-FC44-3B0773A209ED}"/>
          </ac:picMkLst>
        </pc:picChg>
      </pc:sldChg>
      <pc:sldChg chg="addSp modSp new mod">
        <pc:chgData name="Sangeeta Yadav" userId="1daccc1f-e0b1-4eeb-b627-549ecc2925bd" providerId="ADAL" clId="{08AD605E-454F-46EC-A054-364EB58D3DCC}" dt="2023-11-06T11:24:59.906" v="1426" actId="14100"/>
        <pc:sldMkLst>
          <pc:docMk/>
          <pc:sldMk cId="1750541329" sldId="1082"/>
        </pc:sldMkLst>
        <pc:picChg chg="add mod">
          <ac:chgData name="Sangeeta Yadav" userId="1daccc1f-e0b1-4eeb-b627-549ecc2925bd" providerId="ADAL" clId="{08AD605E-454F-46EC-A054-364EB58D3DCC}" dt="2023-11-06T11:24:59.906" v="1426" actId="14100"/>
          <ac:picMkLst>
            <pc:docMk/>
            <pc:sldMk cId="1750541329" sldId="1082"/>
            <ac:picMk id="4" creationId="{B4207131-D482-C8F5-DCF5-BC432C04DDEF}"/>
          </ac:picMkLst>
        </pc:picChg>
      </pc:sldChg>
      <pc:sldChg chg="addSp modSp new mod">
        <pc:chgData name="Sangeeta Yadav" userId="1daccc1f-e0b1-4eeb-b627-549ecc2925bd" providerId="ADAL" clId="{08AD605E-454F-46EC-A054-364EB58D3DCC}" dt="2023-11-06T11:24:53.936" v="1423" actId="1076"/>
        <pc:sldMkLst>
          <pc:docMk/>
          <pc:sldMk cId="3413030416" sldId="1083"/>
        </pc:sldMkLst>
        <pc:picChg chg="add mod">
          <ac:chgData name="Sangeeta Yadav" userId="1daccc1f-e0b1-4eeb-b627-549ecc2925bd" providerId="ADAL" clId="{08AD605E-454F-46EC-A054-364EB58D3DCC}" dt="2023-11-06T11:24:53.936" v="1423" actId="1076"/>
          <ac:picMkLst>
            <pc:docMk/>
            <pc:sldMk cId="3413030416" sldId="1083"/>
            <ac:picMk id="4" creationId="{B9CDB438-7713-D015-6E20-7F043594B268}"/>
          </ac:picMkLst>
        </pc:picChg>
      </pc:sldChg>
      <pc:sldChg chg="addSp modSp new mod">
        <pc:chgData name="Sangeeta Yadav" userId="1daccc1f-e0b1-4eeb-b627-549ecc2925bd" providerId="ADAL" clId="{08AD605E-454F-46EC-A054-364EB58D3DCC}" dt="2023-11-06T11:24:46.277" v="1419" actId="1076"/>
        <pc:sldMkLst>
          <pc:docMk/>
          <pc:sldMk cId="2755239101" sldId="1084"/>
        </pc:sldMkLst>
        <pc:picChg chg="add mod">
          <ac:chgData name="Sangeeta Yadav" userId="1daccc1f-e0b1-4eeb-b627-549ecc2925bd" providerId="ADAL" clId="{08AD605E-454F-46EC-A054-364EB58D3DCC}" dt="2023-11-06T11:24:46.277" v="1419" actId="1076"/>
          <ac:picMkLst>
            <pc:docMk/>
            <pc:sldMk cId="2755239101" sldId="1084"/>
            <ac:picMk id="4" creationId="{75B4189A-6EF1-1B4A-218B-DDE3EA84F8ED}"/>
          </ac:picMkLst>
        </pc:picChg>
      </pc:sldChg>
      <pc:sldChg chg="addSp new mod">
        <pc:chgData name="Sangeeta Yadav" userId="1daccc1f-e0b1-4eeb-b627-549ecc2925bd" providerId="ADAL" clId="{08AD605E-454F-46EC-A054-364EB58D3DCC}" dt="2023-11-01T09:52:18.784" v="78" actId="22"/>
        <pc:sldMkLst>
          <pc:docMk/>
          <pc:sldMk cId="1107669496" sldId="1085"/>
        </pc:sldMkLst>
        <pc:picChg chg="add">
          <ac:chgData name="Sangeeta Yadav" userId="1daccc1f-e0b1-4eeb-b627-549ecc2925bd" providerId="ADAL" clId="{08AD605E-454F-46EC-A054-364EB58D3DCC}" dt="2023-11-01T09:52:18.784" v="78" actId="22"/>
          <ac:picMkLst>
            <pc:docMk/>
            <pc:sldMk cId="1107669496" sldId="1085"/>
            <ac:picMk id="4" creationId="{0F6F5943-FA76-C9F2-FF86-862754EC83B9}"/>
          </ac:picMkLst>
        </pc:picChg>
      </pc:sldChg>
      <pc:sldChg chg="addSp new mod">
        <pc:chgData name="Sangeeta Yadav" userId="1daccc1f-e0b1-4eeb-b627-549ecc2925bd" providerId="ADAL" clId="{08AD605E-454F-46EC-A054-364EB58D3DCC}" dt="2023-11-01T09:52:38.235" v="79" actId="22"/>
        <pc:sldMkLst>
          <pc:docMk/>
          <pc:sldMk cId="1297065198" sldId="1086"/>
        </pc:sldMkLst>
        <pc:picChg chg="add">
          <ac:chgData name="Sangeeta Yadav" userId="1daccc1f-e0b1-4eeb-b627-549ecc2925bd" providerId="ADAL" clId="{08AD605E-454F-46EC-A054-364EB58D3DCC}" dt="2023-11-01T09:52:38.235" v="79" actId="22"/>
          <ac:picMkLst>
            <pc:docMk/>
            <pc:sldMk cId="1297065198" sldId="1086"/>
            <ac:picMk id="4" creationId="{F4E4576E-EEA1-C3F7-89EE-329CFDE6011A}"/>
          </ac:picMkLst>
        </pc:picChg>
      </pc:sldChg>
      <pc:sldChg chg="addSp new mod">
        <pc:chgData name="Sangeeta Yadav" userId="1daccc1f-e0b1-4eeb-b627-549ecc2925bd" providerId="ADAL" clId="{08AD605E-454F-46EC-A054-364EB58D3DCC}" dt="2023-11-01T09:53:05.374" v="80" actId="22"/>
        <pc:sldMkLst>
          <pc:docMk/>
          <pc:sldMk cId="3601978452" sldId="1087"/>
        </pc:sldMkLst>
        <pc:picChg chg="add">
          <ac:chgData name="Sangeeta Yadav" userId="1daccc1f-e0b1-4eeb-b627-549ecc2925bd" providerId="ADAL" clId="{08AD605E-454F-46EC-A054-364EB58D3DCC}" dt="2023-11-01T09:53:05.374" v="80" actId="22"/>
          <ac:picMkLst>
            <pc:docMk/>
            <pc:sldMk cId="3601978452" sldId="1087"/>
            <ac:picMk id="4" creationId="{AC658CB1-1CB1-AB57-D0B7-ADBFDFE60C1D}"/>
          </ac:picMkLst>
        </pc:picChg>
      </pc:sldChg>
      <pc:sldChg chg="addSp modSp new mod">
        <pc:chgData name="Sangeeta Yadav" userId="1daccc1f-e0b1-4eeb-b627-549ecc2925bd" providerId="ADAL" clId="{08AD605E-454F-46EC-A054-364EB58D3DCC}" dt="2023-11-06T11:25:26.167" v="1435" actId="1076"/>
        <pc:sldMkLst>
          <pc:docMk/>
          <pc:sldMk cId="3259853858" sldId="1088"/>
        </pc:sldMkLst>
        <pc:picChg chg="add mod">
          <ac:chgData name="Sangeeta Yadav" userId="1daccc1f-e0b1-4eeb-b627-549ecc2925bd" providerId="ADAL" clId="{08AD605E-454F-46EC-A054-364EB58D3DCC}" dt="2023-11-06T11:25:26.167" v="1435" actId="1076"/>
          <ac:picMkLst>
            <pc:docMk/>
            <pc:sldMk cId="3259853858" sldId="1088"/>
            <ac:picMk id="4" creationId="{926D9BD7-EFFC-5EF6-AE72-4CF620BAFD6F}"/>
          </ac:picMkLst>
        </pc:picChg>
      </pc:sldChg>
      <pc:sldChg chg="addSp modSp new mod">
        <pc:chgData name="Sangeeta Yadav" userId="1daccc1f-e0b1-4eeb-b627-549ecc2925bd" providerId="ADAL" clId="{08AD605E-454F-46EC-A054-364EB58D3DCC}" dt="2023-11-06T11:25:34.605" v="1438" actId="14100"/>
        <pc:sldMkLst>
          <pc:docMk/>
          <pc:sldMk cId="2262408805" sldId="1089"/>
        </pc:sldMkLst>
        <pc:picChg chg="add mod">
          <ac:chgData name="Sangeeta Yadav" userId="1daccc1f-e0b1-4eeb-b627-549ecc2925bd" providerId="ADAL" clId="{08AD605E-454F-46EC-A054-364EB58D3DCC}" dt="2023-11-06T11:25:34.605" v="1438" actId="14100"/>
          <ac:picMkLst>
            <pc:docMk/>
            <pc:sldMk cId="2262408805" sldId="1089"/>
            <ac:picMk id="4" creationId="{F509C5F3-956E-48C8-05A2-A67DD433DD14}"/>
          </ac:picMkLst>
        </pc:picChg>
      </pc:sldChg>
      <pc:sldChg chg="addSp modSp new mod">
        <pc:chgData name="Sangeeta Yadav" userId="1daccc1f-e0b1-4eeb-b627-549ecc2925bd" providerId="ADAL" clId="{08AD605E-454F-46EC-A054-364EB58D3DCC}" dt="2023-11-06T11:25:43.408" v="1441" actId="14100"/>
        <pc:sldMkLst>
          <pc:docMk/>
          <pc:sldMk cId="2018297325" sldId="1090"/>
        </pc:sldMkLst>
        <pc:picChg chg="add mod">
          <ac:chgData name="Sangeeta Yadav" userId="1daccc1f-e0b1-4eeb-b627-549ecc2925bd" providerId="ADAL" clId="{08AD605E-454F-46EC-A054-364EB58D3DCC}" dt="2023-11-06T11:25:43.408" v="1441" actId="14100"/>
          <ac:picMkLst>
            <pc:docMk/>
            <pc:sldMk cId="2018297325" sldId="1090"/>
            <ac:picMk id="4" creationId="{4BDB3993-B6C0-49F2-D946-81BE345F191A}"/>
          </ac:picMkLst>
        </pc:picChg>
      </pc:sldChg>
      <pc:sldChg chg="addSp modSp new mod">
        <pc:chgData name="Sangeeta Yadav" userId="1daccc1f-e0b1-4eeb-b627-549ecc2925bd" providerId="ADAL" clId="{08AD605E-454F-46EC-A054-364EB58D3DCC}" dt="2023-11-06T11:25:50.558" v="1443" actId="1076"/>
        <pc:sldMkLst>
          <pc:docMk/>
          <pc:sldMk cId="771220333" sldId="1091"/>
        </pc:sldMkLst>
        <pc:picChg chg="add mod">
          <ac:chgData name="Sangeeta Yadav" userId="1daccc1f-e0b1-4eeb-b627-549ecc2925bd" providerId="ADAL" clId="{08AD605E-454F-46EC-A054-364EB58D3DCC}" dt="2023-11-06T11:25:50.558" v="1443" actId="1076"/>
          <ac:picMkLst>
            <pc:docMk/>
            <pc:sldMk cId="771220333" sldId="1091"/>
            <ac:picMk id="4" creationId="{F0ECEE52-8988-5BE1-F138-EFB6F62FA5F8}"/>
          </ac:picMkLst>
        </pc:picChg>
      </pc:sldChg>
      <pc:sldChg chg="addSp modSp new mod">
        <pc:chgData name="Sangeeta Yadav" userId="1daccc1f-e0b1-4eeb-b627-549ecc2925bd" providerId="ADAL" clId="{08AD605E-454F-46EC-A054-364EB58D3DCC}" dt="2023-11-04T11:30:13.293" v="641" actId="14100"/>
        <pc:sldMkLst>
          <pc:docMk/>
          <pc:sldMk cId="1393204188" sldId="1092"/>
        </pc:sldMkLst>
        <pc:spChg chg="add mod">
          <ac:chgData name="Sangeeta Yadav" userId="1daccc1f-e0b1-4eeb-b627-549ecc2925bd" providerId="ADAL" clId="{08AD605E-454F-46EC-A054-364EB58D3DCC}" dt="2023-11-04T11:30:13.293" v="641" actId="14100"/>
          <ac:spMkLst>
            <pc:docMk/>
            <pc:sldMk cId="1393204188" sldId="1092"/>
            <ac:spMk id="4" creationId="{076C3FDA-07A5-256A-1908-A5F5E7EC61FA}"/>
          </ac:spMkLst>
        </pc:spChg>
      </pc:sldChg>
      <pc:sldChg chg="addSp modSp new mod">
        <pc:chgData name="Sangeeta Yadav" userId="1daccc1f-e0b1-4eeb-b627-549ecc2925bd" providerId="ADAL" clId="{08AD605E-454F-46EC-A054-364EB58D3DCC}" dt="2023-11-01T11:18:18.633" v="101" actId="1076"/>
        <pc:sldMkLst>
          <pc:docMk/>
          <pc:sldMk cId="2564387485" sldId="1093"/>
        </pc:sldMkLst>
        <pc:picChg chg="add mod">
          <ac:chgData name="Sangeeta Yadav" userId="1daccc1f-e0b1-4eeb-b627-549ecc2925bd" providerId="ADAL" clId="{08AD605E-454F-46EC-A054-364EB58D3DCC}" dt="2023-11-01T11:18:18.633" v="101" actId="1076"/>
          <ac:picMkLst>
            <pc:docMk/>
            <pc:sldMk cId="2564387485" sldId="1093"/>
            <ac:picMk id="4" creationId="{0E1D8775-3345-6844-7981-E8C813FC91B7}"/>
          </ac:picMkLst>
        </pc:picChg>
      </pc:sldChg>
      <pc:sldChg chg="addSp new mod">
        <pc:chgData name="Sangeeta Yadav" userId="1daccc1f-e0b1-4eeb-b627-549ecc2925bd" providerId="ADAL" clId="{08AD605E-454F-46EC-A054-364EB58D3DCC}" dt="2023-11-01T11:18:50.776" v="102" actId="22"/>
        <pc:sldMkLst>
          <pc:docMk/>
          <pc:sldMk cId="2753239677" sldId="1094"/>
        </pc:sldMkLst>
        <pc:picChg chg="add">
          <ac:chgData name="Sangeeta Yadav" userId="1daccc1f-e0b1-4eeb-b627-549ecc2925bd" providerId="ADAL" clId="{08AD605E-454F-46EC-A054-364EB58D3DCC}" dt="2023-11-01T11:18:50.776" v="102" actId="22"/>
          <ac:picMkLst>
            <pc:docMk/>
            <pc:sldMk cId="2753239677" sldId="1094"/>
            <ac:picMk id="4" creationId="{4658F556-497A-F197-70EA-46329CFB853E}"/>
          </ac:picMkLst>
        </pc:picChg>
      </pc:sldChg>
      <pc:sldChg chg="addSp modSp new mod">
        <pc:chgData name="Sangeeta Yadav" userId="1daccc1f-e0b1-4eeb-b627-549ecc2925bd" providerId="ADAL" clId="{08AD605E-454F-46EC-A054-364EB58D3DCC}" dt="2023-11-04T11:30:25.847" v="643" actId="2711"/>
        <pc:sldMkLst>
          <pc:docMk/>
          <pc:sldMk cId="2505974047" sldId="1095"/>
        </pc:sldMkLst>
        <pc:spChg chg="add mod">
          <ac:chgData name="Sangeeta Yadav" userId="1daccc1f-e0b1-4eeb-b627-549ecc2925bd" providerId="ADAL" clId="{08AD605E-454F-46EC-A054-364EB58D3DCC}" dt="2023-11-04T11:30:25.847" v="643" actId="2711"/>
          <ac:spMkLst>
            <pc:docMk/>
            <pc:sldMk cId="2505974047" sldId="1095"/>
            <ac:spMk id="4" creationId="{3BED5FD5-1EE9-77D4-F92D-A72E6E2C781F}"/>
          </ac:spMkLst>
        </pc:spChg>
      </pc:sldChg>
      <pc:sldChg chg="addSp modSp new mod">
        <pc:chgData name="Sangeeta Yadav" userId="1daccc1f-e0b1-4eeb-b627-549ecc2925bd" providerId="ADAL" clId="{08AD605E-454F-46EC-A054-364EB58D3DCC}" dt="2023-11-07T11:28:59.958" v="1484" actId="20577"/>
        <pc:sldMkLst>
          <pc:docMk/>
          <pc:sldMk cId="3298815120" sldId="1096"/>
        </pc:sldMkLst>
        <pc:spChg chg="add mod">
          <ac:chgData name="Sangeeta Yadav" userId="1daccc1f-e0b1-4eeb-b627-549ecc2925bd" providerId="ADAL" clId="{08AD605E-454F-46EC-A054-364EB58D3DCC}" dt="2023-11-07T11:28:59.958" v="1484" actId="20577"/>
          <ac:spMkLst>
            <pc:docMk/>
            <pc:sldMk cId="3298815120" sldId="1096"/>
            <ac:spMk id="4" creationId="{6FB8E09C-6704-5086-07FE-CDAB0E2F0E21}"/>
          </ac:spMkLst>
        </pc:spChg>
      </pc:sldChg>
      <pc:sldChg chg="addSp modSp new mod">
        <pc:chgData name="Sangeeta Yadav" userId="1daccc1f-e0b1-4eeb-b627-549ecc2925bd" providerId="ADAL" clId="{08AD605E-454F-46EC-A054-364EB58D3DCC}" dt="2023-11-07T11:29:25.005" v="1485" actId="12"/>
        <pc:sldMkLst>
          <pc:docMk/>
          <pc:sldMk cId="94427121" sldId="1097"/>
        </pc:sldMkLst>
        <pc:spChg chg="add mod">
          <ac:chgData name="Sangeeta Yadav" userId="1daccc1f-e0b1-4eeb-b627-549ecc2925bd" providerId="ADAL" clId="{08AD605E-454F-46EC-A054-364EB58D3DCC}" dt="2023-11-04T11:31:30.458" v="662" actId="1076"/>
          <ac:spMkLst>
            <pc:docMk/>
            <pc:sldMk cId="94427121" sldId="1097"/>
            <ac:spMk id="4" creationId="{0C3A1625-FACC-4C7A-3618-BE0D98B7916F}"/>
          </ac:spMkLst>
        </pc:spChg>
        <pc:spChg chg="add mod">
          <ac:chgData name="Sangeeta Yadav" userId="1daccc1f-e0b1-4eeb-b627-549ecc2925bd" providerId="ADAL" clId="{08AD605E-454F-46EC-A054-364EB58D3DCC}" dt="2023-11-07T11:29:25.005" v="1485" actId="12"/>
          <ac:spMkLst>
            <pc:docMk/>
            <pc:sldMk cId="94427121" sldId="1097"/>
            <ac:spMk id="6" creationId="{1F202436-E67A-209F-6CF9-D882C63E045D}"/>
          </ac:spMkLst>
        </pc:spChg>
      </pc:sldChg>
      <pc:sldChg chg="addSp modSp new mod">
        <pc:chgData name="Sangeeta Yadav" userId="1daccc1f-e0b1-4eeb-b627-549ecc2925bd" providerId="ADAL" clId="{08AD605E-454F-46EC-A054-364EB58D3DCC}" dt="2023-11-20T08:50:45.336" v="1626" actId="20577"/>
        <pc:sldMkLst>
          <pc:docMk/>
          <pc:sldMk cId="713499989" sldId="1098"/>
        </pc:sldMkLst>
        <pc:spChg chg="add mod">
          <ac:chgData name="Sangeeta Yadav" userId="1daccc1f-e0b1-4eeb-b627-549ecc2925bd" providerId="ADAL" clId="{08AD605E-454F-46EC-A054-364EB58D3DCC}" dt="2023-11-20T08:50:45.336" v="1626" actId="20577"/>
          <ac:spMkLst>
            <pc:docMk/>
            <pc:sldMk cId="713499989" sldId="1098"/>
            <ac:spMk id="4" creationId="{9613A7F8-B65C-47FF-82BD-73BE6BB70790}"/>
          </ac:spMkLst>
        </pc:spChg>
      </pc:sldChg>
      <pc:sldChg chg="addSp modSp new mod">
        <pc:chgData name="Sangeeta Yadav" userId="1daccc1f-e0b1-4eeb-b627-549ecc2925bd" providerId="ADAL" clId="{08AD605E-454F-46EC-A054-364EB58D3DCC}" dt="2023-11-04T11:33:25.620" v="689" actId="20577"/>
        <pc:sldMkLst>
          <pc:docMk/>
          <pc:sldMk cId="1268361843" sldId="1099"/>
        </pc:sldMkLst>
        <pc:spChg chg="add mod">
          <ac:chgData name="Sangeeta Yadav" userId="1daccc1f-e0b1-4eeb-b627-549ecc2925bd" providerId="ADAL" clId="{08AD605E-454F-46EC-A054-364EB58D3DCC}" dt="2023-11-04T11:33:25.620" v="689" actId="20577"/>
          <ac:spMkLst>
            <pc:docMk/>
            <pc:sldMk cId="1268361843" sldId="1099"/>
            <ac:spMk id="4" creationId="{6ACFA04F-9AB3-DFD8-8DC9-F924CFBE2B33}"/>
          </ac:spMkLst>
        </pc:spChg>
      </pc:sldChg>
      <pc:sldChg chg="addSp modSp new mod">
        <pc:chgData name="Sangeeta Yadav" userId="1daccc1f-e0b1-4eeb-b627-549ecc2925bd" providerId="ADAL" clId="{08AD605E-454F-46EC-A054-364EB58D3DCC}" dt="2023-11-04T11:33:33.648" v="690" actId="255"/>
        <pc:sldMkLst>
          <pc:docMk/>
          <pc:sldMk cId="3891376055" sldId="1100"/>
        </pc:sldMkLst>
        <pc:spChg chg="add mod">
          <ac:chgData name="Sangeeta Yadav" userId="1daccc1f-e0b1-4eeb-b627-549ecc2925bd" providerId="ADAL" clId="{08AD605E-454F-46EC-A054-364EB58D3DCC}" dt="2023-11-04T11:33:33.648" v="690" actId="255"/>
          <ac:spMkLst>
            <pc:docMk/>
            <pc:sldMk cId="3891376055" sldId="1100"/>
            <ac:spMk id="4" creationId="{C9680906-D6AE-4138-7357-39DEBCC856A1}"/>
          </ac:spMkLst>
        </pc:spChg>
      </pc:sldChg>
      <pc:sldChg chg="addSp modSp new mod">
        <pc:chgData name="Sangeeta Yadav" userId="1daccc1f-e0b1-4eeb-b627-549ecc2925bd" providerId="ADAL" clId="{08AD605E-454F-46EC-A054-364EB58D3DCC}" dt="2023-11-07T11:30:08.279" v="1488" actId="20577"/>
        <pc:sldMkLst>
          <pc:docMk/>
          <pc:sldMk cId="279619233" sldId="1101"/>
        </pc:sldMkLst>
        <pc:spChg chg="add mod">
          <ac:chgData name="Sangeeta Yadav" userId="1daccc1f-e0b1-4eeb-b627-549ecc2925bd" providerId="ADAL" clId="{08AD605E-454F-46EC-A054-364EB58D3DCC}" dt="2023-11-07T11:30:08.279" v="1488" actId="20577"/>
          <ac:spMkLst>
            <pc:docMk/>
            <pc:sldMk cId="279619233" sldId="1101"/>
            <ac:spMk id="4" creationId="{A1AE194E-3F0D-0F14-1B96-BB646ED47B0E}"/>
          </ac:spMkLst>
        </pc:spChg>
      </pc:sldChg>
      <pc:sldChg chg="addSp modSp new mod">
        <pc:chgData name="Sangeeta Yadav" userId="1daccc1f-e0b1-4eeb-b627-549ecc2925bd" providerId="ADAL" clId="{08AD605E-454F-46EC-A054-364EB58D3DCC}" dt="2023-11-07T11:30:25.331" v="1492" actId="1076"/>
        <pc:sldMkLst>
          <pc:docMk/>
          <pc:sldMk cId="2447625128" sldId="1102"/>
        </pc:sldMkLst>
        <pc:picChg chg="add mod">
          <ac:chgData name="Sangeeta Yadav" userId="1daccc1f-e0b1-4eeb-b627-549ecc2925bd" providerId="ADAL" clId="{08AD605E-454F-46EC-A054-364EB58D3DCC}" dt="2023-11-07T11:30:21.195" v="1490" actId="14100"/>
          <ac:picMkLst>
            <pc:docMk/>
            <pc:sldMk cId="2447625128" sldId="1102"/>
            <ac:picMk id="4" creationId="{75423965-B863-EA4F-56AB-CEF8230E9037}"/>
          </ac:picMkLst>
        </pc:picChg>
        <pc:picChg chg="add mod">
          <ac:chgData name="Sangeeta Yadav" userId="1daccc1f-e0b1-4eeb-b627-549ecc2925bd" providerId="ADAL" clId="{08AD605E-454F-46EC-A054-364EB58D3DCC}" dt="2023-11-07T11:30:25.331" v="1492" actId="1076"/>
          <ac:picMkLst>
            <pc:docMk/>
            <pc:sldMk cId="2447625128" sldId="1102"/>
            <ac:picMk id="6" creationId="{251675ED-5061-5B51-9274-143F2A9782A9}"/>
          </ac:picMkLst>
        </pc:picChg>
      </pc:sldChg>
      <pc:sldChg chg="addSp modSp new mod">
        <pc:chgData name="Sangeeta Yadav" userId="1daccc1f-e0b1-4eeb-b627-549ecc2925bd" providerId="ADAL" clId="{08AD605E-454F-46EC-A054-364EB58D3DCC}" dt="2023-11-07T11:30:37.689" v="1498" actId="14100"/>
        <pc:sldMkLst>
          <pc:docMk/>
          <pc:sldMk cId="357214555" sldId="1103"/>
        </pc:sldMkLst>
        <pc:picChg chg="add mod">
          <ac:chgData name="Sangeeta Yadav" userId="1daccc1f-e0b1-4eeb-b627-549ecc2925bd" providerId="ADAL" clId="{08AD605E-454F-46EC-A054-364EB58D3DCC}" dt="2023-11-07T11:30:34.981" v="1496" actId="1076"/>
          <ac:picMkLst>
            <pc:docMk/>
            <pc:sldMk cId="357214555" sldId="1103"/>
            <ac:picMk id="4" creationId="{59DADF9F-80B7-3795-2429-10A43DBDEEB7}"/>
          </ac:picMkLst>
        </pc:picChg>
        <pc:picChg chg="add mod">
          <ac:chgData name="Sangeeta Yadav" userId="1daccc1f-e0b1-4eeb-b627-549ecc2925bd" providerId="ADAL" clId="{08AD605E-454F-46EC-A054-364EB58D3DCC}" dt="2023-11-07T11:30:37.689" v="1498" actId="14100"/>
          <ac:picMkLst>
            <pc:docMk/>
            <pc:sldMk cId="357214555" sldId="1103"/>
            <ac:picMk id="6" creationId="{8F1A8F12-D596-9890-6F9D-CA46F43C968B}"/>
          </ac:picMkLst>
        </pc:picChg>
      </pc:sldChg>
      <pc:sldChg chg="addSp modSp new mod">
        <pc:chgData name="Sangeeta Yadav" userId="1daccc1f-e0b1-4eeb-b627-549ecc2925bd" providerId="ADAL" clId="{08AD605E-454F-46EC-A054-364EB58D3DCC}" dt="2023-11-07T11:30:46.453" v="1502" actId="1076"/>
        <pc:sldMkLst>
          <pc:docMk/>
          <pc:sldMk cId="1018806359" sldId="1104"/>
        </pc:sldMkLst>
        <pc:picChg chg="add mod">
          <ac:chgData name="Sangeeta Yadav" userId="1daccc1f-e0b1-4eeb-b627-549ecc2925bd" providerId="ADAL" clId="{08AD605E-454F-46EC-A054-364EB58D3DCC}" dt="2023-11-07T11:30:43.122" v="1500" actId="1076"/>
          <ac:picMkLst>
            <pc:docMk/>
            <pc:sldMk cId="1018806359" sldId="1104"/>
            <ac:picMk id="4" creationId="{D41C1329-EFC4-7EAB-C7EC-1B00C21B4F6B}"/>
          </ac:picMkLst>
        </pc:picChg>
        <pc:picChg chg="add mod">
          <ac:chgData name="Sangeeta Yadav" userId="1daccc1f-e0b1-4eeb-b627-549ecc2925bd" providerId="ADAL" clId="{08AD605E-454F-46EC-A054-364EB58D3DCC}" dt="2023-11-07T11:30:46.453" v="1502" actId="1076"/>
          <ac:picMkLst>
            <pc:docMk/>
            <pc:sldMk cId="1018806359" sldId="1104"/>
            <ac:picMk id="6" creationId="{668FD597-789F-574D-05B8-E17E3112A1D5}"/>
          </ac:picMkLst>
        </pc:picChg>
      </pc:sldChg>
      <pc:sldChg chg="addSp modSp new mod">
        <pc:chgData name="Sangeeta Yadav" userId="1daccc1f-e0b1-4eeb-b627-549ecc2925bd" providerId="ADAL" clId="{08AD605E-454F-46EC-A054-364EB58D3DCC}" dt="2023-11-01T11:34:38.985" v="185" actId="14100"/>
        <pc:sldMkLst>
          <pc:docMk/>
          <pc:sldMk cId="1638652556" sldId="1105"/>
        </pc:sldMkLst>
        <pc:picChg chg="add mod">
          <ac:chgData name="Sangeeta Yadav" userId="1daccc1f-e0b1-4eeb-b627-549ecc2925bd" providerId="ADAL" clId="{08AD605E-454F-46EC-A054-364EB58D3DCC}" dt="2023-11-01T11:34:38.985" v="185" actId="14100"/>
          <ac:picMkLst>
            <pc:docMk/>
            <pc:sldMk cId="1638652556" sldId="1105"/>
            <ac:picMk id="4" creationId="{F8482D20-D9F3-231D-3789-885B74DE825B}"/>
          </ac:picMkLst>
        </pc:picChg>
      </pc:sldChg>
      <pc:sldChg chg="addSp modSp new mod">
        <pc:chgData name="Sangeeta Yadav" userId="1daccc1f-e0b1-4eeb-b627-549ecc2925bd" providerId="ADAL" clId="{08AD605E-454F-46EC-A054-364EB58D3DCC}" dt="2023-11-06T06:57:14.043" v="702" actId="21"/>
        <pc:sldMkLst>
          <pc:docMk/>
          <pc:sldMk cId="763678265" sldId="1106"/>
        </pc:sldMkLst>
        <pc:spChg chg="add mod">
          <ac:chgData name="Sangeeta Yadav" userId="1daccc1f-e0b1-4eeb-b627-549ecc2925bd" providerId="ADAL" clId="{08AD605E-454F-46EC-A054-364EB58D3DCC}" dt="2023-11-06T06:57:14.043" v="702" actId="21"/>
          <ac:spMkLst>
            <pc:docMk/>
            <pc:sldMk cId="763678265" sldId="1106"/>
            <ac:spMk id="4" creationId="{B8E0D52F-4743-9DC3-1AE6-4F0F826ED851}"/>
          </ac:spMkLst>
        </pc:spChg>
      </pc:sldChg>
      <pc:sldChg chg="addSp modSp new mod">
        <pc:chgData name="Sangeeta Yadav" userId="1daccc1f-e0b1-4eeb-b627-549ecc2925bd" providerId="ADAL" clId="{08AD605E-454F-46EC-A054-364EB58D3DCC}" dt="2023-11-06T07:00:27.848" v="717" actId="255"/>
        <pc:sldMkLst>
          <pc:docMk/>
          <pc:sldMk cId="2303248031" sldId="1107"/>
        </pc:sldMkLst>
        <pc:spChg chg="add mod">
          <ac:chgData name="Sangeeta Yadav" userId="1daccc1f-e0b1-4eeb-b627-549ecc2925bd" providerId="ADAL" clId="{08AD605E-454F-46EC-A054-364EB58D3DCC}" dt="2023-11-06T07:00:27.848" v="717" actId="255"/>
          <ac:spMkLst>
            <pc:docMk/>
            <pc:sldMk cId="2303248031" sldId="1107"/>
            <ac:spMk id="4" creationId="{00B5B8F2-08D6-8350-41D7-3687CA6E468C}"/>
          </ac:spMkLst>
        </pc:spChg>
        <pc:picChg chg="add mod">
          <ac:chgData name="Sangeeta Yadav" userId="1daccc1f-e0b1-4eeb-b627-549ecc2925bd" providerId="ADAL" clId="{08AD605E-454F-46EC-A054-364EB58D3DCC}" dt="2023-11-06T07:00:20.609" v="715" actId="1076"/>
          <ac:picMkLst>
            <pc:docMk/>
            <pc:sldMk cId="2303248031" sldId="1107"/>
            <ac:picMk id="6" creationId="{ACCA06EB-10EE-E3F3-E046-7B5E9D3268D5}"/>
          </ac:picMkLst>
        </pc:picChg>
      </pc:sldChg>
      <pc:sldChg chg="addSp modSp new mod">
        <pc:chgData name="Sangeeta Yadav" userId="1daccc1f-e0b1-4eeb-b627-549ecc2925bd" providerId="ADAL" clId="{08AD605E-454F-46EC-A054-364EB58D3DCC}" dt="2023-11-06T07:01:39.539" v="732" actId="14100"/>
        <pc:sldMkLst>
          <pc:docMk/>
          <pc:sldMk cId="1070418173" sldId="1108"/>
        </pc:sldMkLst>
        <pc:spChg chg="add mod">
          <ac:chgData name="Sangeeta Yadav" userId="1daccc1f-e0b1-4eeb-b627-549ecc2925bd" providerId="ADAL" clId="{08AD605E-454F-46EC-A054-364EB58D3DCC}" dt="2023-11-06T07:01:39.539" v="732" actId="14100"/>
          <ac:spMkLst>
            <pc:docMk/>
            <pc:sldMk cId="1070418173" sldId="1108"/>
            <ac:spMk id="4" creationId="{45432749-D7F8-1CBD-34BF-04CBCE223983}"/>
          </ac:spMkLst>
        </pc:spChg>
        <pc:picChg chg="add mod">
          <ac:chgData name="Sangeeta Yadav" userId="1daccc1f-e0b1-4eeb-b627-549ecc2925bd" providerId="ADAL" clId="{08AD605E-454F-46EC-A054-364EB58D3DCC}" dt="2023-11-06T07:01:35.155" v="730" actId="1076"/>
          <ac:picMkLst>
            <pc:docMk/>
            <pc:sldMk cId="1070418173" sldId="1108"/>
            <ac:picMk id="6" creationId="{516D4CBA-5D9D-C2CF-A419-0AA37D89C291}"/>
          </ac:picMkLst>
        </pc:picChg>
      </pc:sldChg>
      <pc:sldChg chg="addSp modSp new mod">
        <pc:chgData name="Sangeeta Yadav" userId="1daccc1f-e0b1-4eeb-b627-549ecc2925bd" providerId="ADAL" clId="{08AD605E-454F-46EC-A054-364EB58D3DCC}" dt="2023-11-06T11:11:12.623" v="1400" actId="20577"/>
        <pc:sldMkLst>
          <pc:docMk/>
          <pc:sldMk cId="842291952" sldId="1109"/>
        </pc:sldMkLst>
        <pc:spChg chg="add mod">
          <ac:chgData name="Sangeeta Yadav" userId="1daccc1f-e0b1-4eeb-b627-549ecc2925bd" providerId="ADAL" clId="{08AD605E-454F-46EC-A054-364EB58D3DCC}" dt="2023-11-06T11:11:12.623" v="1400" actId="20577"/>
          <ac:spMkLst>
            <pc:docMk/>
            <pc:sldMk cId="842291952" sldId="1109"/>
            <ac:spMk id="4" creationId="{887DCAF2-1F8E-47C4-BC2A-F41468F6F5A4}"/>
          </ac:spMkLst>
        </pc:spChg>
      </pc:sldChg>
      <pc:sldChg chg="addSp modSp new mod">
        <pc:chgData name="Sangeeta Yadav" userId="1daccc1f-e0b1-4eeb-b627-549ecc2925bd" providerId="ADAL" clId="{08AD605E-454F-46EC-A054-364EB58D3DCC}" dt="2023-11-03T07:02:23.065" v="404" actId="12"/>
        <pc:sldMkLst>
          <pc:docMk/>
          <pc:sldMk cId="324772509" sldId="1110"/>
        </pc:sldMkLst>
        <pc:spChg chg="add mod">
          <ac:chgData name="Sangeeta Yadav" userId="1daccc1f-e0b1-4eeb-b627-549ecc2925bd" providerId="ADAL" clId="{08AD605E-454F-46EC-A054-364EB58D3DCC}" dt="2023-11-03T07:02:23.065" v="404" actId="12"/>
          <ac:spMkLst>
            <pc:docMk/>
            <pc:sldMk cId="324772509" sldId="1110"/>
            <ac:spMk id="4" creationId="{FCCA3284-B886-832E-C3F3-E0E6CBF18765}"/>
          </ac:spMkLst>
        </pc:spChg>
      </pc:sldChg>
      <pc:sldChg chg="addSp modSp new mod">
        <pc:chgData name="Sangeeta Yadav" userId="1daccc1f-e0b1-4eeb-b627-549ecc2925bd" providerId="ADAL" clId="{08AD605E-454F-46EC-A054-364EB58D3DCC}" dt="2023-11-03T10:17:30.891" v="452" actId="20577"/>
        <pc:sldMkLst>
          <pc:docMk/>
          <pc:sldMk cId="4230450688" sldId="1111"/>
        </pc:sldMkLst>
        <pc:spChg chg="add mod">
          <ac:chgData name="Sangeeta Yadav" userId="1daccc1f-e0b1-4eeb-b627-549ecc2925bd" providerId="ADAL" clId="{08AD605E-454F-46EC-A054-364EB58D3DCC}" dt="2023-11-03T10:17:30.891" v="452" actId="20577"/>
          <ac:spMkLst>
            <pc:docMk/>
            <pc:sldMk cId="4230450688" sldId="1111"/>
            <ac:spMk id="4" creationId="{16E8CAE5-FFD5-B9BD-5508-8C83395E9482}"/>
          </ac:spMkLst>
        </pc:spChg>
      </pc:sldChg>
      <pc:sldChg chg="addSp modSp new mod">
        <pc:chgData name="Sangeeta Yadav" userId="1daccc1f-e0b1-4eeb-b627-549ecc2925bd" providerId="ADAL" clId="{08AD605E-454F-46EC-A054-364EB58D3DCC}" dt="2023-11-06T11:16:35.473" v="1413" actId="12"/>
        <pc:sldMkLst>
          <pc:docMk/>
          <pc:sldMk cId="846662412" sldId="1112"/>
        </pc:sldMkLst>
        <pc:spChg chg="add mod">
          <ac:chgData name="Sangeeta Yadav" userId="1daccc1f-e0b1-4eeb-b627-549ecc2925bd" providerId="ADAL" clId="{08AD605E-454F-46EC-A054-364EB58D3DCC}" dt="2023-11-06T11:16:35.473" v="1413" actId="12"/>
          <ac:spMkLst>
            <pc:docMk/>
            <pc:sldMk cId="846662412" sldId="1112"/>
            <ac:spMk id="4" creationId="{FEBF5213-5C65-34C3-3D8B-AA731A6B0D92}"/>
          </ac:spMkLst>
        </pc:spChg>
      </pc:sldChg>
      <pc:sldChg chg="addSp modSp new mod">
        <pc:chgData name="Sangeeta Yadav" userId="1daccc1f-e0b1-4eeb-b627-549ecc2925bd" providerId="ADAL" clId="{08AD605E-454F-46EC-A054-364EB58D3DCC}" dt="2023-11-07T09:02:07.098" v="1457" actId="1076"/>
        <pc:sldMkLst>
          <pc:docMk/>
          <pc:sldMk cId="628111747" sldId="1113"/>
        </pc:sldMkLst>
        <pc:picChg chg="add mod">
          <ac:chgData name="Sangeeta Yadav" userId="1daccc1f-e0b1-4eeb-b627-549ecc2925bd" providerId="ADAL" clId="{08AD605E-454F-46EC-A054-364EB58D3DCC}" dt="2023-11-07T09:02:07.098" v="1457" actId="1076"/>
          <ac:picMkLst>
            <pc:docMk/>
            <pc:sldMk cId="628111747" sldId="1113"/>
            <ac:picMk id="3" creationId="{2A78E9AF-3489-F0DD-DEE4-DFAA4B0C3C8B}"/>
          </ac:picMkLst>
        </pc:picChg>
      </pc:sldChg>
      <pc:sldChg chg="addSp modSp new mod">
        <pc:chgData name="Sangeeta Yadav" userId="1daccc1f-e0b1-4eeb-b627-549ecc2925bd" providerId="ADAL" clId="{08AD605E-454F-46EC-A054-364EB58D3DCC}" dt="2023-11-03T10:27:03.018" v="506" actId="2711"/>
        <pc:sldMkLst>
          <pc:docMk/>
          <pc:sldMk cId="1068096395" sldId="1114"/>
        </pc:sldMkLst>
        <pc:spChg chg="add mod">
          <ac:chgData name="Sangeeta Yadav" userId="1daccc1f-e0b1-4eeb-b627-549ecc2925bd" providerId="ADAL" clId="{08AD605E-454F-46EC-A054-364EB58D3DCC}" dt="2023-11-03T10:27:03.018" v="506" actId="2711"/>
          <ac:spMkLst>
            <pc:docMk/>
            <pc:sldMk cId="1068096395" sldId="1114"/>
            <ac:spMk id="4" creationId="{844163FD-C2D0-7636-419B-43D9AD54958C}"/>
          </ac:spMkLst>
        </pc:spChg>
      </pc:sldChg>
      <pc:sldChg chg="addSp modSp new mod">
        <pc:chgData name="Sangeeta Yadav" userId="1daccc1f-e0b1-4eeb-b627-549ecc2925bd" providerId="ADAL" clId="{08AD605E-454F-46EC-A054-364EB58D3DCC}" dt="2023-11-20T08:36:42.728" v="1623" actId="20577"/>
        <pc:sldMkLst>
          <pc:docMk/>
          <pc:sldMk cId="4284926962" sldId="1115"/>
        </pc:sldMkLst>
        <pc:spChg chg="add mod">
          <ac:chgData name="Sangeeta Yadav" userId="1daccc1f-e0b1-4eeb-b627-549ecc2925bd" providerId="ADAL" clId="{08AD605E-454F-46EC-A054-364EB58D3DCC}" dt="2023-11-20T08:36:42.728" v="1623" actId="20577"/>
          <ac:spMkLst>
            <pc:docMk/>
            <pc:sldMk cId="4284926962" sldId="1115"/>
            <ac:spMk id="4" creationId="{7597325E-D4D9-23D3-2D07-3D22AA088C62}"/>
          </ac:spMkLst>
        </pc:spChg>
      </pc:sldChg>
      <pc:sldChg chg="addSp modSp new mod">
        <pc:chgData name="Sangeeta Yadav" userId="1daccc1f-e0b1-4eeb-b627-549ecc2925bd" providerId="ADAL" clId="{08AD605E-454F-46EC-A054-364EB58D3DCC}" dt="2023-11-04T11:21:50.060" v="627" actId="14100"/>
        <pc:sldMkLst>
          <pc:docMk/>
          <pc:sldMk cId="678852629" sldId="1116"/>
        </pc:sldMkLst>
        <pc:spChg chg="add mod">
          <ac:chgData name="Sangeeta Yadav" userId="1daccc1f-e0b1-4eeb-b627-549ecc2925bd" providerId="ADAL" clId="{08AD605E-454F-46EC-A054-364EB58D3DCC}" dt="2023-11-04T11:21:50.060" v="627" actId="14100"/>
          <ac:spMkLst>
            <pc:docMk/>
            <pc:sldMk cId="678852629" sldId="1116"/>
            <ac:spMk id="4" creationId="{A084D971-1048-C824-F35B-1FFD70FDC2CF}"/>
          </ac:spMkLst>
        </pc:spChg>
      </pc:sldChg>
      <pc:sldChg chg="addSp modSp new mod">
        <pc:chgData name="Sangeeta Yadav" userId="1daccc1f-e0b1-4eeb-b627-549ecc2925bd" providerId="ADAL" clId="{08AD605E-454F-46EC-A054-364EB58D3DCC}" dt="2023-11-04T11:32:37.714" v="680"/>
        <pc:sldMkLst>
          <pc:docMk/>
          <pc:sldMk cId="3612384533" sldId="1117"/>
        </pc:sldMkLst>
        <pc:spChg chg="add mod">
          <ac:chgData name="Sangeeta Yadav" userId="1daccc1f-e0b1-4eeb-b627-549ecc2925bd" providerId="ADAL" clId="{08AD605E-454F-46EC-A054-364EB58D3DCC}" dt="2023-11-04T11:32:37.714" v="680"/>
          <ac:spMkLst>
            <pc:docMk/>
            <pc:sldMk cId="3612384533" sldId="1117"/>
            <ac:spMk id="4" creationId="{017343C1-0F00-4B88-D2B3-4569BFFE0010}"/>
          </ac:spMkLst>
        </pc:spChg>
      </pc:sldChg>
      <pc:sldChg chg="addSp modSp new mod">
        <pc:chgData name="Sangeeta Yadav" userId="1daccc1f-e0b1-4eeb-b627-549ecc2925bd" providerId="ADAL" clId="{08AD605E-454F-46EC-A054-364EB58D3DCC}" dt="2023-11-06T07:03:06.503" v="756" actId="1076"/>
        <pc:sldMkLst>
          <pc:docMk/>
          <pc:sldMk cId="3213304261" sldId="1118"/>
        </pc:sldMkLst>
        <pc:spChg chg="add mod">
          <ac:chgData name="Sangeeta Yadav" userId="1daccc1f-e0b1-4eeb-b627-549ecc2925bd" providerId="ADAL" clId="{08AD605E-454F-46EC-A054-364EB58D3DCC}" dt="2023-11-06T07:03:06.503" v="756" actId="1076"/>
          <ac:spMkLst>
            <pc:docMk/>
            <pc:sldMk cId="3213304261" sldId="1118"/>
            <ac:spMk id="4" creationId="{40CD2387-B51E-84D2-C01C-88C7834CBB57}"/>
          </ac:spMkLst>
        </pc:spChg>
        <pc:picChg chg="add mod">
          <ac:chgData name="Sangeeta Yadav" userId="1daccc1f-e0b1-4eeb-b627-549ecc2925bd" providerId="ADAL" clId="{08AD605E-454F-46EC-A054-364EB58D3DCC}" dt="2023-11-06T07:03:04.414" v="755" actId="1076"/>
          <ac:picMkLst>
            <pc:docMk/>
            <pc:sldMk cId="3213304261" sldId="1118"/>
            <ac:picMk id="6" creationId="{0AF3ACC7-9DA3-FF7E-87BB-488E7B45C6FF}"/>
          </ac:picMkLst>
        </pc:picChg>
      </pc:sldChg>
      <pc:sldChg chg="addSp modSp new mod">
        <pc:chgData name="Sangeeta Yadav" userId="1daccc1f-e0b1-4eeb-b627-549ecc2925bd" providerId="ADAL" clId="{08AD605E-454F-46EC-A054-364EB58D3DCC}" dt="2023-11-06T08:18:37.839" v="765" actId="1076"/>
        <pc:sldMkLst>
          <pc:docMk/>
          <pc:sldMk cId="3866759806" sldId="1119"/>
        </pc:sldMkLst>
        <pc:spChg chg="add mod">
          <ac:chgData name="Sangeeta Yadav" userId="1daccc1f-e0b1-4eeb-b627-549ecc2925bd" providerId="ADAL" clId="{08AD605E-454F-46EC-A054-364EB58D3DCC}" dt="2023-11-06T08:18:09.599" v="762" actId="14100"/>
          <ac:spMkLst>
            <pc:docMk/>
            <pc:sldMk cId="3866759806" sldId="1119"/>
            <ac:spMk id="4" creationId="{CE283CA8-5948-C0BA-1898-737F0EEED72A}"/>
          </ac:spMkLst>
        </pc:spChg>
        <pc:picChg chg="add mod">
          <ac:chgData name="Sangeeta Yadav" userId="1daccc1f-e0b1-4eeb-b627-549ecc2925bd" providerId="ADAL" clId="{08AD605E-454F-46EC-A054-364EB58D3DCC}" dt="2023-11-06T08:18:37.839" v="765" actId="1076"/>
          <ac:picMkLst>
            <pc:docMk/>
            <pc:sldMk cId="3866759806" sldId="1119"/>
            <ac:picMk id="6" creationId="{6FE8087E-C5CF-7E5D-7BE4-75088AEC2BFA}"/>
          </ac:picMkLst>
        </pc:picChg>
      </pc:sldChg>
      <pc:sldChg chg="addSp modSp new mod">
        <pc:chgData name="Sangeeta Yadav" userId="1daccc1f-e0b1-4eeb-b627-549ecc2925bd" providerId="ADAL" clId="{08AD605E-454F-46EC-A054-364EB58D3DCC}" dt="2023-11-06T08:19:40.738" v="775" actId="20577"/>
        <pc:sldMkLst>
          <pc:docMk/>
          <pc:sldMk cId="2353938144" sldId="1120"/>
        </pc:sldMkLst>
        <pc:spChg chg="add mod">
          <ac:chgData name="Sangeeta Yadav" userId="1daccc1f-e0b1-4eeb-b627-549ecc2925bd" providerId="ADAL" clId="{08AD605E-454F-46EC-A054-364EB58D3DCC}" dt="2023-11-06T08:19:40.738" v="775" actId="20577"/>
          <ac:spMkLst>
            <pc:docMk/>
            <pc:sldMk cId="2353938144" sldId="1120"/>
            <ac:spMk id="4" creationId="{478E1CA2-F022-9941-57D9-3C7CF62BCDE5}"/>
          </ac:spMkLst>
        </pc:spChg>
      </pc:sldChg>
      <pc:sldChg chg="addSp modSp new mod">
        <pc:chgData name="Sangeeta Yadav" userId="1daccc1f-e0b1-4eeb-b627-549ecc2925bd" providerId="ADAL" clId="{08AD605E-454F-46EC-A054-364EB58D3DCC}" dt="2023-11-06T08:20:22.794" v="781" actId="2711"/>
        <pc:sldMkLst>
          <pc:docMk/>
          <pc:sldMk cId="383913251" sldId="1121"/>
        </pc:sldMkLst>
        <pc:spChg chg="add mod">
          <ac:chgData name="Sangeeta Yadav" userId="1daccc1f-e0b1-4eeb-b627-549ecc2925bd" providerId="ADAL" clId="{08AD605E-454F-46EC-A054-364EB58D3DCC}" dt="2023-11-06T08:20:22.794" v="781" actId="2711"/>
          <ac:spMkLst>
            <pc:docMk/>
            <pc:sldMk cId="383913251" sldId="1121"/>
            <ac:spMk id="4" creationId="{1EBF558C-F53B-D76A-A60A-B44D9B8F8314}"/>
          </ac:spMkLst>
        </pc:spChg>
      </pc:sldChg>
      <pc:sldChg chg="addSp modSp new mod">
        <pc:chgData name="Sangeeta Yadav" userId="1daccc1f-e0b1-4eeb-b627-549ecc2925bd" providerId="ADAL" clId="{08AD605E-454F-46EC-A054-364EB58D3DCC}" dt="2023-11-06T08:21:44.494" v="807" actId="1076"/>
        <pc:sldMkLst>
          <pc:docMk/>
          <pc:sldMk cId="3420861093" sldId="1122"/>
        </pc:sldMkLst>
        <pc:spChg chg="add mod">
          <ac:chgData name="Sangeeta Yadav" userId="1daccc1f-e0b1-4eeb-b627-549ecc2925bd" providerId="ADAL" clId="{08AD605E-454F-46EC-A054-364EB58D3DCC}" dt="2023-11-06T08:21:44.494" v="807" actId="1076"/>
          <ac:spMkLst>
            <pc:docMk/>
            <pc:sldMk cId="3420861093" sldId="1122"/>
            <ac:spMk id="4" creationId="{1DA2E872-2AF1-5D33-E127-38EF2FB2B7FC}"/>
          </ac:spMkLst>
        </pc:spChg>
      </pc:sldChg>
      <pc:sldChg chg="addSp modSp new mod">
        <pc:chgData name="Sangeeta Yadav" userId="1daccc1f-e0b1-4eeb-b627-549ecc2925bd" providerId="ADAL" clId="{08AD605E-454F-46EC-A054-364EB58D3DCC}" dt="2023-11-06T08:36:04.222" v="830" actId="2711"/>
        <pc:sldMkLst>
          <pc:docMk/>
          <pc:sldMk cId="2436298778" sldId="1123"/>
        </pc:sldMkLst>
        <pc:spChg chg="add mod">
          <ac:chgData name="Sangeeta Yadav" userId="1daccc1f-e0b1-4eeb-b627-549ecc2925bd" providerId="ADAL" clId="{08AD605E-454F-46EC-A054-364EB58D3DCC}" dt="2023-11-06T08:35:17.974" v="824" actId="1076"/>
          <ac:spMkLst>
            <pc:docMk/>
            <pc:sldMk cId="2436298778" sldId="1123"/>
            <ac:spMk id="4" creationId="{E473127C-C83D-314E-A1D1-2C185278475E}"/>
          </ac:spMkLst>
        </pc:spChg>
        <pc:spChg chg="add mod">
          <ac:chgData name="Sangeeta Yadav" userId="1daccc1f-e0b1-4eeb-b627-549ecc2925bd" providerId="ADAL" clId="{08AD605E-454F-46EC-A054-364EB58D3DCC}" dt="2023-11-06T08:36:04.222" v="830" actId="2711"/>
          <ac:spMkLst>
            <pc:docMk/>
            <pc:sldMk cId="2436298778" sldId="1123"/>
            <ac:spMk id="6" creationId="{0E9923D8-E2F8-5200-2BF0-EC12652DB24A}"/>
          </ac:spMkLst>
        </pc:spChg>
      </pc:sldChg>
      <pc:sldChg chg="addSp modSp new mod">
        <pc:chgData name="Sangeeta Yadav" userId="1daccc1f-e0b1-4eeb-b627-549ecc2925bd" providerId="ADAL" clId="{08AD605E-454F-46EC-A054-364EB58D3DCC}" dt="2023-11-07T11:40:45.741" v="1550" actId="1076"/>
        <pc:sldMkLst>
          <pc:docMk/>
          <pc:sldMk cId="3984912803" sldId="1124"/>
        </pc:sldMkLst>
        <pc:picChg chg="add mod">
          <ac:chgData name="Sangeeta Yadav" userId="1daccc1f-e0b1-4eeb-b627-549ecc2925bd" providerId="ADAL" clId="{08AD605E-454F-46EC-A054-364EB58D3DCC}" dt="2023-11-07T11:40:45.741" v="1550" actId="1076"/>
          <ac:picMkLst>
            <pc:docMk/>
            <pc:sldMk cId="3984912803" sldId="1124"/>
            <ac:picMk id="4" creationId="{E6C5DA67-EC4A-F1D7-077A-862164784FDE}"/>
          </ac:picMkLst>
        </pc:picChg>
      </pc:sldChg>
      <pc:sldChg chg="addSp modSp new mod">
        <pc:chgData name="Sangeeta Yadav" userId="1daccc1f-e0b1-4eeb-b627-549ecc2925bd" providerId="ADAL" clId="{08AD605E-454F-46EC-A054-364EB58D3DCC}" dt="2023-11-06T08:37:00.286" v="839" actId="2711"/>
        <pc:sldMkLst>
          <pc:docMk/>
          <pc:sldMk cId="875811960" sldId="1125"/>
        </pc:sldMkLst>
        <pc:spChg chg="add mod">
          <ac:chgData name="Sangeeta Yadav" userId="1daccc1f-e0b1-4eeb-b627-549ecc2925bd" providerId="ADAL" clId="{08AD605E-454F-46EC-A054-364EB58D3DCC}" dt="2023-11-06T08:37:00.286" v="839" actId="2711"/>
          <ac:spMkLst>
            <pc:docMk/>
            <pc:sldMk cId="875811960" sldId="1125"/>
            <ac:spMk id="4" creationId="{C8860CA6-B43F-C332-4F67-D11109EF1E7B}"/>
          </ac:spMkLst>
        </pc:spChg>
      </pc:sldChg>
      <pc:sldChg chg="addSp modSp new mod ord">
        <pc:chgData name="Sangeeta Yadav" userId="1daccc1f-e0b1-4eeb-b627-549ecc2925bd" providerId="ADAL" clId="{08AD605E-454F-46EC-A054-364EB58D3DCC}" dt="2023-11-06T08:46:10.439" v="853" actId="20578"/>
        <pc:sldMkLst>
          <pc:docMk/>
          <pc:sldMk cId="3325068714" sldId="1126"/>
        </pc:sldMkLst>
        <pc:spChg chg="add mod">
          <ac:chgData name="Sangeeta Yadav" userId="1daccc1f-e0b1-4eeb-b627-549ecc2925bd" providerId="ADAL" clId="{08AD605E-454F-46EC-A054-364EB58D3DCC}" dt="2023-11-06T08:37:21.854" v="844" actId="255"/>
          <ac:spMkLst>
            <pc:docMk/>
            <pc:sldMk cId="3325068714" sldId="1126"/>
            <ac:spMk id="4" creationId="{A7555904-2EE2-127B-BF6F-E88DEE23513A}"/>
          </ac:spMkLst>
        </pc:spChg>
      </pc:sldChg>
      <pc:sldChg chg="addSp modSp new mod">
        <pc:chgData name="Sangeeta Yadav" userId="1daccc1f-e0b1-4eeb-b627-549ecc2925bd" providerId="ADAL" clId="{08AD605E-454F-46EC-A054-364EB58D3DCC}" dt="2023-11-06T08:37:47.891" v="850" actId="2711"/>
        <pc:sldMkLst>
          <pc:docMk/>
          <pc:sldMk cId="1748203034" sldId="1127"/>
        </pc:sldMkLst>
        <pc:spChg chg="add mod">
          <ac:chgData name="Sangeeta Yadav" userId="1daccc1f-e0b1-4eeb-b627-549ecc2925bd" providerId="ADAL" clId="{08AD605E-454F-46EC-A054-364EB58D3DCC}" dt="2023-11-06T08:37:47.891" v="850" actId="2711"/>
          <ac:spMkLst>
            <pc:docMk/>
            <pc:sldMk cId="1748203034" sldId="1127"/>
            <ac:spMk id="4" creationId="{9FA82C88-36B5-7137-B012-84C21FA884D0}"/>
          </ac:spMkLst>
        </pc:spChg>
      </pc:sldChg>
      <pc:sldChg chg="addSp modSp new mod">
        <pc:chgData name="Sangeeta Yadav" userId="1daccc1f-e0b1-4eeb-b627-549ecc2925bd" providerId="ADAL" clId="{08AD605E-454F-46EC-A054-364EB58D3DCC}" dt="2023-11-06T08:47:54.118" v="860" actId="12"/>
        <pc:sldMkLst>
          <pc:docMk/>
          <pc:sldMk cId="3664677641" sldId="1128"/>
        </pc:sldMkLst>
        <pc:spChg chg="add mod">
          <ac:chgData name="Sangeeta Yadav" userId="1daccc1f-e0b1-4eeb-b627-549ecc2925bd" providerId="ADAL" clId="{08AD605E-454F-46EC-A054-364EB58D3DCC}" dt="2023-11-06T08:47:54.118" v="860" actId="12"/>
          <ac:spMkLst>
            <pc:docMk/>
            <pc:sldMk cId="3664677641" sldId="1128"/>
            <ac:spMk id="4" creationId="{4F67A712-1023-FE57-75AE-A0EB1FF921AF}"/>
          </ac:spMkLst>
        </pc:spChg>
      </pc:sldChg>
      <pc:sldChg chg="addSp modSp new mod">
        <pc:chgData name="Sangeeta Yadav" userId="1daccc1f-e0b1-4eeb-b627-549ecc2925bd" providerId="ADAL" clId="{08AD605E-454F-46EC-A054-364EB58D3DCC}" dt="2023-11-06T08:50:22.325" v="881" actId="14100"/>
        <pc:sldMkLst>
          <pc:docMk/>
          <pc:sldMk cId="3240857050" sldId="1129"/>
        </pc:sldMkLst>
        <pc:spChg chg="add mod">
          <ac:chgData name="Sangeeta Yadav" userId="1daccc1f-e0b1-4eeb-b627-549ecc2925bd" providerId="ADAL" clId="{08AD605E-454F-46EC-A054-364EB58D3DCC}" dt="2023-11-06T08:50:22.325" v="881" actId="14100"/>
          <ac:spMkLst>
            <pc:docMk/>
            <pc:sldMk cId="3240857050" sldId="1129"/>
            <ac:spMk id="4" creationId="{E96C1AD3-90F3-AC78-C312-69FB559269DC}"/>
          </ac:spMkLst>
        </pc:spChg>
      </pc:sldChg>
      <pc:sldChg chg="addSp modSp new mod">
        <pc:chgData name="Sangeeta Yadav" userId="1daccc1f-e0b1-4eeb-b627-549ecc2925bd" providerId="ADAL" clId="{08AD605E-454F-46EC-A054-364EB58D3DCC}" dt="2023-11-20T08:54:54.028" v="1628" actId="1076"/>
        <pc:sldMkLst>
          <pc:docMk/>
          <pc:sldMk cId="2487544271" sldId="1130"/>
        </pc:sldMkLst>
        <pc:picChg chg="add mod">
          <ac:chgData name="Sangeeta Yadav" userId="1daccc1f-e0b1-4eeb-b627-549ecc2925bd" providerId="ADAL" clId="{08AD605E-454F-46EC-A054-364EB58D3DCC}" dt="2023-11-20T08:54:54.028" v="1628" actId="1076"/>
          <ac:picMkLst>
            <pc:docMk/>
            <pc:sldMk cId="2487544271" sldId="1130"/>
            <ac:picMk id="4" creationId="{1D4651DC-CF3B-C08A-927B-1CBCDF6891C7}"/>
          </ac:picMkLst>
        </pc:picChg>
      </pc:sldChg>
      <pc:sldChg chg="addSp modSp new mod">
        <pc:chgData name="Sangeeta Yadav" userId="1daccc1f-e0b1-4eeb-b627-549ecc2925bd" providerId="ADAL" clId="{08AD605E-454F-46EC-A054-364EB58D3DCC}" dt="2023-11-06T08:53:20.734" v="924" actId="21"/>
        <pc:sldMkLst>
          <pc:docMk/>
          <pc:sldMk cId="1300534488" sldId="1131"/>
        </pc:sldMkLst>
        <pc:spChg chg="add mod">
          <ac:chgData name="Sangeeta Yadav" userId="1daccc1f-e0b1-4eeb-b627-549ecc2925bd" providerId="ADAL" clId="{08AD605E-454F-46EC-A054-364EB58D3DCC}" dt="2023-11-06T08:53:20.734" v="924" actId="21"/>
          <ac:spMkLst>
            <pc:docMk/>
            <pc:sldMk cId="1300534488" sldId="1131"/>
            <ac:spMk id="4" creationId="{80F6B749-AAB6-C8EB-A262-62D8FC916ACD}"/>
          </ac:spMkLst>
        </pc:spChg>
      </pc:sldChg>
      <pc:sldChg chg="addSp modSp new mod">
        <pc:chgData name="Sangeeta Yadav" userId="1daccc1f-e0b1-4eeb-b627-549ecc2925bd" providerId="ADAL" clId="{08AD605E-454F-46EC-A054-364EB58D3DCC}" dt="2023-11-20T08:55:10.841" v="1629" actId="1076"/>
        <pc:sldMkLst>
          <pc:docMk/>
          <pc:sldMk cId="3522130629" sldId="1132"/>
        </pc:sldMkLst>
        <pc:spChg chg="add mod">
          <ac:chgData name="Sangeeta Yadav" userId="1daccc1f-e0b1-4eeb-b627-549ecc2925bd" providerId="ADAL" clId="{08AD605E-454F-46EC-A054-364EB58D3DCC}" dt="2023-11-20T08:55:10.841" v="1629" actId="1076"/>
          <ac:spMkLst>
            <pc:docMk/>
            <pc:sldMk cId="3522130629" sldId="1132"/>
            <ac:spMk id="4" creationId="{B94F3FC2-B4CA-8A17-C068-0A8C6C182413}"/>
          </ac:spMkLst>
        </pc:spChg>
      </pc:sldChg>
      <pc:sldChg chg="addSp modSp new mod ord">
        <pc:chgData name="Sangeeta Yadav" userId="1daccc1f-e0b1-4eeb-b627-549ecc2925bd" providerId="ADAL" clId="{08AD605E-454F-46EC-A054-364EB58D3DCC}" dt="2023-11-07T11:42:00.342" v="1567" actId="14100"/>
        <pc:sldMkLst>
          <pc:docMk/>
          <pc:sldMk cId="1998493775" sldId="1133"/>
        </pc:sldMkLst>
        <pc:picChg chg="add mod">
          <ac:chgData name="Sangeeta Yadav" userId="1daccc1f-e0b1-4eeb-b627-549ecc2925bd" providerId="ADAL" clId="{08AD605E-454F-46EC-A054-364EB58D3DCC}" dt="2023-11-07T11:41:55.013" v="1565" actId="1076"/>
          <ac:picMkLst>
            <pc:docMk/>
            <pc:sldMk cId="1998493775" sldId="1133"/>
            <ac:picMk id="3" creationId="{F08E6BFE-0DB4-571F-AB6B-8B0886E8DA4D}"/>
          </ac:picMkLst>
        </pc:picChg>
        <pc:picChg chg="add mod">
          <ac:chgData name="Sangeeta Yadav" userId="1daccc1f-e0b1-4eeb-b627-549ecc2925bd" providerId="ADAL" clId="{08AD605E-454F-46EC-A054-364EB58D3DCC}" dt="2023-11-07T11:42:00.342" v="1567" actId="14100"/>
          <ac:picMkLst>
            <pc:docMk/>
            <pc:sldMk cId="1998493775" sldId="1133"/>
            <ac:picMk id="4" creationId="{F51B016D-FB80-92E7-9D55-49F11E9669D0}"/>
          </ac:picMkLst>
        </pc:picChg>
      </pc:sldChg>
      <pc:sldChg chg="addSp modSp new mod">
        <pc:chgData name="Sangeeta Yadav" userId="1daccc1f-e0b1-4eeb-b627-549ecc2925bd" providerId="ADAL" clId="{08AD605E-454F-46EC-A054-364EB58D3DCC}" dt="2023-11-06T09:00:21.632" v="979" actId="1076"/>
        <pc:sldMkLst>
          <pc:docMk/>
          <pc:sldMk cId="83626390" sldId="1134"/>
        </pc:sldMkLst>
        <pc:picChg chg="add mod">
          <ac:chgData name="Sangeeta Yadav" userId="1daccc1f-e0b1-4eeb-b627-549ecc2925bd" providerId="ADAL" clId="{08AD605E-454F-46EC-A054-364EB58D3DCC}" dt="2023-11-06T09:00:21.632" v="979" actId="1076"/>
          <ac:picMkLst>
            <pc:docMk/>
            <pc:sldMk cId="83626390" sldId="1134"/>
            <ac:picMk id="4" creationId="{BBAB7882-B0AD-20D4-D99B-A5D561B4ACA6}"/>
          </ac:picMkLst>
        </pc:picChg>
      </pc:sldChg>
      <pc:sldChg chg="addSp modSp new mod">
        <pc:chgData name="Sangeeta Yadav" userId="1daccc1f-e0b1-4eeb-b627-549ecc2925bd" providerId="ADAL" clId="{08AD605E-454F-46EC-A054-364EB58D3DCC}" dt="2023-11-06T09:02:25.982" v="1000" actId="20578"/>
        <pc:sldMkLst>
          <pc:docMk/>
          <pc:sldMk cId="798292848" sldId="1135"/>
        </pc:sldMkLst>
        <pc:spChg chg="add mod">
          <ac:chgData name="Sangeeta Yadav" userId="1daccc1f-e0b1-4eeb-b627-549ecc2925bd" providerId="ADAL" clId="{08AD605E-454F-46EC-A054-364EB58D3DCC}" dt="2023-11-06T09:02:25.982" v="1000" actId="20578"/>
          <ac:spMkLst>
            <pc:docMk/>
            <pc:sldMk cId="798292848" sldId="1135"/>
            <ac:spMk id="4" creationId="{215A197F-9F69-0EFF-4F7F-E90BE6D93ED1}"/>
          </ac:spMkLst>
        </pc:spChg>
      </pc:sldChg>
      <pc:sldChg chg="addSp modSp new mod">
        <pc:chgData name="Sangeeta Yadav" userId="1daccc1f-e0b1-4eeb-b627-549ecc2925bd" providerId="ADAL" clId="{08AD605E-454F-46EC-A054-364EB58D3DCC}" dt="2023-11-06T09:03:02.212" v="1005" actId="1076"/>
        <pc:sldMkLst>
          <pc:docMk/>
          <pc:sldMk cId="3891101143" sldId="1136"/>
        </pc:sldMkLst>
        <pc:picChg chg="add mod">
          <ac:chgData name="Sangeeta Yadav" userId="1daccc1f-e0b1-4eeb-b627-549ecc2925bd" providerId="ADAL" clId="{08AD605E-454F-46EC-A054-364EB58D3DCC}" dt="2023-11-06T09:03:02.212" v="1005" actId="1076"/>
          <ac:picMkLst>
            <pc:docMk/>
            <pc:sldMk cId="3891101143" sldId="1136"/>
            <ac:picMk id="4" creationId="{E17A3648-555C-1280-E73B-DD4440E28B03}"/>
          </ac:picMkLst>
        </pc:picChg>
      </pc:sldChg>
      <pc:sldChg chg="addSp modSp new mod">
        <pc:chgData name="Sangeeta Yadav" userId="1daccc1f-e0b1-4eeb-b627-549ecc2925bd" providerId="ADAL" clId="{08AD605E-454F-46EC-A054-364EB58D3DCC}" dt="2023-11-07T11:42:59.583" v="1576" actId="12"/>
        <pc:sldMkLst>
          <pc:docMk/>
          <pc:sldMk cId="371751831" sldId="1137"/>
        </pc:sldMkLst>
        <pc:spChg chg="add mod">
          <ac:chgData name="Sangeeta Yadav" userId="1daccc1f-e0b1-4eeb-b627-549ecc2925bd" providerId="ADAL" clId="{08AD605E-454F-46EC-A054-364EB58D3DCC}" dt="2023-11-07T11:42:59.583" v="1576" actId="12"/>
          <ac:spMkLst>
            <pc:docMk/>
            <pc:sldMk cId="371751831" sldId="1137"/>
            <ac:spMk id="4" creationId="{DA1F34FD-CA7D-83EA-4878-EB0FB145670A}"/>
          </ac:spMkLst>
        </pc:spChg>
      </pc:sldChg>
      <pc:sldChg chg="addSp modSp new mod">
        <pc:chgData name="Sangeeta Yadav" userId="1daccc1f-e0b1-4eeb-b627-549ecc2925bd" providerId="ADAL" clId="{08AD605E-454F-46EC-A054-364EB58D3DCC}" dt="2023-11-06T09:08:35.871" v="1040" actId="1076"/>
        <pc:sldMkLst>
          <pc:docMk/>
          <pc:sldMk cId="649333884" sldId="1138"/>
        </pc:sldMkLst>
        <pc:picChg chg="add mod">
          <ac:chgData name="Sangeeta Yadav" userId="1daccc1f-e0b1-4eeb-b627-549ecc2925bd" providerId="ADAL" clId="{08AD605E-454F-46EC-A054-364EB58D3DCC}" dt="2023-11-06T09:08:35.871" v="1040" actId="1076"/>
          <ac:picMkLst>
            <pc:docMk/>
            <pc:sldMk cId="649333884" sldId="1138"/>
            <ac:picMk id="4" creationId="{92001C91-F582-CB5C-A184-A782182C8AF8}"/>
          </ac:picMkLst>
        </pc:picChg>
      </pc:sldChg>
      <pc:sldChg chg="addSp modSp new mod">
        <pc:chgData name="Sangeeta Yadav" userId="1daccc1f-e0b1-4eeb-b627-549ecc2925bd" providerId="ADAL" clId="{08AD605E-454F-46EC-A054-364EB58D3DCC}" dt="2023-11-06T09:08:32.147" v="1039" actId="20578"/>
        <pc:sldMkLst>
          <pc:docMk/>
          <pc:sldMk cId="576329363" sldId="1139"/>
        </pc:sldMkLst>
        <pc:spChg chg="add mod">
          <ac:chgData name="Sangeeta Yadav" userId="1daccc1f-e0b1-4eeb-b627-549ecc2925bd" providerId="ADAL" clId="{08AD605E-454F-46EC-A054-364EB58D3DCC}" dt="2023-11-06T09:08:32.147" v="1039" actId="20578"/>
          <ac:spMkLst>
            <pc:docMk/>
            <pc:sldMk cId="576329363" sldId="1139"/>
            <ac:spMk id="4" creationId="{4D994213-79B0-26A6-2D8A-9A41D8AB33B7}"/>
          </ac:spMkLst>
        </pc:spChg>
      </pc:sldChg>
      <pc:sldChg chg="addSp modSp new mod">
        <pc:chgData name="Sangeeta Yadav" userId="1daccc1f-e0b1-4eeb-b627-549ecc2925bd" providerId="ADAL" clId="{08AD605E-454F-46EC-A054-364EB58D3DCC}" dt="2023-11-06T09:09:05.677" v="1043" actId="1076"/>
        <pc:sldMkLst>
          <pc:docMk/>
          <pc:sldMk cId="1505317874" sldId="1140"/>
        </pc:sldMkLst>
        <pc:picChg chg="add mod">
          <ac:chgData name="Sangeeta Yadav" userId="1daccc1f-e0b1-4eeb-b627-549ecc2925bd" providerId="ADAL" clId="{08AD605E-454F-46EC-A054-364EB58D3DCC}" dt="2023-11-06T09:09:05.677" v="1043" actId="1076"/>
          <ac:picMkLst>
            <pc:docMk/>
            <pc:sldMk cId="1505317874" sldId="1140"/>
            <ac:picMk id="4" creationId="{C93A8383-6ECD-6B0C-273E-4245AD7479BC}"/>
          </ac:picMkLst>
        </pc:picChg>
      </pc:sldChg>
      <pc:sldChg chg="addSp modSp new mod">
        <pc:chgData name="Sangeeta Yadav" userId="1daccc1f-e0b1-4eeb-b627-549ecc2925bd" providerId="ADAL" clId="{08AD605E-454F-46EC-A054-364EB58D3DCC}" dt="2023-11-06T09:12:00.209" v="1066" actId="20578"/>
        <pc:sldMkLst>
          <pc:docMk/>
          <pc:sldMk cId="4211322540" sldId="1141"/>
        </pc:sldMkLst>
        <pc:spChg chg="add mod">
          <ac:chgData name="Sangeeta Yadav" userId="1daccc1f-e0b1-4eeb-b627-549ecc2925bd" providerId="ADAL" clId="{08AD605E-454F-46EC-A054-364EB58D3DCC}" dt="2023-11-06T09:12:00.209" v="1066" actId="20578"/>
          <ac:spMkLst>
            <pc:docMk/>
            <pc:sldMk cId="4211322540" sldId="1141"/>
            <ac:spMk id="4" creationId="{F81538AE-EFEB-415B-7BA5-7E7717F955AF}"/>
          </ac:spMkLst>
        </pc:spChg>
      </pc:sldChg>
      <pc:sldChg chg="addSp delSp modSp new del mod">
        <pc:chgData name="Sangeeta Yadav" userId="1daccc1f-e0b1-4eeb-b627-549ecc2925bd" providerId="ADAL" clId="{08AD605E-454F-46EC-A054-364EB58D3DCC}" dt="2023-11-07T11:42:05.735" v="1568" actId="2696"/>
        <pc:sldMkLst>
          <pc:docMk/>
          <pc:sldMk cId="941493357" sldId="1142"/>
        </pc:sldMkLst>
        <pc:picChg chg="add del mod">
          <ac:chgData name="Sangeeta Yadav" userId="1daccc1f-e0b1-4eeb-b627-549ecc2925bd" providerId="ADAL" clId="{08AD605E-454F-46EC-A054-364EB58D3DCC}" dt="2023-11-07T11:41:30.177" v="1553" actId="21"/>
          <ac:picMkLst>
            <pc:docMk/>
            <pc:sldMk cId="941493357" sldId="1142"/>
            <ac:picMk id="4" creationId="{262C2A5D-386E-F461-E183-9122A5016A11}"/>
          </ac:picMkLst>
        </pc:picChg>
      </pc:sldChg>
      <pc:sldChg chg="addSp modSp new mod">
        <pc:chgData name="Sangeeta Yadav" userId="1daccc1f-e0b1-4eeb-b627-549ecc2925bd" providerId="ADAL" clId="{08AD605E-454F-46EC-A054-364EB58D3DCC}" dt="2023-11-06T09:14:53.989" v="1097" actId="12"/>
        <pc:sldMkLst>
          <pc:docMk/>
          <pc:sldMk cId="2892086229" sldId="1143"/>
        </pc:sldMkLst>
        <pc:spChg chg="add mod">
          <ac:chgData name="Sangeeta Yadav" userId="1daccc1f-e0b1-4eeb-b627-549ecc2925bd" providerId="ADAL" clId="{08AD605E-454F-46EC-A054-364EB58D3DCC}" dt="2023-11-06T09:14:53.989" v="1097" actId="12"/>
          <ac:spMkLst>
            <pc:docMk/>
            <pc:sldMk cId="2892086229" sldId="1143"/>
            <ac:spMk id="4" creationId="{36BF3883-C6C0-C251-0CAA-19298F3A60CC}"/>
          </ac:spMkLst>
        </pc:spChg>
      </pc:sldChg>
      <pc:sldChg chg="addSp modSp new mod">
        <pc:chgData name="Sangeeta Yadav" userId="1daccc1f-e0b1-4eeb-b627-549ecc2925bd" providerId="ADAL" clId="{08AD605E-454F-46EC-A054-364EB58D3DCC}" dt="2023-11-06T09:17:04.767" v="1125" actId="2711"/>
        <pc:sldMkLst>
          <pc:docMk/>
          <pc:sldMk cId="369280918" sldId="1144"/>
        </pc:sldMkLst>
        <pc:spChg chg="add mod">
          <ac:chgData name="Sangeeta Yadav" userId="1daccc1f-e0b1-4eeb-b627-549ecc2925bd" providerId="ADAL" clId="{08AD605E-454F-46EC-A054-364EB58D3DCC}" dt="2023-11-06T09:17:04.767" v="1125" actId="2711"/>
          <ac:spMkLst>
            <pc:docMk/>
            <pc:sldMk cId="369280918" sldId="1144"/>
            <ac:spMk id="4" creationId="{263301CB-CA58-7EEB-0978-99FFDF6BA0A7}"/>
          </ac:spMkLst>
        </pc:spChg>
      </pc:sldChg>
      <pc:sldChg chg="addSp modSp new mod">
        <pc:chgData name="Sangeeta Yadav" userId="1daccc1f-e0b1-4eeb-b627-549ecc2925bd" providerId="ADAL" clId="{08AD605E-454F-46EC-A054-364EB58D3DCC}" dt="2023-11-06T09:19:46.847" v="1149" actId="1076"/>
        <pc:sldMkLst>
          <pc:docMk/>
          <pc:sldMk cId="1629591877" sldId="1145"/>
        </pc:sldMkLst>
        <pc:spChg chg="add mod">
          <ac:chgData name="Sangeeta Yadav" userId="1daccc1f-e0b1-4eeb-b627-549ecc2925bd" providerId="ADAL" clId="{08AD605E-454F-46EC-A054-364EB58D3DCC}" dt="2023-11-06T09:19:42.398" v="1147" actId="14100"/>
          <ac:spMkLst>
            <pc:docMk/>
            <pc:sldMk cId="1629591877" sldId="1145"/>
            <ac:spMk id="4" creationId="{D2B937E3-1198-D238-42B6-288B3D542AA6}"/>
          </ac:spMkLst>
        </pc:spChg>
        <pc:picChg chg="add mod">
          <ac:chgData name="Sangeeta Yadav" userId="1daccc1f-e0b1-4eeb-b627-549ecc2925bd" providerId="ADAL" clId="{08AD605E-454F-46EC-A054-364EB58D3DCC}" dt="2023-11-06T09:19:46.847" v="1149" actId="1076"/>
          <ac:picMkLst>
            <pc:docMk/>
            <pc:sldMk cId="1629591877" sldId="1145"/>
            <ac:picMk id="6" creationId="{193AA092-10BE-A2EE-9591-0899E7A4FA82}"/>
          </ac:picMkLst>
        </pc:picChg>
      </pc:sldChg>
      <pc:sldChg chg="addSp modSp new mod">
        <pc:chgData name="Sangeeta Yadav" userId="1daccc1f-e0b1-4eeb-b627-549ecc2925bd" providerId="ADAL" clId="{08AD605E-454F-46EC-A054-364EB58D3DCC}" dt="2023-11-06T09:23:33.596" v="1200" actId="20577"/>
        <pc:sldMkLst>
          <pc:docMk/>
          <pc:sldMk cId="2909871403" sldId="1146"/>
        </pc:sldMkLst>
        <pc:spChg chg="add mod">
          <ac:chgData name="Sangeeta Yadav" userId="1daccc1f-e0b1-4eeb-b627-549ecc2925bd" providerId="ADAL" clId="{08AD605E-454F-46EC-A054-364EB58D3DCC}" dt="2023-11-06T09:23:33.596" v="1200" actId="20577"/>
          <ac:spMkLst>
            <pc:docMk/>
            <pc:sldMk cId="2909871403" sldId="1146"/>
            <ac:spMk id="4" creationId="{7E9C9594-998C-1067-2301-2F9F6F51A6EA}"/>
          </ac:spMkLst>
        </pc:spChg>
      </pc:sldChg>
      <pc:sldChg chg="addSp modSp new mod ord">
        <pc:chgData name="Sangeeta Yadav" userId="1daccc1f-e0b1-4eeb-b627-549ecc2925bd" providerId="ADAL" clId="{08AD605E-454F-46EC-A054-364EB58D3DCC}" dt="2023-11-06T09:21:59.382" v="1175" actId="255"/>
        <pc:sldMkLst>
          <pc:docMk/>
          <pc:sldMk cId="2019907728" sldId="1147"/>
        </pc:sldMkLst>
        <pc:spChg chg="add mod">
          <ac:chgData name="Sangeeta Yadav" userId="1daccc1f-e0b1-4eeb-b627-549ecc2925bd" providerId="ADAL" clId="{08AD605E-454F-46EC-A054-364EB58D3DCC}" dt="2023-11-06T09:21:59.382" v="1175" actId="255"/>
          <ac:spMkLst>
            <pc:docMk/>
            <pc:sldMk cId="2019907728" sldId="1147"/>
            <ac:spMk id="4" creationId="{2BE0F919-1AE3-3090-57E9-E62A5EA9FAF0}"/>
          </ac:spMkLst>
        </pc:spChg>
        <pc:picChg chg="add mod">
          <ac:chgData name="Sangeeta Yadav" userId="1daccc1f-e0b1-4eeb-b627-549ecc2925bd" providerId="ADAL" clId="{08AD605E-454F-46EC-A054-364EB58D3DCC}" dt="2023-11-06T09:20:49.409" v="1163" actId="1076"/>
          <ac:picMkLst>
            <pc:docMk/>
            <pc:sldMk cId="2019907728" sldId="1147"/>
            <ac:picMk id="6" creationId="{48F17311-D9BC-8947-3B8F-5B6FF2C0A400}"/>
          </ac:picMkLst>
        </pc:picChg>
      </pc:sldChg>
      <pc:sldChg chg="addSp modSp new mod">
        <pc:chgData name="Sangeeta Yadav" userId="1daccc1f-e0b1-4eeb-b627-549ecc2925bd" providerId="ADAL" clId="{08AD605E-454F-46EC-A054-364EB58D3DCC}" dt="2023-11-06T09:29:31.117" v="1223" actId="14100"/>
        <pc:sldMkLst>
          <pc:docMk/>
          <pc:sldMk cId="1598784491" sldId="1148"/>
        </pc:sldMkLst>
        <pc:spChg chg="add mod">
          <ac:chgData name="Sangeeta Yadav" userId="1daccc1f-e0b1-4eeb-b627-549ecc2925bd" providerId="ADAL" clId="{08AD605E-454F-46EC-A054-364EB58D3DCC}" dt="2023-11-06T09:29:31.117" v="1223" actId="14100"/>
          <ac:spMkLst>
            <pc:docMk/>
            <pc:sldMk cId="1598784491" sldId="1148"/>
            <ac:spMk id="4" creationId="{9A0A6FC3-B5A3-488A-05D3-52994AF2AFD1}"/>
          </ac:spMkLst>
        </pc:spChg>
        <pc:picChg chg="add mod">
          <ac:chgData name="Sangeeta Yadav" userId="1daccc1f-e0b1-4eeb-b627-549ecc2925bd" providerId="ADAL" clId="{08AD605E-454F-46EC-A054-364EB58D3DCC}" dt="2023-11-06T09:29:27.110" v="1222" actId="1076"/>
          <ac:picMkLst>
            <pc:docMk/>
            <pc:sldMk cId="1598784491" sldId="1148"/>
            <ac:picMk id="6" creationId="{07C12941-7FC1-37AF-3DD7-92DA202C8B73}"/>
          </ac:picMkLst>
        </pc:picChg>
      </pc:sldChg>
      <pc:sldChg chg="addSp modSp new mod">
        <pc:chgData name="Sangeeta Yadav" userId="1daccc1f-e0b1-4eeb-b627-549ecc2925bd" providerId="ADAL" clId="{08AD605E-454F-46EC-A054-364EB58D3DCC}" dt="2023-11-06T09:30:58.626" v="1234" actId="20577"/>
        <pc:sldMkLst>
          <pc:docMk/>
          <pc:sldMk cId="464174254" sldId="1149"/>
        </pc:sldMkLst>
        <pc:spChg chg="add mod">
          <ac:chgData name="Sangeeta Yadav" userId="1daccc1f-e0b1-4eeb-b627-549ecc2925bd" providerId="ADAL" clId="{08AD605E-454F-46EC-A054-364EB58D3DCC}" dt="2023-11-06T09:30:58.626" v="1234" actId="20577"/>
          <ac:spMkLst>
            <pc:docMk/>
            <pc:sldMk cId="464174254" sldId="1149"/>
            <ac:spMk id="4" creationId="{5B16051F-0AC5-0E6C-D863-828B6FF61F18}"/>
          </ac:spMkLst>
        </pc:spChg>
      </pc:sldChg>
      <pc:sldChg chg="addSp modSp new mod">
        <pc:chgData name="Sangeeta Yadav" userId="1daccc1f-e0b1-4eeb-b627-549ecc2925bd" providerId="ADAL" clId="{08AD605E-454F-46EC-A054-364EB58D3DCC}" dt="2023-11-06T09:33:04.450" v="1252" actId="14100"/>
        <pc:sldMkLst>
          <pc:docMk/>
          <pc:sldMk cId="2072944898" sldId="1150"/>
        </pc:sldMkLst>
        <pc:spChg chg="add mod">
          <ac:chgData name="Sangeeta Yadav" userId="1daccc1f-e0b1-4eeb-b627-549ecc2925bd" providerId="ADAL" clId="{08AD605E-454F-46EC-A054-364EB58D3DCC}" dt="2023-11-06T09:33:04.450" v="1252" actId="14100"/>
          <ac:spMkLst>
            <pc:docMk/>
            <pc:sldMk cId="2072944898" sldId="1150"/>
            <ac:spMk id="4" creationId="{22062FD3-B293-4AE2-EBAD-515EDF5F818B}"/>
          </ac:spMkLst>
        </pc:spChg>
      </pc:sldChg>
      <pc:sldChg chg="addSp modSp new mod">
        <pc:chgData name="Sangeeta Yadav" userId="1daccc1f-e0b1-4eeb-b627-549ecc2925bd" providerId="ADAL" clId="{08AD605E-454F-46EC-A054-364EB58D3DCC}" dt="2023-11-06T09:35:06.450" v="1268" actId="1076"/>
        <pc:sldMkLst>
          <pc:docMk/>
          <pc:sldMk cId="1141602565" sldId="1151"/>
        </pc:sldMkLst>
        <pc:picChg chg="add mod">
          <ac:chgData name="Sangeeta Yadav" userId="1daccc1f-e0b1-4eeb-b627-549ecc2925bd" providerId="ADAL" clId="{08AD605E-454F-46EC-A054-364EB58D3DCC}" dt="2023-11-06T09:35:06.450" v="1268" actId="1076"/>
          <ac:picMkLst>
            <pc:docMk/>
            <pc:sldMk cId="1141602565" sldId="1151"/>
            <ac:picMk id="4" creationId="{C1AE5BA4-ECB4-9A46-03F1-2BC2C89CE531}"/>
          </ac:picMkLst>
        </pc:picChg>
        <pc:picChg chg="add mod">
          <ac:chgData name="Sangeeta Yadav" userId="1daccc1f-e0b1-4eeb-b627-549ecc2925bd" providerId="ADAL" clId="{08AD605E-454F-46EC-A054-364EB58D3DCC}" dt="2023-11-06T09:34:08.998" v="1258" actId="1076"/>
          <ac:picMkLst>
            <pc:docMk/>
            <pc:sldMk cId="1141602565" sldId="1151"/>
            <ac:picMk id="6" creationId="{61C7C060-2924-4941-E54D-416BBF957E48}"/>
          </ac:picMkLst>
        </pc:picChg>
        <pc:picChg chg="add mod">
          <ac:chgData name="Sangeeta Yadav" userId="1daccc1f-e0b1-4eeb-b627-549ecc2925bd" providerId="ADAL" clId="{08AD605E-454F-46EC-A054-364EB58D3DCC}" dt="2023-11-06T09:35:00.242" v="1265" actId="1076"/>
          <ac:picMkLst>
            <pc:docMk/>
            <pc:sldMk cId="1141602565" sldId="1151"/>
            <ac:picMk id="8" creationId="{B328A422-8344-F0C3-67C3-942DA9697D26}"/>
          </ac:picMkLst>
        </pc:picChg>
        <pc:picChg chg="add mod">
          <ac:chgData name="Sangeeta Yadav" userId="1daccc1f-e0b1-4eeb-b627-549ecc2925bd" providerId="ADAL" clId="{08AD605E-454F-46EC-A054-364EB58D3DCC}" dt="2023-11-06T09:35:01.551" v="1266" actId="1076"/>
          <ac:picMkLst>
            <pc:docMk/>
            <pc:sldMk cId="1141602565" sldId="1151"/>
            <ac:picMk id="10" creationId="{61CC60C2-BB4A-3687-BE28-579EA109B03B}"/>
          </ac:picMkLst>
        </pc:picChg>
      </pc:sldChg>
      <pc:sldChg chg="addSp modSp new mod">
        <pc:chgData name="Sangeeta Yadav" userId="1daccc1f-e0b1-4eeb-b627-549ecc2925bd" providerId="ADAL" clId="{08AD605E-454F-46EC-A054-364EB58D3DCC}" dt="2023-11-06T09:46:08.362" v="1300" actId="255"/>
        <pc:sldMkLst>
          <pc:docMk/>
          <pc:sldMk cId="1984781515" sldId="1152"/>
        </pc:sldMkLst>
        <pc:spChg chg="add mod">
          <ac:chgData name="Sangeeta Yadav" userId="1daccc1f-e0b1-4eeb-b627-549ecc2925bd" providerId="ADAL" clId="{08AD605E-454F-46EC-A054-364EB58D3DCC}" dt="2023-11-06T09:46:08.362" v="1300" actId="255"/>
          <ac:spMkLst>
            <pc:docMk/>
            <pc:sldMk cId="1984781515" sldId="1152"/>
            <ac:spMk id="4" creationId="{AE4CD9E9-6CE4-2CC3-D201-6D62CF433817}"/>
          </ac:spMkLst>
        </pc:spChg>
      </pc:sldChg>
      <pc:sldChg chg="addSp modSp new mod">
        <pc:chgData name="Sangeeta Yadav" userId="1daccc1f-e0b1-4eeb-b627-549ecc2925bd" providerId="ADAL" clId="{08AD605E-454F-46EC-A054-364EB58D3DCC}" dt="2023-11-06T09:47:10.985" v="1315" actId="12"/>
        <pc:sldMkLst>
          <pc:docMk/>
          <pc:sldMk cId="463187529" sldId="1153"/>
        </pc:sldMkLst>
        <pc:spChg chg="add mod">
          <ac:chgData name="Sangeeta Yadav" userId="1daccc1f-e0b1-4eeb-b627-549ecc2925bd" providerId="ADAL" clId="{08AD605E-454F-46EC-A054-364EB58D3DCC}" dt="2023-11-06T09:47:10.985" v="1315" actId="12"/>
          <ac:spMkLst>
            <pc:docMk/>
            <pc:sldMk cId="463187529" sldId="1153"/>
            <ac:spMk id="4" creationId="{F78480F2-FD53-51ED-4CCA-A25AC5677EA9}"/>
          </ac:spMkLst>
        </pc:spChg>
      </pc:sldChg>
      <pc:sldChg chg="addSp modSp new mod">
        <pc:chgData name="Sangeeta Yadav" userId="1daccc1f-e0b1-4eeb-b627-549ecc2925bd" providerId="ADAL" clId="{08AD605E-454F-46EC-A054-364EB58D3DCC}" dt="2023-11-06T09:48:12.109" v="1324" actId="14100"/>
        <pc:sldMkLst>
          <pc:docMk/>
          <pc:sldMk cId="1833707692" sldId="1154"/>
        </pc:sldMkLst>
        <pc:spChg chg="add mod">
          <ac:chgData name="Sangeeta Yadav" userId="1daccc1f-e0b1-4eeb-b627-549ecc2925bd" providerId="ADAL" clId="{08AD605E-454F-46EC-A054-364EB58D3DCC}" dt="2023-11-06T09:48:12.109" v="1324" actId="14100"/>
          <ac:spMkLst>
            <pc:docMk/>
            <pc:sldMk cId="1833707692" sldId="1154"/>
            <ac:spMk id="4" creationId="{8EB8A900-383A-7E39-12B4-03EABA70451B}"/>
          </ac:spMkLst>
        </pc:spChg>
      </pc:sldChg>
      <pc:sldChg chg="addSp modSp new mod">
        <pc:chgData name="Sangeeta Yadav" userId="1daccc1f-e0b1-4eeb-b627-549ecc2925bd" providerId="ADAL" clId="{08AD605E-454F-46EC-A054-364EB58D3DCC}" dt="2023-11-06T09:49:21.171" v="1330" actId="2711"/>
        <pc:sldMkLst>
          <pc:docMk/>
          <pc:sldMk cId="1038336222" sldId="1155"/>
        </pc:sldMkLst>
        <pc:spChg chg="add mod">
          <ac:chgData name="Sangeeta Yadav" userId="1daccc1f-e0b1-4eeb-b627-549ecc2925bd" providerId="ADAL" clId="{08AD605E-454F-46EC-A054-364EB58D3DCC}" dt="2023-11-06T09:49:21.171" v="1330" actId="2711"/>
          <ac:spMkLst>
            <pc:docMk/>
            <pc:sldMk cId="1038336222" sldId="1155"/>
            <ac:spMk id="4" creationId="{4A3614D6-099A-4FDE-3B34-C0B94CC2444D}"/>
          </ac:spMkLst>
        </pc:spChg>
      </pc:sldChg>
      <pc:sldChg chg="addSp modSp new del mod">
        <pc:chgData name="Sangeeta Yadav" userId="1daccc1f-e0b1-4eeb-b627-549ecc2925bd" providerId="ADAL" clId="{08AD605E-454F-46EC-A054-364EB58D3DCC}" dt="2023-11-20T08:59:22.217" v="1695" actId="2696"/>
        <pc:sldMkLst>
          <pc:docMk/>
          <pc:sldMk cId="1808034964" sldId="1156"/>
        </pc:sldMkLst>
        <pc:picChg chg="add mod">
          <ac:chgData name="Sangeeta Yadav" userId="1daccc1f-e0b1-4eeb-b627-549ecc2925bd" providerId="ADAL" clId="{08AD605E-454F-46EC-A054-364EB58D3DCC}" dt="2023-11-06T09:50:19.437" v="1341" actId="1076"/>
          <ac:picMkLst>
            <pc:docMk/>
            <pc:sldMk cId="1808034964" sldId="1156"/>
            <ac:picMk id="4" creationId="{F29F91D5-1F74-D4DF-A5AC-465834DD0CDE}"/>
          </ac:picMkLst>
        </pc:picChg>
        <pc:picChg chg="add mod">
          <ac:chgData name="Sangeeta Yadav" userId="1daccc1f-e0b1-4eeb-b627-549ecc2925bd" providerId="ADAL" clId="{08AD605E-454F-46EC-A054-364EB58D3DCC}" dt="2023-11-06T09:50:20.615" v="1342" actId="1076"/>
          <ac:picMkLst>
            <pc:docMk/>
            <pc:sldMk cId="1808034964" sldId="1156"/>
            <ac:picMk id="6" creationId="{A9C7A638-CD76-4ECC-2A7A-C44C34BF6898}"/>
          </ac:picMkLst>
        </pc:picChg>
      </pc:sldChg>
      <pc:sldChg chg="addSp modSp new mod">
        <pc:chgData name="Sangeeta Yadav" userId="1daccc1f-e0b1-4eeb-b627-549ecc2925bd" providerId="ADAL" clId="{08AD605E-454F-46EC-A054-364EB58D3DCC}" dt="2023-11-06T09:51:32.133" v="1353" actId="1076"/>
        <pc:sldMkLst>
          <pc:docMk/>
          <pc:sldMk cId="1176708297" sldId="1157"/>
        </pc:sldMkLst>
        <pc:spChg chg="add mod">
          <ac:chgData name="Sangeeta Yadav" userId="1daccc1f-e0b1-4eeb-b627-549ecc2925bd" providerId="ADAL" clId="{08AD605E-454F-46EC-A054-364EB58D3DCC}" dt="2023-11-06T09:51:32.133" v="1353" actId="1076"/>
          <ac:spMkLst>
            <pc:docMk/>
            <pc:sldMk cId="1176708297" sldId="1157"/>
            <ac:spMk id="4" creationId="{C06C4D2E-4F8A-07F7-A00B-E6268E060DC6}"/>
          </ac:spMkLst>
        </pc:spChg>
      </pc:sldChg>
      <pc:sldChg chg="addSp modSp new mod">
        <pc:chgData name="Sangeeta Yadav" userId="1daccc1f-e0b1-4eeb-b627-549ecc2925bd" providerId="ADAL" clId="{08AD605E-454F-46EC-A054-364EB58D3DCC}" dt="2023-11-06T09:52:42.269" v="1362" actId="1076"/>
        <pc:sldMkLst>
          <pc:docMk/>
          <pc:sldMk cId="1917596910" sldId="1158"/>
        </pc:sldMkLst>
        <pc:spChg chg="add mod">
          <ac:chgData name="Sangeeta Yadav" userId="1daccc1f-e0b1-4eeb-b627-549ecc2925bd" providerId="ADAL" clId="{08AD605E-454F-46EC-A054-364EB58D3DCC}" dt="2023-11-06T09:52:42.269" v="1362" actId="1076"/>
          <ac:spMkLst>
            <pc:docMk/>
            <pc:sldMk cId="1917596910" sldId="1158"/>
            <ac:spMk id="4" creationId="{866692FF-3D0D-ABA2-5826-79B0613A588B}"/>
          </ac:spMkLst>
        </pc:spChg>
      </pc:sldChg>
      <pc:sldChg chg="addSp modSp new mod">
        <pc:chgData name="Sangeeta Yadav" userId="1daccc1f-e0b1-4eeb-b627-549ecc2925bd" providerId="ADAL" clId="{08AD605E-454F-46EC-A054-364EB58D3DCC}" dt="2023-11-06T09:54:41.622" v="1392" actId="1076"/>
        <pc:sldMkLst>
          <pc:docMk/>
          <pc:sldMk cId="3322435826" sldId="1159"/>
        </pc:sldMkLst>
        <pc:spChg chg="add mod">
          <ac:chgData name="Sangeeta Yadav" userId="1daccc1f-e0b1-4eeb-b627-549ecc2925bd" providerId="ADAL" clId="{08AD605E-454F-46EC-A054-364EB58D3DCC}" dt="2023-11-06T09:54:41.622" v="1392" actId="1076"/>
          <ac:spMkLst>
            <pc:docMk/>
            <pc:sldMk cId="3322435826" sldId="1159"/>
            <ac:spMk id="4" creationId="{5FEF6A4B-8266-AC86-5D07-9A43B7027498}"/>
          </ac:spMkLst>
        </pc:spChg>
      </pc:sldChg>
      <pc:sldChg chg="addSp delSp modSp new mod">
        <pc:chgData name="Sangeeta Yadav" userId="1daccc1f-e0b1-4eeb-b627-549ecc2925bd" providerId="ADAL" clId="{08AD605E-454F-46EC-A054-364EB58D3DCC}" dt="2023-11-07T11:34:59.389" v="1539" actId="1076"/>
        <pc:sldMkLst>
          <pc:docMk/>
          <pc:sldMk cId="1689238813" sldId="1160"/>
        </pc:sldMkLst>
        <pc:picChg chg="add mod">
          <ac:chgData name="Sangeeta Yadav" userId="1daccc1f-e0b1-4eeb-b627-549ecc2925bd" providerId="ADAL" clId="{08AD605E-454F-46EC-A054-364EB58D3DCC}" dt="2023-11-07T11:34:50.402" v="1536" actId="1076"/>
          <ac:picMkLst>
            <pc:docMk/>
            <pc:sldMk cId="1689238813" sldId="1160"/>
            <ac:picMk id="4" creationId="{99552637-512A-E294-14C6-EF8A49A11E7A}"/>
          </ac:picMkLst>
        </pc:picChg>
        <pc:picChg chg="add mod">
          <ac:chgData name="Sangeeta Yadav" userId="1daccc1f-e0b1-4eeb-b627-549ecc2925bd" providerId="ADAL" clId="{08AD605E-454F-46EC-A054-364EB58D3DCC}" dt="2023-11-07T11:34:53.182" v="1537" actId="1076"/>
          <ac:picMkLst>
            <pc:docMk/>
            <pc:sldMk cId="1689238813" sldId="1160"/>
            <ac:picMk id="6" creationId="{5781A25F-08B2-C254-FD93-3A5E2F0EEBF0}"/>
          </ac:picMkLst>
        </pc:picChg>
        <pc:picChg chg="add mod">
          <ac:chgData name="Sangeeta Yadav" userId="1daccc1f-e0b1-4eeb-b627-549ecc2925bd" providerId="ADAL" clId="{08AD605E-454F-46EC-A054-364EB58D3DCC}" dt="2023-11-07T11:34:59.389" v="1539" actId="1076"/>
          <ac:picMkLst>
            <pc:docMk/>
            <pc:sldMk cId="1689238813" sldId="1160"/>
            <ac:picMk id="8" creationId="{0E4C904C-2328-4B93-955A-3D0562B520BA}"/>
          </ac:picMkLst>
        </pc:picChg>
        <pc:picChg chg="add del mod">
          <ac:chgData name="Sangeeta Yadav" userId="1daccc1f-e0b1-4eeb-b627-549ecc2925bd" providerId="ADAL" clId="{08AD605E-454F-46EC-A054-364EB58D3DCC}" dt="2023-11-07T11:34:40.434" v="1531" actId="21"/>
          <ac:picMkLst>
            <pc:docMk/>
            <pc:sldMk cId="1689238813" sldId="1160"/>
            <ac:picMk id="10" creationId="{BB0FD5A3-E291-E979-BD4B-8AC5EAE03EBE}"/>
          </ac:picMkLst>
        </pc:picChg>
      </pc:sldChg>
      <pc:sldChg chg="addSp modSp new mod">
        <pc:chgData name="Sangeeta Yadav" userId="1daccc1f-e0b1-4eeb-b627-549ecc2925bd" providerId="ADAL" clId="{08AD605E-454F-46EC-A054-364EB58D3DCC}" dt="2023-11-07T11:35:23.697" v="1544" actId="1076"/>
        <pc:sldMkLst>
          <pc:docMk/>
          <pc:sldMk cId="3415444672" sldId="1161"/>
        </pc:sldMkLst>
        <pc:picChg chg="add mod">
          <ac:chgData name="Sangeeta Yadav" userId="1daccc1f-e0b1-4eeb-b627-549ecc2925bd" providerId="ADAL" clId="{08AD605E-454F-46EC-A054-364EB58D3DCC}" dt="2023-11-07T11:35:23.697" v="1544" actId="1076"/>
          <ac:picMkLst>
            <pc:docMk/>
            <pc:sldMk cId="3415444672" sldId="1161"/>
            <ac:picMk id="3" creationId="{FB3C38F7-A263-0047-763B-3096E948EE97}"/>
          </ac:picMkLst>
        </pc:picChg>
        <pc:picChg chg="add mod">
          <ac:chgData name="Sangeeta Yadav" userId="1daccc1f-e0b1-4eeb-b627-549ecc2925bd" providerId="ADAL" clId="{08AD605E-454F-46EC-A054-364EB58D3DCC}" dt="2023-11-07T11:35:22.477" v="1543" actId="1076"/>
          <ac:picMkLst>
            <pc:docMk/>
            <pc:sldMk cId="3415444672" sldId="1161"/>
            <ac:picMk id="5" creationId="{D444EEC1-746F-248C-B1AB-94E2627DA8A8}"/>
          </ac:picMkLst>
        </pc:picChg>
      </pc:sldChg>
      <pc:sldChg chg="addSp modSp new mod">
        <pc:chgData name="Sangeeta Yadav" userId="1daccc1f-e0b1-4eeb-b627-549ecc2925bd" providerId="ADAL" clId="{08AD605E-454F-46EC-A054-364EB58D3DCC}" dt="2023-11-07T11:36:16.001" v="1548" actId="1076"/>
        <pc:sldMkLst>
          <pc:docMk/>
          <pc:sldMk cId="1233274120" sldId="1162"/>
        </pc:sldMkLst>
        <pc:picChg chg="add mod">
          <ac:chgData name="Sangeeta Yadav" userId="1daccc1f-e0b1-4eeb-b627-549ecc2925bd" providerId="ADAL" clId="{08AD605E-454F-46EC-A054-364EB58D3DCC}" dt="2023-11-07T11:36:16.001" v="1548" actId="1076"/>
          <ac:picMkLst>
            <pc:docMk/>
            <pc:sldMk cId="1233274120" sldId="1162"/>
            <ac:picMk id="4" creationId="{601CE181-2461-C076-B2F1-9FC3777562AF}"/>
          </ac:picMkLst>
        </pc:picChg>
      </pc:sldChg>
      <pc:sldChg chg="addSp modSp new mod">
        <pc:chgData name="Sangeeta Yadav" userId="1daccc1f-e0b1-4eeb-b627-549ecc2925bd" providerId="ADAL" clId="{08AD605E-454F-46EC-A054-364EB58D3DCC}" dt="2023-11-20T09:00:23.066" v="1697" actId="2711"/>
        <pc:sldMkLst>
          <pc:docMk/>
          <pc:sldMk cId="3898700349" sldId="1163"/>
        </pc:sldMkLst>
        <pc:spChg chg="add mod">
          <ac:chgData name="Sangeeta Yadav" userId="1daccc1f-e0b1-4eeb-b627-549ecc2925bd" providerId="ADAL" clId="{08AD605E-454F-46EC-A054-364EB58D3DCC}" dt="2023-11-20T09:00:23.066" v="1697" actId="2711"/>
          <ac:spMkLst>
            <pc:docMk/>
            <pc:sldMk cId="3898700349" sldId="1163"/>
            <ac:spMk id="4" creationId="{6EF971BF-960F-1F81-E50A-FB2C04C53F57}"/>
          </ac:spMkLst>
        </pc:spChg>
      </pc:sldChg>
      <pc:sldChg chg="addSp modSp new mod">
        <pc:chgData name="Sangeeta Yadav" userId="1daccc1f-e0b1-4eeb-b627-549ecc2925bd" providerId="ADAL" clId="{08AD605E-454F-46EC-A054-364EB58D3DCC}" dt="2023-11-20T09:00:43.028" v="1701" actId="20577"/>
        <pc:sldMkLst>
          <pc:docMk/>
          <pc:sldMk cId="629288801" sldId="1164"/>
        </pc:sldMkLst>
        <pc:spChg chg="add mod">
          <ac:chgData name="Sangeeta Yadav" userId="1daccc1f-e0b1-4eeb-b627-549ecc2925bd" providerId="ADAL" clId="{08AD605E-454F-46EC-A054-364EB58D3DCC}" dt="2023-11-20T09:00:43.028" v="1701" actId="20577"/>
          <ac:spMkLst>
            <pc:docMk/>
            <pc:sldMk cId="629288801" sldId="1164"/>
            <ac:spMk id="4" creationId="{AC433587-69E8-A5F3-B603-9AD56020CBE4}"/>
          </ac:spMkLst>
        </pc:spChg>
      </pc:sldChg>
      <pc:sldChg chg="addSp modSp new mod">
        <pc:chgData name="Sangeeta Yadav" userId="1daccc1f-e0b1-4eeb-b627-549ecc2925bd" providerId="ADAL" clId="{08AD605E-454F-46EC-A054-364EB58D3DCC}" dt="2023-11-20T08:58:05.754" v="1666" actId="14100"/>
        <pc:sldMkLst>
          <pc:docMk/>
          <pc:sldMk cId="4234809847" sldId="1165"/>
        </pc:sldMkLst>
        <pc:spChg chg="add mod">
          <ac:chgData name="Sangeeta Yadav" userId="1daccc1f-e0b1-4eeb-b627-549ecc2925bd" providerId="ADAL" clId="{08AD605E-454F-46EC-A054-364EB58D3DCC}" dt="2023-11-20T08:58:05.754" v="1666" actId="14100"/>
          <ac:spMkLst>
            <pc:docMk/>
            <pc:sldMk cId="4234809847" sldId="1165"/>
            <ac:spMk id="4" creationId="{031D6EB7-B89C-512C-A714-A941AA9572A7}"/>
          </ac:spMkLst>
        </pc:spChg>
      </pc:sldChg>
      <pc:sldChg chg="addSp modSp new mod">
        <pc:chgData name="Sangeeta Yadav" userId="1daccc1f-e0b1-4eeb-b627-549ecc2925bd" providerId="ADAL" clId="{08AD605E-454F-46EC-A054-364EB58D3DCC}" dt="2023-11-20T08:59:14.842" v="1694" actId="20577"/>
        <pc:sldMkLst>
          <pc:docMk/>
          <pc:sldMk cId="228446943" sldId="1166"/>
        </pc:sldMkLst>
        <pc:spChg chg="add mod">
          <ac:chgData name="Sangeeta Yadav" userId="1daccc1f-e0b1-4eeb-b627-549ecc2925bd" providerId="ADAL" clId="{08AD605E-454F-46EC-A054-364EB58D3DCC}" dt="2023-11-20T08:59:14.842" v="1694" actId="20577"/>
          <ac:spMkLst>
            <pc:docMk/>
            <pc:sldMk cId="228446943" sldId="1166"/>
            <ac:spMk id="4" creationId="{D7F2DBE8-4FB9-AD05-1CAC-BB17DF0E670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8422" cy="339232"/>
          </a:xfrm>
          <a:prstGeom prst="rect">
            <a:avLst/>
          </a:prstGeom>
        </p:spPr>
        <p:txBody>
          <a:bodyPr vert="horz" lIns="93177" tIns="46589" rIns="93177" bIns="46589" rtlCol="0"/>
          <a:lstStyle>
            <a:lvl1pPr algn="l">
              <a:defRPr sz="1200"/>
            </a:lvl1pPr>
          </a:lstStyle>
          <a:p>
            <a:endParaRPr lang="en-IN"/>
          </a:p>
        </p:txBody>
      </p:sp>
      <p:sp>
        <p:nvSpPr>
          <p:cNvPr id="3" name="Date Placeholder 2"/>
          <p:cNvSpPr>
            <a:spLocks noGrp="1"/>
          </p:cNvSpPr>
          <p:nvPr>
            <p:ph type="dt" idx="1"/>
          </p:nvPr>
        </p:nvSpPr>
        <p:spPr>
          <a:xfrm>
            <a:off x="5631790" y="1"/>
            <a:ext cx="4308422" cy="339232"/>
          </a:xfrm>
          <a:prstGeom prst="rect">
            <a:avLst/>
          </a:prstGeom>
        </p:spPr>
        <p:txBody>
          <a:bodyPr vert="horz" lIns="93177" tIns="46589" rIns="93177" bIns="46589" rtlCol="0"/>
          <a:lstStyle>
            <a:lvl1pPr algn="r">
              <a:defRPr sz="1200"/>
            </a:lvl1pPr>
          </a:lstStyle>
          <a:p>
            <a:fld id="{2132F347-2E19-4E77-8FC8-B862EDE3207F}" type="datetimeFigureOut">
              <a:rPr lang="en-IN" smtClean="0"/>
              <a:t>28-02-2024</a:t>
            </a:fld>
            <a:endParaRPr lang="en-IN"/>
          </a:p>
        </p:txBody>
      </p:sp>
      <p:sp>
        <p:nvSpPr>
          <p:cNvPr id="4" name="Slide Image Placeholder 3"/>
          <p:cNvSpPr>
            <a:spLocks noGrp="1" noRot="1" noChangeAspect="1"/>
          </p:cNvSpPr>
          <p:nvPr>
            <p:ph type="sldImg" idx="2"/>
          </p:nvPr>
        </p:nvSpPr>
        <p:spPr>
          <a:xfrm>
            <a:off x="2943225" y="844550"/>
            <a:ext cx="4056063" cy="2281238"/>
          </a:xfrm>
          <a:prstGeom prst="rect">
            <a:avLst/>
          </a:prstGeom>
          <a:noFill/>
          <a:ln w="12700">
            <a:solidFill>
              <a:prstClr val="black"/>
            </a:solidFill>
          </a:ln>
        </p:spPr>
        <p:txBody>
          <a:bodyPr vert="horz" lIns="93177" tIns="46589" rIns="93177" bIns="46589" rtlCol="0" anchor="ctr"/>
          <a:lstStyle/>
          <a:p>
            <a:endParaRPr lang="en-IN"/>
          </a:p>
        </p:txBody>
      </p:sp>
      <p:sp>
        <p:nvSpPr>
          <p:cNvPr id="5" name="Notes Placeholder 4"/>
          <p:cNvSpPr>
            <a:spLocks noGrp="1"/>
          </p:cNvSpPr>
          <p:nvPr>
            <p:ph type="body" sz="quarter" idx="3"/>
          </p:nvPr>
        </p:nvSpPr>
        <p:spPr>
          <a:xfrm>
            <a:off x="994252" y="3253809"/>
            <a:ext cx="7954010" cy="2662209"/>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421932"/>
            <a:ext cx="4308422" cy="339231"/>
          </a:xfrm>
          <a:prstGeom prst="rect">
            <a:avLst/>
          </a:prstGeom>
        </p:spPr>
        <p:txBody>
          <a:bodyPr vert="horz" lIns="93177" tIns="46589" rIns="93177" bIns="46589" rtlCol="0" anchor="b"/>
          <a:lstStyle>
            <a:lvl1pPr algn="l">
              <a:defRPr sz="1200"/>
            </a:lvl1pPr>
          </a:lstStyle>
          <a:p>
            <a:endParaRPr lang="en-IN"/>
          </a:p>
        </p:txBody>
      </p:sp>
      <p:sp>
        <p:nvSpPr>
          <p:cNvPr id="7" name="Slide Number Placeholder 6"/>
          <p:cNvSpPr>
            <a:spLocks noGrp="1"/>
          </p:cNvSpPr>
          <p:nvPr>
            <p:ph type="sldNum" sz="quarter" idx="5"/>
          </p:nvPr>
        </p:nvSpPr>
        <p:spPr>
          <a:xfrm>
            <a:off x="5631790" y="6421932"/>
            <a:ext cx="4308422" cy="339231"/>
          </a:xfrm>
          <a:prstGeom prst="rect">
            <a:avLst/>
          </a:prstGeom>
        </p:spPr>
        <p:txBody>
          <a:bodyPr vert="horz" lIns="93177" tIns="46589" rIns="93177" bIns="46589" rtlCol="0" anchor="b"/>
          <a:lstStyle>
            <a:lvl1pPr algn="r">
              <a:defRPr sz="1200"/>
            </a:lvl1pPr>
          </a:lstStyle>
          <a:p>
            <a:fld id="{BD0E3D6C-4A69-4165-A9CC-46E01DAB0799}" type="slidenum">
              <a:rPr lang="en-IN" smtClean="0"/>
              <a:t>‹#›</a:t>
            </a:fld>
            <a:endParaRPr lang="en-IN"/>
          </a:p>
        </p:txBody>
      </p:sp>
    </p:spTree>
    <p:extLst>
      <p:ext uri="{BB962C8B-B14F-4D97-AF65-F5344CB8AC3E}">
        <p14:creationId xmlns:p14="http://schemas.microsoft.com/office/powerpoint/2010/main" val="2760998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D0E3D6C-4A69-4165-A9CC-46E01DAB0799}" type="slidenum">
              <a:rPr lang="en-IN" smtClean="0"/>
              <a:t>53</a:t>
            </a:fld>
            <a:endParaRPr lang="en-IN"/>
          </a:p>
        </p:txBody>
      </p:sp>
    </p:spTree>
    <p:extLst>
      <p:ext uri="{BB962C8B-B14F-4D97-AF65-F5344CB8AC3E}">
        <p14:creationId xmlns:p14="http://schemas.microsoft.com/office/powerpoint/2010/main" val="191819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just">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normAutofit/>
          </a:bodyPr>
          <a:lstStyle>
            <a:lvl1pPr marL="0" indent="0" algn="just">
              <a:buNone/>
              <a:defRPr sz="3600" b="1">
                <a:solidFill>
                  <a:srgbClr val="C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30605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87680" y="6492875"/>
            <a:ext cx="2743200" cy="365125"/>
          </a:xfrm>
          <a:prstGeom prst="rect">
            <a:avLst/>
          </a:prstGeom>
        </p:spPr>
        <p:txBody>
          <a:bodyPr/>
          <a:lstStyle/>
          <a:p>
            <a:fld id="{EF22A884-1722-D14B-BDB1-3F216293390A}" type="datetime1">
              <a:rPr lang="en-IN" smtClean="0"/>
              <a:t>28-02-2024</a:t>
            </a:fld>
            <a:endParaRPr lang="en-I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55821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87680" y="6492875"/>
            <a:ext cx="2743200" cy="365125"/>
          </a:xfrm>
          <a:prstGeom prst="rect">
            <a:avLst/>
          </a:prstGeom>
        </p:spPr>
        <p:txBody>
          <a:bodyPr/>
          <a:lstStyle/>
          <a:p>
            <a:fld id="{6C27A6FF-38C9-2940-A2DE-114CF1AE70E9}" type="datetime1">
              <a:rPr lang="en-IN" smtClean="0"/>
              <a:t>28-02-2024</a:t>
            </a:fld>
            <a:endParaRPr lang="en-I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074234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87680" y="6492875"/>
            <a:ext cx="2743200" cy="365125"/>
          </a:xfrm>
          <a:prstGeom prst="rect">
            <a:avLst/>
          </a:prstGeom>
        </p:spPr>
        <p:txBody>
          <a:bodyPr/>
          <a:lstStyle/>
          <a:p>
            <a:fld id="{E4A3A01B-1E53-7549-97CE-B6196AD3422F}" type="datetime1">
              <a:rPr lang="en-IN" smtClean="0"/>
              <a:t>28-02-2024</a:t>
            </a:fld>
            <a:endParaRPr lang="en-I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267071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487680" y="6492875"/>
            <a:ext cx="2743200" cy="365125"/>
          </a:xfrm>
          <a:prstGeom prst="rect">
            <a:avLst/>
          </a:prstGeom>
        </p:spPr>
        <p:txBody>
          <a:bodyPr/>
          <a:lstStyle/>
          <a:p>
            <a:fld id="{296FC798-B374-7446-9B6F-9DD70DB68E16}" type="datetime1">
              <a:rPr lang="en-IN" smtClean="0"/>
              <a:t>28-02-2024</a:t>
            </a:fld>
            <a:endParaRPr lang="en-I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87893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87680" y="6492875"/>
            <a:ext cx="2743200" cy="365125"/>
          </a:xfrm>
          <a:prstGeom prst="rect">
            <a:avLst/>
          </a:prstGeom>
        </p:spPr>
        <p:txBody>
          <a:bodyPr/>
          <a:lstStyle/>
          <a:p>
            <a:fld id="{81ADA54C-F1C1-5244-813C-1C0786659AF4}" type="datetime1">
              <a:rPr lang="en-IN" smtClean="0"/>
              <a:t>28-02-2024</a:t>
            </a:fld>
            <a:endParaRPr lang="en-I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347398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487680" y="6492875"/>
            <a:ext cx="2743200" cy="365125"/>
          </a:xfrm>
          <a:prstGeom prst="rect">
            <a:avLst/>
          </a:prstGeom>
        </p:spPr>
        <p:txBody>
          <a:bodyPr/>
          <a:lstStyle/>
          <a:p>
            <a:fld id="{96C0A3AE-E800-E64A-910A-99EEFBE80F53}" type="datetime1">
              <a:rPr lang="en-IN" smtClean="0"/>
              <a:t>28-02-2024</a:t>
            </a:fld>
            <a:endParaRPr lang="en-IN"/>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153568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487680" y="6492875"/>
            <a:ext cx="2743200" cy="365125"/>
          </a:xfrm>
          <a:prstGeom prst="rect">
            <a:avLst/>
          </a:prstGeom>
        </p:spPr>
        <p:txBody>
          <a:bodyPr/>
          <a:lstStyle/>
          <a:p>
            <a:fld id="{76C58A92-4F5B-A74F-A618-6B152E0D10E6}" type="datetime1">
              <a:rPr lang="en-IN" smtClean="0"/>
              <a:t>28-02-2024</a:t>
            </a:fld>
            <a:endParaRPr lang="en-IN"/>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4155102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87680" y="6492875"/>
            <a:ext cx="2743200" cy="365125"/>
          </a:xfrm>
          <a:prstGeom prst="rect">
            <a:avLst/>
          </a:prstGeom>
        </p:spPr>
        <p:txBody>
          <a:bodyPr/>
          <a:lstStyle/>
          <a:p>
            <a:fld id="{908FB689-44A4-7F45-8AE0-9AF17D4026FD}" type="datetime1">
              <a:rPr lang="en-IN" smtClean="0"/>
              <a:t>28-02-2024</a:t>
            </a:fld>
            <a:endParaRPr lang="en-IN"/>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18675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a:xfrm>
            <a:off x="487680" y="6492875"/>
            <a:ext cx="2743200" cy="365125"/>
          </a:xfrm>
          <a:prstGeom prst="rect">
            <a:avLst/>
          </a:prstGeom>
        </p:spPr>
        <p:txBody>
          <a:bodyPr/>
          <a:lstStyle/>
          <a:p>
            <a:fld id="{7209D210-61A7-5646-9576-9CB44C664DEE}" type="datetime1">
              <a:rPr lang="en-IN" smtClean="0"/>
              <a:t>28-02-2024</a:t>
            </a:fld>
            <a:endParaRPr lang="en-I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760377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487680" y="6492875"/>
            <a:ext cx="2743200" cy="365125"/>
          </a:xfrm>
          <a:prstGeom prst="rect">
            <a:avLst/>
          </a:prstGeom>
        </p:spPr>
        <p:txBody>
          <a:bodyPr/>
          <a:lstStyle/>
          <a:p>
            <a:fld id="{757378EC-EBC8-FB4C-A3B5-B665E8EC8370}" type="datetime1">
              <a:rPr lang="en-IN" smtClean="0"/>
              <a:t>28-02-2024</a:t>
            </a:fld>
            <a:endParaRPr lang="en-I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462381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7956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just" defTabSz="914400" rtl="0" eaLnBrk="1" latinLnBrk="0" hangingPunct="1">
        <a:lnSpc>
          <a:spcPct val="90000"/>
        </a:lnSpc>
        <a:spcBef>
          <a:spcPts val="600"/>
        </a:spcBef>
        <a:buNone/>
        <a:defRPr sz="3600" kern="1200">
          <a:solidFill>
            <a:srgbClr val="C00000"/>
          </a:solidFill>
          <a:latin typeface="Calibri" panose="020F0502020204030204" pitchFamily="34" charset="0"/>
          <a:ea typeface="+mj-ea"/>
          <a:cs typeface="+mj-cs"/>
        </a:defRPr>
      </a:lvl1pPr>
    </p:titleStyle>
    <p:bodyStyle>
      <a:lvl1pPr marL="228600" indent="-228600" algn="just" defTabSz="9144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1pPr>
      <a:lvl2pPr marL="685800" indent="-228600" algn="just" defTabSz="9144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2pPr>
      <a:lvl3pPr marL="1143000" indent="-228600" algn="just"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3pPr>
      <a:lvl4pPr marL="1600200" indent="-228600" algn="just"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2057400" indent="-228600" algn="just"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AA2C11-00B0-71AB-1CF5-314CB34C15F8}"/>
              </a:ext>
            </a:extLst>
          </p:cNvPr>
          <p:cNvSpPr txBox="1"/>
          <p:nvPr/>
        </p:nvSpPr>
        <p:spPr>
          <a:xfrm>
            <a:off x="5922499" y="2630818"/>
            <a:ext cx="5747726" cy="1384995"/>
          </a:xfrm>
          <a:prstGeom prst="rect">
            <a:avLst/>
          </a:prstGeom>
          <a:noFill/>
        </p:spPr>
        <p:txBody>
          <a:bodyPr wrap="square">
            <a:spAutoFit/>
          </a:bodyPr>
          <a:lstStyle/>
          <a:p>
            <a:r>
              <a:rPr lang="en-IN" sz="4200" b="1" i="0" u="none" strike="noStrike" baseline="0" dirty="0">
                <a:solidFill>
                  <a:schemeClr val="accent1">
                    <a:lumMod val="50000"/>
                  </a:schemeClr>
                </a:solidFill>
              </a:rPr>
              <a:t>Growth and </a:t>
            </a:r>
          </a:p>
          <a:p>
            <a:r>
              <a:rPr lang="en-IN" sz="4200" b="1" i="0" u="none" strike="noStrike" baseline="0" dirty="0">
                <a:solidFill>
                  <a:schemeClr val="accent1">
                    <a:lumMod val="50000"/>
                  </a:schemeClr>
                </a:solidFill>
              </a:rPr>
              <a:t>Development </a:t>
            </a:r>
            <a:endParaRPr lang="en-IN" sz="4200" b="0" i="0" u="none" strike="noStrike" baseline="0" dirty="0">
              <a:solidFill>
                <a:schemeClr val="accent1">
                  <a:lumMod val="50000"/>
                </a:schemeClr>
              </a:solidFill>
            </a:endParaRPr>
          </a:p>
        </p:txBody>
      </p:sp>
      <p:sp>
        <p:nvSpPr>
          <p:cNvPr id="2" name="Title 1">
            <a:extLst>
              <a:ext uri="{FF2B5EF4-FFF2-40B4-BE49-F238E27FC236}">
                <a16:creationId xmlns:a16="http://schemas.microsoft.com/office/drawing/2014/main" id="{BD2C4BEF-57DE-E791-63B4-D15AF559F4A3}"/>
              </a:ext>
            </a:extLst>
          </p:cNvPr>
          <p:cNvSpPr txBox="1">
            <a:spLocks/>
          </p:cNvSpPr>
          <p:nvPr/>
        </p:nvSpPr>
        <p:spPr bwMode="auto">
          <a:xfrm>
            <a:off x="5922498" y="2145043"/>
            <a:ext cx="2336739"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lnSpc>
                <a:spcPct val="90000"/>
              </a:lnSpc>
              <a:buFontTx/>
              <a:buNone/>
            </a:pPr>
            <a:r>
              <a:rPr lang="en-US" altLang="en-US" dirty="0">
                <a:solidFill>
                  <a:srgbClr val="000000"/>
                </a:solidFill>
                <a:latin typeface="Calibri" pitchFamily="34" charset="0"/>
                <a:cs typeface="Calibri" panose="020F0502020204030204" pitchFamily="34" charset="0"/>
              </a:rPr>
              <a:t>Chapter 1</a:t>
            </a:r>
          </a:p>
        </p:txBody>
      </p:sp>
    </p:spTree>
    <p:extLst>
      <p:ext uri="{BB962C8B-B14F-4D97-AF65-F5344CB8AC3E}">
        <p14:creationId xmlns:p14="http://schemas.microsoft.com/office/powerpoint/2010/main" val="32602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6E593-3605-39CC-0445-EF040C224D91}"/>
              </a:ext>
            </a:extLst>
          </p:cNvPr>
          <p:cNvSpPr>
            <a:spLocks noGrp="1"/>
          </p:cNvSpPr>
          <p:nvPr>
            <p:ph type="title"/>
          </p:nvPr>
        </p:nvSpPr>
        <p:spPr>
          <a:xfrm>
            <a:off x="356062" y="415001"/>
            <a:ext cx="10515600" cy="732155"/>
          </a:xfrm>
        </p:spPr>
        <p:txBody>
          <a:bodyPr/>
          <a:lstStyle/>
          <a:p>
            <a:pPr algn="l"/>
            <a:r>
              <a:rPr lang="en-IN" b="1" dirty="0">
                <a:solidFill>
                  <a:srgbClr val="FF0000"/>
                </a:solidFill>
              </a:rPr>
              <a:t>Factors predicting </a:t>
            </a:r>
            <a:r>
              <a:rPr lang="en-IN" b="1" dirty="0" err="1">
                <a:solidFill>
                  <a:srgbClr val="FF0000"/>
                </a:solidFill>
              </a:rPr>
              <a:t>fetal</a:t>
            </a:r>
            <a:r>
              <a:rPr lang="en-IN" b="1" dirty="0">
                <a:solidFill>
                  <a:srgbClr val="FF0000"/>
                </a:solidFill>
              </a:rPr>
              <a:t> growth</a:t>
            </a:r>
          </a:p>
        </p:txBody>
      </p:sp>
      <p:sp>
        <p:nvSpPr>
          <p:cNvPr id="3" name="Content Placeholder 2">
            <a:extLst>
              <a:ext uri="{FF2B5EF4-FFF2-40B4-BE49-F238E27FC236}">
                <a16:creationId xmlns:a16="http://schemas.microsoft.com/office/drawing/2014/main" id="{697ACD87-B143-01C4-C4FF-E962D1E3AC28}"/>
              </a:ext>
            </a:extLst>
          </p:cNvPr>
          <p:cNvSpPr>
            <a:spLocks noGrp="1"/>
          </p:cNvSpPr>
          <p:nvPr>
            <p:ph idx="1"/>
          </p:nvPr>
        </p:nvSpPr>
        <p:spPr>
          <a:xfrm>
            <a:off x="638695" y="1147156"/>
            <a:ext cx="10515600" cy="3957994"/>
          </a:xfrm>
        </p:spPr>
        <p:txBody>
          <a:bodyPr>
            <a:normAutofit/>
          </a:bodyPr>
          <a:lstStyle/>
          <a:p>
            <a:pPr marL="514350" indent="-514350">
              <a:buFont typeface="+mj-lt"/>
              <a:buAutoNum type="arabicPeriod"/>
            </a:pPr>
            <a:r>
              <a:rPr lang="en-IN" i="1" dirty="0"/>
              <a:t>Demographic factors</a:t>
            </a:r>
            <a:r>
              <a:rPr lang="en-IN" dirty="0"/>
              <a:t>: Ethnicity/race, sex, parity, maternal age, socioeconomic status, and history of prior low birthweight</a:t>
            </a:r>
          </a:p>
          <a:p>
            <a:pPr marL="514350" indent="-514350">
              <a:buFont typeface="+mj-lt"/>
              <a:buAutoNum type="arabicPeriod"/>
            </a:pPr>
            <a:r>
              <a:rPr lang="en-IN" i="1" dirty="0"/>
              <a:t>Nutritional factors</a:t>
            </a:r>
            <a:r>
              <a:rPr lang="en-IN" dirty="0"/>
              <a:t>: Pre-pregnancy maternal weight, maternal gestational weight gain, maternal height, and maternal caloric intake </a:t>
            </a:r>
          </a:p>
          <a:p>
            <a:pPr marL="514350" indent="-514350">
              <a:buFont typeface="+mj-lt"/>
              <a:buAutoNum type="arabicPeriod"/>
            </a:pPr>
            <a:r>
              <a:rPr lang="en-IN" i="1" dirty="0"/>
              <a:t>Substance abuse</a:t>
            </a:r>
            <a:r>
              <a:rPr lang="en-IN" dirty="0"/>
              <a:t>: Maternal alcohol/tobacco consumption </a:t>
            </a:r>
          </a:p>
          <a:p>
            <a:pPr marL="514350" indent="-514350">
              <a:buFont typeface="+mj-lt"/>
              <a:buAutoNum type="arabicPeriod"/>
            </a:pPr>
            <a:r>
              <a:rPr lang="en-IN" dirty="0"/>
              <a:t>Maternal infections (toxoplasmosis, rubella, and syphilis) </a:t>
            </a:r>
          </a:p>
          <a:p>
            <a:pPr marL="514350" indent="-514350">
              <a:buFont typeface="+mj-lt"/>
              <a:buAutoNum type="arabicPeriod"/>
            </a:pPr>
            <a:r>
              <a:rPr lang="en-IN" dirty="0"/>
              <a:t>Maternal medications (thalidomide, ethanol, and antiepileptic medications) </a:t>
            </a:r>
          </a:p>
          <a:p>
            <a:pPr marL="514350" indent="-514350">
              <a:buFont typeface="+mj-lt"/>
              <a:buAutoNum type="arabicPeriod"/>
            </a:pPr>
            <a:r>
              <a:rPr lang="en-IN" dirty="0"/>
              <a:t>Maternal illness (preeclampsia, </a:t>
            </a:r>
            <a:r>
              <a:rPr lang="en-IN" dirty="0" err="1"/>
              <a:t>anemia</a:t>
            </a:r>
            <a:r>
              <a:rPr lang="en-IN" dirty="0"/>
              <a:t>, and malnutrition)</a:t>
            </a:r>
          </a:p>
        </p:txBody>
      </p:sp>
    </p:spTree>
    <p:extLst>
      <p:ext uri="{BB962C8B-B14F-4D97-AF65-F5344CB8AC3E}">
        <p14:creationId xmlns:p14="http://schemas.microsoft.com/office/powerpoint/2010/main" val="22773687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8480F2-FD53-51ED-4CCA-A25AC5677EA9}"/>
              </a:ext>
            </a:extLst>
          </p:cNvPr>
          <p:cNvSpPr txBox="1"/>
          <p:nvPr/>
        </p:nvSpPr>
        <p:spPr>
          <a:xfrm>
            <a:off x="383874" y="400375"/>
            <a:ext cx="10849970" cy="5883662"/>
          </a:xfrm>
          <a:prstGeom prst="rect">
            <a:avLst/>
          </a:prstGeom>
          <a:noFill/>
        </p:spPr>
        <p:txBody>
          <a:bodyPr wrap="square">
            <a:spAutoFit/>
          </a:bodyPr>
          <a:lstStyle/>
          <a:p>
            <a:pPr marL="342900" indent="-342900" algn="just">
              <a:spcBef>
                <a:spcPts val="200"/>
              </a:spcBef>
              <a:buFont typeface="Wingdings" panose="05000000000000000000" pitchFamily="2" charset="2"/>
              <a:buChar char="§"/>
            </a:pPr>
            <a:r>
              <a:rPr lang="en-US" sz="2300" b="0" i="1" u="none" strike="noStrike" baseline="0" dirty="0">
                <a:latin typeface="Calibri" panose="020F0502020204030204" pitchFamily="34" charset="0"/>
                <a:cs typeface="Calibri" panose="020F0502020204030204" pitchFamily="34" charset="0"/>
              </a:rPr>
              <a:t>Show the picture cards </a:t>
            </a:r>
            <a:r>
              <a:rPr lang="en-US" sz="2300" b="0" i="0" u="none" strike="noStrike" baseline="0" dirty="0">
                <a:latin typeface="Calibri" panose="020F0502020204030204" pitchFamily="34" charset="0"/>
                <a:cs typeface="Calibri" panose="020F0502020204030204" pitchFamily="34" charset="0"/>
              </a:rPr>
              <a:t>and ask to </a:t>
            </a:r>
            <a:r>
              <a:rPr lang="en-US" sz="2300" b="0" i="1" u="none" strike="noStrike" baseline="0" dirty="0">
                <a:latin typeface="Calibri" panose="020F0502020204030204" pitchFamily="34" charset="0"/>
                <a:cs typeface="Calibri" panose="020F0502020204030204" pitchFamily="34" charset="0"/>
              </a:rPr>
              <a:t>identify </a:t>
            </a:r>
            <a:r>
              <a:rPr lang="en-US" sz="2300" b="0" i="0" u="none" strike="noStrike" baseline="0" dirty="0">
                <a:latin typeface="Calibri" panose="020F0502020204030204" pitchFamily="34" charset="0"/>
                <a:cs typeface="Calibri" panose="020F0502020204030204" pitchFamily="34" charset="0"/>
              </a:rPr>
              <a:t>or </a:t>
            </a:r>
            <a:r>
              <a:rPr lang="en-US" sz="2300" b="0" i="1" u="none" strike="noStrike" baseline="0" dirty="0">
                <a:latin typeface="Calibri" panose="020F0502020204030204" pitchFamily="34" charset="0"/>
                <a:cs typeface="Calibri" panose="020F0502020204030204" pitchFamily="34" charset="0"/>
              </a:rPr>
              <a:t>name </a:t>
            </a:r>
            <a:r>
              <a:rPr lang="en-US" sz="2300" b="0" i="0" u="none" strike="noStrike" baseline="0" dirty="0">
                <a:latin typeface="Calibri" panose="020F0502020204030204" pitchFamily="34" charset="0"/>
                <a:cs typeface="Calibri" panose="020F0502020204030204" pitchFamily="34" charset="0"/>
              </a:rPr>
              <a:t>the objects z </a:t>
            </a:r>
            <a:r>
              <a:rPr lang="en-US" sz="2300" b="0" i="1" u="none" strike="noStrike" baseline="0" dirty="0">
                <a:latin typeface="Calibri" panose="020F0502020204030204" pitchFamily="34" charset="0"/>
                <a:cs typeface="Calibri" panose="020F0502020204030204" pitchFamily="34" charset="0"/>
              </a:rPr>
              <a:t>2½ years: </a:t>
            </a:r>
            <a:r>
              <a:rPr lang="en-US" sz="2300" b="0" i="0" u="none" strike="noStrike" baseline="0" dirty="0">
                <a:latin typeface="Calibri" panose="020F0502020204030204" pitchFamily="34" charset="0"/>
                <a:cs typeface="Calibri" panose="020F0502020204030204" pitchFamily="34" charset="0"/>
              </a:rPr>
              <a:t>Identifies seven objects; names up to 5. </a:t>
            </a:r>
          </a:p>
          <a:p>
            <a:pPr marL="342900" indent="-342900" algn="just">
              <a:spcBef>
                <a:spcPts val="200"/>
              </a:spcBef>
              <a:buFont typeface="Arial" panose="020B0604020202020204" pitchFamily="34" charset="0"/>
              <a:buChar char="•"/>
            </a:pPr>
            <a:r>
              <a:rPr lang="en-US" sz="2300" b="0" i="0" u="none" strike="noStrike" baseline="0" dirty="0">
                <a:latin typeface="Calibri" panose="020F0502020204030204" pitchFamily="34" charset="0"/>
                <a:cs typeface="Calibri" panose="020F0502020204030204" pitchFamily="34" charset="0"/>
              </a:rPr>
              <a:t> </a:t>
            </a:r>
            <a:r>
              <a:rPr lang="en-US" sz="2300" b="0" i="1" u="none" strike="noStrike" baseline="0" dirty="0">
                <a:latin typeface="Calibri" panose="020F0502020204030204" pitchFamily="34" charset="0"/>
                <a:cs typeface="Calibri" panose="020F0502020204030204" pitchFamily="34" charset="0"/>
              </a:rPr>
              <a:t>3 years: </a:t>
            </a:r>
            <a:r>
              <a:rPr lang="en-US" sz="2300" b="0" i="0" u="none" strike="noStrike" baseline="0" dirty="0">
                <a:latin typeface="Calibri" panose="020F0502020204030204" pitchFamily="34" charset="0"/>
                <a:cs typeface="Calibri" panose="020F0502020204030204" pitchFamily="34" charset="0"/>
              </a:rPr>
              <a:t>Names 8–10 objects. </a:t>
            </a:r>
          </a:p>
          <a:p>
            <a:pPr marL="531813" indent="-531813" algn="just">
              <a:spcBef>
                <a:spcPts val="200"/>
              </a:spcBef>
              <a:buFont typeface="Wingdings" panose="05000000000000000000" pitchFamily="2" charset="2"/>
              <a:buChar char="q"/>
            </a:pPr>
            <a:r>
              <a:rPr lang="en-US" sz="2300" dirty="0">
                <a:latin typeface="Calibri" panose="020F0502020204030204" pitchFamily="34" charset="0"/>
                <a:cs typeface="Calibri" panose="020F0502020204030204" pitchFamily="34" charset="0"/>
              </a:rPr>
              <a:t>Offer simple form board and observe the ability of the child to insert the blocks and the accuracy with which he does that. </a:t>
            </a:r>
          </a:p>
          <a:p>
            <a:pPr marL="531813" indent="-531813" algn="just">
              <a:spcBef>
                <a:spcPts val="200"/>
              </a:spcBef>
              <a:buFont typeface="Wingdings" panose="05000000000000000000" pitchFamily="2" charset="2"/>
              <a:buChar char="q"/>
            </a:pPr>
            <a:r>
              <a:rPr lang="en-US" sz="2300" dirty="0">
                <a:latin typeface="Calibri" panose="020F0502020204030204" pitchFamily="34" charset="0"/>
                <a:cs typeface="Calibri" panose="020F0502020204030204" pitchFamily="34" charset="0"/>
              </a:rPr>
              <a:t>If the child is successful with simple form board, he should be tried with the colored geometric forms followed by uncolored geometric forms. In each case, he is asked where the shapes fit, being given different forms one after the other. He is not told about his mistakes and is given another chance with those he has placed incorrectly. </a:t>
            </a:r>
          </a:p>
          <a:p>
            <a:pPr marL="531813" indent="-531813" algn="just">
              <a:spcBef>
                <a:spcPts val="200"/>
              </a:spcBef>
              <a:buFont typeface="Wingdings" panose="05000000000000000000" pitchFamily="2" charset="2"/>
              <a:buChar char="q"/>
            </a:pPr>
            <a:r>
              <a:rPr lang="en-US" sz="2300" dirty="0">
                <a:latin typeface="Calibri" panose="020F0502020204030204" pitchFamily="34" charset="0"/>
                <a:cs typeface="Calibri" panose="020F0502020204030204" pitchFamily="34" charset="0"/>
              </a:rPr>
              <a:t>After developmental age (DA) of 3½ years, time his performance in Goddard Form board, the score being based on the best of 3 trials. </a:t>
            </a:r>
          </a:p>
          <a:p>
            <a:pPr marL="531813" indent="-531813" algn="just">
              <a:spcBef>
                <a:spcPts val="200"/>
              </a:spcBef>
              <a:buFont typeface="Wingdings" panose="05000000000000000000" pitchFamily="2" charset="2"/>
              <a:buChar char="q"/>
            </a:pPr>
            <a:r>
              <a:rPr lang="en-US" sz="2300" i="1" dirty="0">
                <a:latin typeface="Calibri" panose="020F0502020204030204" pitchFamily="34" charset="0"/>
                <a:cs typeface="Calibri" panose="020F0502020204030204" pitchFamily="34" charset="0"/>
              </a:rPr>
              <a:t>Goodenough draw-a-man test: </a:t>
            </a:r>
            <a:r>
              <a:rPr lang="en-US" sz="2300" dirty="0">
                <a:latin typeface="Calibri" panose="020F0502020204030204" pitchFamily="34" charset="0"/>
                <a:cs typeface="Calibri" panose="020F0502020204030204" pitchFamily="34" charset="0"/>
              </a:rPr>
              <a:t>After DA of 3 years, ask the child to draw a man as completely as he knows. Child is given 1 point for each of the body parts added. For each 4 points, 1 year is added to the basal age which is 3 years. The test has 51 items, details of which can be found in textbooks. This test can be used for developmental assessment </a:t>
            </a:r>
            <a:r>
              <a:rPr lang="en-US" sz="2300" i="1" dirty="0">
                <a:latin typeface="Calibri" panose="020F0502020204030204" pitchFamily="34" charset="0"/>
                <a:cs typeface="Calibri" panose="020F0502020204030204" pitchFamily="34" charset="0"/>
              </a:rPr>
              <a:t>between 3 and 10 years of age. </a:t>
            </a:r>
            <a:endParaRPr lang="en-US" sz="23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31875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B8A900-383A-7E39-12B4-03EABA70451B}"/>
              </a:ext>
            </a:extLst>
          </p:cNvPr>
          <p:cNvSpPr txBox="1"/>
          <p:nvPr/>
        </p:nvSpPr>
        <p:spPr>
          <a:xfrm>
            <a:off x="282383" y="499508"/>
            <a:ext cx="10986449" cy="4308872"/>
          </a:xfrm>
          <a:prstGeom prst="rect">
            <a:avLst/>
          </a:prstGeom>
          <a:noFill/>
        </p:spPr>
        <p:txBody>
          <a:bodyPr wrap="square">
            <a:spAutoFit/>
          </a:bodyPr>
          <a:lstStyle/>
          <a:p>
            <a:pPr marL="449263" indent="-449263" algn="just">
              <a:spcBef>
                <a:spcPts val="600"/>
              </a:spcBef>
              <a:buFont typeface="Wingdings" panose="05000000000000000000" pitchFamily="2" charset="2"/>
              <a:buChar char="q"/>
            </a:pPr>
            <a:r>
              <a:rPr lang="en-US" sz="2400" b="0" i="1" u="none" strike="noStrike" baseline="0" dirty="0" err="1">
                <a:latin typeface="Calibri" panose="020F0502020204030204" pitchFamily="34" charset="0"/>
                <a:cs typeface="Calibri" panose="020F0502020204030204" pitchFamily="34" charset="0"/>
              </a:rPr>
              <a:t>Gessel</a:t>
            </a:r>
            <a:r>
              <a:rPr lang="en-US" sz="2400" b="0" i="1"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a:t>
            </a:r>
            <a:r>
              <a:rPr lang="en-US" sz="2400" b="0" i="1" u="none" strike="noStrike" baseline="0" dirty="0">
                <a:latin typeface="Calibri" panose="020F0502020204030204" pitchFamily="34" charset="0"/>
                <a:cs typeface="Calibri" panose="020F0502020204030204" pitchFamily="34" charset="0"/>
              </a:rPr>
              <a:t>Incomplete Man</a:t>
            </a:r>
            <a:r>
              <a:rPr lang="en-US" sz="2400" b="0" i="0" u="none" strike="noStrike" baseline="0" dirty="0">
                <a:latin typeface="Calibri" panose="020F0502020204030204" pitchFamily="34" charset="0"/>
                <a:cs typeface="Calibri" panose="020F0502020204030204" pitchFamily="34" charset="0"/>
              </a:rPr>
              <a:t>” </a:t>
            </a:r>
            <a:r>
              <a:rPr lang="en-US" sz="2400" b="0" i="1" u="none" strike="noStrike" baseline="0" dirty="0">
                <a:latin typeface="Calibri" panose="020F0502020204030204" pitchFamily="34" charset="0"/>
                <a:cs typeface="Calibri" panose="020F0502020204030204" pitchFamily="34" charset="0"/>
              </a:rPr>
              <a:t>test: </a:t>
            </a:r>
            <a:r>
              <a:rPr lang="en-US" sz="2400" b="0" i="0" u="none" strike="noStrike" baseline="0" dirty="0">
                <a:latin typeface="Calibri" panose="020F0502020204030204" pitchFamily="34" charset="0"/>
                <a:cs typeface="Calibri" panose="020F0502020204030204" pitchFamily="34" charset="0"/>
              </a:rPr>
              <a:t>In this test, picture of a man which is halfway complete is given to the child. The picture consists of a small circle for a head and below it a larger incomplete circle representing the trunk with one stick arm and one stick leg protruding. The head has one ear, half hair, a mouth and a nose but is missing eyes, one ear, half hair, one arm and one leg and various connecting elements. Child is asked to complete the man. Depending on how many and in what way the child adds the parts, DA is deciphered. </a:t>
            </a:r>
          </a:p>
          <a:p>
            <a:pPr marL="449263" indent="-449263" algn="just">
              <a:spcBef>
                <a:spcPts val="600"/>
              </a:spcBef>
              <a:buFont typeface="Wingdings" panose="05000000000000000000" pitchFamily="2" charset="2"/>
              <a:buChar char="q"/>
            </a:pPr>
            <a:r>
              <a:rPr lang="en-US" sz="2400" b="0" i="1" u="none" strike="noStrike" baseline="0" dirty="0">
                <a:latin typeface="Calibri" panose="020F0502020204030204" pitchFamily="34" charset="0"/>
                <a:cs typeface="Calibri" panose="020F0502020204030204" pitchFamily="34" charset="0"/>
              </a:rPr>
              <a:t>Digit repetition: </a:t>
            </a:r>
            <a:r>
              <a:rPr lang="en-US" sz="2400" b="0" i="0" u="none" strike="noStrike" baseline="0" dirty="0">
                <a:latin typeface="Calibri" panose="020F0502020204030204" pitchFamily="34" charset="0"/>
                <a:cs typeface="Calibri" panose="020F0502020204030204" pitchFamily="34" charset="0"/>
              </a:rPr>
              <a:t>Child is asked to repeat digits, e.g., six, five, and seven. Initially, he is given two digits. If he can repeat them, ask him to repeat three and then four digits followed by five. In each case, he is given three trials with different numbers. </a:t>
            </a:r>
          </a:p>
          <a:p>
            <a:pPr marL="449263" indent="-449263" algn="just">
              <a:spcBef>
                <a:spcPts val="600"/>
              </a:spcBef>
              <a:buFont typeface="Wingdings" panose="05000000000000000000" pitchFamily="2" charset="2"/>
              <a:buChar char="q"/>
            </a:pPr>
            <a:r>
              <a:rPr lang="en-US" sz="2400" b="0" i="0" u="none" strike="noStrike" baseline="0" dirty="0">
                <a:latin typeface="Calibri" panose="020F0502020204030204" pitchFamily="34" charset="0"/>
                <a:cs typeface="Calibri" panose="020F0502020204030204" pitchFamily="34" charset="0"/>
              </a:rPr>
              <a:t>Ask the child to identify colors in pictures. </a:t>
            </a:r>
          </a:p>
        </p:txBody>
      </p:sp>
    </p:spTree>
    <p:extLst>
      <p:ext uri="{BB962C8B-B14F-4D97-AF65-F5344CB8AC3E}">
        <p14:creationId xmlns:p14="http://schemas.microsoft.com/office/powerpoint/2010/main" val="183370769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3614D6-099A-4FDE-3B34-C0B94CC2444D}"/>
              </a:ext>
            </a:extLst>
          </p:cNvPr>
          <p:cNvSpPr txBox="1"/>
          <p:nvPr/>
        </p:nvSpPr>
        <p:spPr>
          <a:xfrm>
            <a:off x="575480" y="1449865"/>
            <a:ext cx="11041039" cy="2554545"/>
          </a:xfrm>
          <a:prstGeom prst="rect">
            <a:avLst/>
          </a:prstGeom>
          <a:noFill/>
        </p:spPr>
        <p:txBody>
          <a:bodyPr wrap="square">
            <a:spAutoFit/>
          </a:bodyPr>
          <a:lstStyle/>
          <a:p>
            <a:pPr marL="342900" indent="-342900" algn="just">
              <a:buFont typeface="Arial" panose="020B0604020202020204" pitchFamily="34" charset="0"/>
              <a:buChar char="•"/>
            </a:pPr>
            <a:r>
              <a:rPr lang="en-US" sz="3200" dirty="0">
                <a:latin typeface="Calibri" panose="020F0502020204030204" pitchFamily="34" charset="0"/>
                <a:cs typeface="Calibri" panose="020F0502020204030204" pitchFamily="34" charset="0"/>
              </a:rPr>
              <a:t>T</a:t>
            </a:r>
            <a:r>
              <a:rPr lang="en-US" sz="3200" b="0" i="0" u="none" strike="noStrike" baseline="0" dirty="0">
                <a:latin typeface="Calibri" panose="020F0502020204030204" pitchFamily="34" charset="0"/>
                <a:cs typeface="Calibri" panose="020F0502020204030204" pitchFamily="34" charset="0"/>
              </a:rPr>
              <a:t>ake anthropometric measurements; </a:t>
            </a:r>
          </a:p>
          <a:p>
            <a:pPr marL="342900" indent="-342900" algn="just">
              <a:buFont typeface="Arial" panose="020B0604020202020204" pitchFamily="34" charset="0"/>
              <a:buChar char="•"/>
            </a:pPr>
            <a:r>
              <a:rPr lang="en-US" sz="3200" dirty="0">
                <a:latin typeface="Calibri" panose="020F0502020204030204" pitchFamily="34" charset="0"/>
                <a:cs typeface="Calibri" panose="020F0502020204030204" pitchFamily="34" charset="0"/>
              </a:rPr>
              <a:t>L</a:t>
            </a:r>
            <a:r>
              <a:rPr lang="en-US" sz="3200" b="0" i="0" u="none" strike="noStrike" baseline="0" dirty="0">
                <a:latin typeface="Calibri" panose="020F0502020204030204" pitchFamily="34" charset="0"/>
                <a:cs typeface="Calibri" panose="020F0502020204030204" pitchFamily="34" charset="0"/>
              </a:rPr>
              <a:t>ook for major and minor congenital anomalies; </a:t>
            </a:r>
          </a:p>
          <a:p>
            <a:pPr marL="342900" indent="-342900" algn="just">
              <a:buFont typeface="Arial" panose="020B0604020202020204" pitchFamily="34" charset="0"/>
              <a:buChar char="•"/>
            </a:pPr>
            <a:r>
              <a:rPr lang="en-US" sz="3200" dirty="0">
                <a:latin typeface="Calibri" panose="020F0502020204030204" pitchFamily="34" charset="0"/>
                <a:cs typeface="Calibri" panose="020F0502020204030204" pitchFamily="34" charset="0"/>
              </a:rPr>
              <a:t>E</a:t>
            </a:r>
            <a:r>
              <a:rPr lang="en-US" sz="3200" b="0" i="0" u="none" strike="noStrike" baseline="0" dirty="0">
                <a:latin typeface="Calibri" panose="020F0502020204030204" pitchFamily="34" charset="0"/>
                <a:cs typeface="Calibri" panose="020F0502020204030204" pitchFamily="34" charset="0"/>
              </a:rPr>
              <a:t>xamine carefully the skin, eye, ear, extremities in detail; </a:t>
            </a:r>
            <a:endParaRPr lang="en-US" sz="3200"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US" sz="3200" b="0" i="0" u="none" strike="noStrike" baseline="0" dirty="0">
                <a:latin typeface="Calibri" panose="020F0502020204030204" pitchFamily="34" charset="0"/>
                <a:cs typeface="Calibri" panose="020F0502020204030204" pitchFamily="34" charset="0"/>
              </a:rPr>
              <a:t>Conduct a thorough neurological examination. </a:t>
            </a:r>
          </a:p>
          <a:p>
            <a:pPr marL="342900" indent="-342900" algn="just">
              <a:buFont typeface="Arial" panose="020B0604020202020204" pitchFamily="34" charset="0"/>
              <a:buChar char="•"/>
            </a:pPr>
            <a:r>
              <a:rPr lang="en-US" sz="3200" dirty="0">
                <a:latin typeface="Calibri" panose="020F0502020204030204" pitchFamily="34" charset="0"/>
                <a:cs typeface="Calibri" panose="020F0502020204030204" pitchFamily="34" charset="0"/>
              </a:rPr>
              <a:t>L</a:t>
            </a:r>
            <a:r>
              <a:rPr lang="en-US" sz="3200" b="0" i="0" u="none" strike="noStrike" baseline="0" dirty="0">
                <a:latin typeface="Calibri" panose="020F0502020204030204" pitchFamily="34" charset="0"/>
                <a:cs typeface="Calibri" panose="020F0502020204030204" pitchFamily="34" charset="0"/>
              </a:rPr>
              <a:t>ook for the presence of hepatosplenomegaly. </a:t>
            </a:r>
            <a:endParaRPr lang="en-IN" sz="32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5D6735A2-0F6C-E5FE-074C-E5AE10571EBF}"/>
              </a:ext>
            </a:extLst>
          </p:cNvPr>
          <p:cNvSpPr txBox="1"/>
          <p:nvPr/>
        </p:nvSpPr>
        <p:spPr>
          <a:xfrm>
            <a:off x="419737" y="510100"/>
            <a:ext cx="10757647" cy="646331"/>
          </a:xfrm>
          <a:prstGeom prst="rect">
            <a:avLst/>
          </a:prstGeom>
          <a:noFill/>
        </p:spPr>
        <p:txBody>
          <a:bodyPr wrap="square">
            <a:spAutoFit/>
          </a:bodyPr>
          <a:lstStyle/>
          <a:p>
            <a:pPr algn="ctr"/>
            <a:r>
              <a:rPr lang="en-IN" sz="3600" b="1" i="0" u="none" strike="noStrike" baseline="0" dirty="0">
                <a:latin typeface="Calibri" panose="020F0502020204030204" pitchFamily="34" charset="0"/>
                <a:cs typeface="Calibri" panose="020F0502020204030204" pitchFamily="34" charset="0"/>
              </a:rPr>
              <a:t>Physical Examination </a:t>
            </a:r>
            <a:endParaRPr lang="en-IN" sz="36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833622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1D6EB7-B89C-512C-A714-A941AA9572A7}"/>
              </a:ext>
            </a:extLst>
          </p:cNvPr>
          <p:cNvSpPr txBox="1"/>
          <p:nvPr/>
        </p:nvSpPr>
        <p:spPr>
          <a:xfrm>
            <a:off x="349585" y="924377"/>
            <a:ext cx="10931438" cy="5509200"/>
          </a:xfrm>
          <a:prstGeom prst="rect">
            <a:avLst/>
          </a:prstGeom>
          <a:noFill/>
        </p:spPr>
        <p:txBody>
          <a:bodyPr wrap="square">
            <a:spAutoFit/>
          </a:bodyPr>
          <a:lstStyle/>
          <a:p>
            <a:pPr marL="342900" indent="-342900" algn="just">
              <a:spcBef>
                <a:spcPts val="600"/>
              </a:spcBef>
              <a:buAutoNum type="arabicPeriod"/>
            </a:pPr>
            <a:r>
              <a:rPr lang="en-IN" sz="2400" b="0" i="0" u="none" strike="noStrike" baseline="0" dirty="0"/>
              <a:t>Abnormal growth (e.g., height or weight less than 3rd percentile or head circumference less than –3 SD or &gt;2 SD) </a:t>
            </a:r>
          </a:p>
          <a:p>
            <a:pPr marL="342900" indent="-342900" algn="just">
              <a:spcBef>
                <a:spcPts val="600"/>
              </a:spcBef>
              <a:buAutoNum type="arabicPeriod"/>
            </a:pPr>
            <a:r>
              <a:rPr lang="en-IN" sz="2400" b="0" i="0" u="none" strike="noStrike" baseline="0" dirty="0"/>
              <a:t>Major congenital anomalies (e.g., spina bifida or midline defects) </a:t>
            </a:r>
          </a:p>
          <a:p>
            <a:pPr marL="342900" indent="-342900" algn="just">
              <a:spcBef>
                <a:spcPts val="600"/>
              </a:spcBef>
              <a:buAutoNum type="arabicPeriod"/>
            </a:pPr>
            <a:r>
              <a:rPr lang="en-IN" sz="2400" b="0" i="0" u="none" strike="noStrike" baseline="0" dirty="0"/>
              <a:t>Minor congenital anomalies (e.g., hypertelorism, hirsutism, or micrognathia) </a:t>
            </a:r>
          </a:p>
          <a:p>
            <a:pPr marL="342900" indent="-342900" algn="just">
              <a:spcBef>
                <a:spcPts val="600"/>
              </a:spcBef>
              <a:buAutoNum type="arabicPeriod"/>
            </a:pPr>
            <a:r>
              <a:rPr lang="en-IN" sz="2400" b="0" i="0" u="none" strike="noStrike" baseline="0" dirty="0"/>
              <a:t>Neurocutaneous skin lesions (e.g., neurofibromatosis or </a:t>
            </a:r>
            <a:r>
              <a:rPr lang="en-IN" sz="2400" b="0" i="1" u="none" strike="noStrike" baseline="0" dirty="0"/>
              <a:t>cafe au lait </a:t>
            </a:r>
            <a:r>
              <a:rPr lang="en-IN" sz="2400" b="0" i="0" u="none" strike="noStrike" baseline="0" dirty="0"/>
              <a:t>spots)</a:t>
            </a:r>
          </a:p>
          <a:p>
            <a:pPr marL="342900" indent="-342900" algn="just">
              <a:spcBef>
                <a:spcPts val="600"/>
              </a:spcBef>
              <a:buAutoNum type="arabicPeriod"/>
            </a:pPr>
            <a:r>
              <a:rPr lang="en-IN" sz="2400" b="0" i="0" u="none" strike="noStrike" baseline="0" dirty="0"/>
              <a:t>Abnormal optical findings (e.g., esotropia, exotropia, cataracts, or poor visual tracking). </a:t>
            </a:r>
          </a:p>
          <a:p>
            <a:pPr marL="342900" indent="-342900" algn="just">
              <a:spcBef>
                <a:spcPts val="600"/>
              </a:spcBef>
              <a:buAutoNum type="arabicPeriod"/>
            </a:pPr>
            <a:r>
              <a:rPr lang="en-IN" sz="2400" b="0" i="0" u="none" strike="noStrike" baseline="0" dirty="0"/>
              <a:t>Abnormal findings in ears (e.g., unusual shape or placement or recurrent acute or serous otitis media) </a:t>
            </a:r>
          </a:p>
          <a:p>
            <a:pPr marL="342900" indent="-342900" algn="just">
              <a:spcBef>
                <a:spcPts val="600"/>
              </a:spcBef>
              <a:buAutoNum type="arabicPeriod"/>
            </a:pPr>
            <a:r>
              <a:rPr lang="en-IN" sz="2400" b="0" i="0" u="none" strike="noStrike" baseline="0" dirty="0"/>
              <a:t>Visceral abnormalities (e.g., hepatosplenomegaly) </a:t>
            </a:r>
          </a:p>
          <a:p>
            <a:pPr marL="342900" indent="-342900" algn="just">
              <a:spcBef>
                <a:spcPts val="600"/>
              </a:spcBef>
              <a:buAutoNum type="arabicPeriod"/>
            </a:pPr>
            <a:r>
              <a:rPr lang="en-IN" sz="2400" b="0" i="0" u="none" strike="noStrike" baseline="0" dirty="0"/>
              <a:t>Skeletal abnormalities (e.g., brittle bones or dwarfism) </a:t>
            </a:r>
          </a:p>
          <a:p>
            <a:pPr marL="342900" indent="-342900" algn="just">
              <a:spcBef>
                <a:spcPts val="600"/>
              </a:spcBef>
              <a:buAutoNum type="arabicPeriod"/>
            </a:pPr>
            <a:r>
              <a:rPr lang="en-IN" sz="2400" b="0" i="0" u="none" strike="noStrike" baseline="0" dirty="0"/>
              <a:t>Neurologic abnormalities (e.g., lack of alertness, abnormal reflexes, hypertonia or hypotonia, or asymmetric findings) </a:t>
            </a:r>
          </a:p>
        </p:txBody>
      </p:sp>
      <p:sp>
        <p:nvSpPr>
          <p:cNvPr id="2" name="TextBox 1">
            <a:extLst>
              <a:ext uri="{FF2B5EF4-FFF2-40B4-BE49-F238E27FC236}">
                <a16:creationId xmlns:a16="http://schemas.microsoft.com/office/drawing/2014/main" id="{179FEFD7-7A6C-3C06-AD9F-5ACF734D2C0D}"/>
              </a:ext>
            </a:extLst>
          </p:cNvPr>
          <p:cNvSpPr txBox="1"/>
          <p:nvPr/>
        </p:nvSpPr>
        <p:spPr>
          <a:xfrm>
            <a:off x="242047" y="278046"/>
            <a:ext cx="11038976" cy="646331"/>
          </a:xfrm>
          <a:prstGeom prst="rect">
            <a:avLst/>
          </a:prstGeom>
          <a:noFill/>
        </p:spPr>
        <p:txBody>
          <a:bodyPr wrap="square">
            <a:spAutoFit/>
          </a:bodyPr>
          <a:lstStyle/>
          <a:p>
            <a:pPr algn="ctr">
              <a:spcBef>
                <a:spcPts val="600"/>
              </a:spcBef>
            </a:pPr>
            <a:r>
              <a:rPr lang="en-IN" sz="3600" b="1" i="0" u="none" strike="noStrike" baseline="0" dirty="0"/>
              <a:t>Risk Factors for Developmental Delay</a:t>
            </a:r>
          </a:p>
        </p:txBody>
      </p:sp>
    </p:spTree>
    <p:extLst>
      <p:ext uri="{BB962C8B-B14F-4D97-AF65-F5344CB8AC3E}">
        <p14:creationId xmlns:p14="http://schemas.microsoft.com/office/powerpoint/2010/main" val="423480984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F2DBE8-4FB9-AD05-1CAC-BB17DF0E670D}"/>
              </a:ext>
            </a:extLst>
          </p:cNvPr>
          <p:cNvSpPr txBox="1"/>
          <p:nvPr/>
        </p:nvSpPr>
        <p:spPr>
          <a:xfrm>
            <a:off x="459144" y="1280358"/>
            <a:ext cx="10794380" cy="4031873"/>
          </a:xfrm>
          <a:prstGeom prst="rect">
            <a:avLst/>
          </a:prstGeom>
          <a:noFill/>
        </p:spPr>
        <p:txBody>
          <a:bodyPr wrap="square">
            <a:spAutoFit/>
          </a:bodyPr>
          <a:lstStyle/>
          <a:p>
            <a:pPr marL="342900" indent="-342900" algn="just">
              <a:spcBef>
                <a:spcPts val="600"/>
              </a:spcBef>
              <a:buAutoNum type="arabicPeriod"/>
            </a:pPr>
            <a:r>
              <a:rPr lang="en-IN" sz="2400" b="0" i="0" u="none" strike="noStrike" baseline="0" dirty="0"/>
              <a:t>Shrill/high-pitched cry </a:t>
            </a:r>
          </a:p>
          <a:p>
            <a:pPr marL="342900" indent="-342900" algn="just">
              <a:spcBef>
                <a:spcPts val="600"/>
              </a:spcBef>
              <a:buAutoNum type="arabicPeriod"/>
            </a:pPr>
            <a:r>
              <a:rPr lang="en-IN" sz="2400" b="0" i="0" u="none" strike="noStrike" baseline="0" dirty="0"/>
              <a:t>Excessive sleepiness/irritability </a:t>
            </a:r>
          </a:p>
          <a:p>
            <a:pPr marL="342900" indent="-342900" algn="just">
              <a:spcBef>
                <a:spcPts val="600"/>
              </a:spcBef>
              <a:buAutoNum type="arabicPeriod"/>
            </a:pPr>
            <a:r>
              <a:rPr lang="en-IN" sz="2400" b="0" i="0" u="none" strike="noStrike" baseline="0" dirty="0"/>
              <a:t>Frog-legged positioning/</a:t>
            </a:r>
            <a:r>
              <a:rPr lang="en-IN" sz="2400" b="0" i="0" u="none" strike="noStrike" baseline="0" dirty="0" err="1"/>
              <a:t>opisthotonus</a:t>
            </a:r>
            <a:r>
              <a:rPr lang="en-IN" sz="2400" b="0" i="0" u="none" strike="noStrike" baseline="0" dirty="0"/>
              <a:t> </a:t>
            </a:r>
          </a:p>
          <a:p>
            <a:pPr marL="342900" indent="-342900" algn="just">
              <a:spcBef>
                <a:spcPts val="600"/>
              </a:spcBef>
              <a:buAutoNum type="arabicPeriod"/>
            </a:pPr>
            <a:r>
              <a:rPr lang="en-IN" sz="2400" b="0" i="0" u="none" strike="noStrike" baseline="0" dirty="0"/>
              <a:t>Tremors/convulsions. </a:t>
            </a:r>
          </a:p>
          <a:p>
            <a:pPr marL="342900" indent="-342900" algn="just">
              <a:spcBef>
                <a:spcPts val="600"/>
              </a:spcBef>
              <a:buAutoNum type="arabicPeriod"/>
            </a:pPr>
            <a:r>
              <a:rPr lang="en-IN" sz="2400" b="0" i="0" u="none" strike="noStrike" baseline="0" dirty="0"/>
              <a:t>Small/large head size for age. </a:t>
            </a:r>
          </a:p>
          <a:p>
            <a:pPr marL="342900" indent="-342900" algn="just">
              <a:spcBef>
                <a:spcPts val="600"/>
              </a:spcBef>
              <a:buAutoNum type="arabicPeriod"/>
            </a:pPr>
            <a:r>
              <a:rPr lang="en-IN" sz="2400" b="0" i="0" u="none" strike="noStrike" baseline="0" dirty="0"/>
              <a:t>Poor eye following/poor response to sound.</a:t>
            </a:r>
          </a:p>
          <a:p>
            <a:pPr marL="342900" indent="-342900" algn="just">
              <a:spcBef>
                <a:spcPts val="600"/>
              </a:spcBef>
              <a:buAutoNum type="arabicPeriod"/>
            </a:pPr>
            <a:r>
              <a:rPr lang="en-IN" sz="2400" b="0" i="0" u="none" strike="noStrike" baseline="0" dirty="0"/>
              <a:t> Asymmetrical/increased/absent/persistent neonatal reflexes</a:t>
            </a:r>
          </a:p>
          <a:p>
            <a:pPr marL="342900" indent="-342900" algn="just">
              <a:spcBef>
                <a:spcPts val="600"/>
              </a:spcBef>
              <a:buAutoNum type="arabicPeriod"/>
            </a:pPr>
            <a:r>
              <a:rPr lang="en-IN" sz="2400" b="0" i="0" u="none" strike="noStrike" baseline="0" dirty="0"/>
              <a:t>Hypotonia/hypertonia/dystonia</a:t>
            </a:r>
          </a:p>
          <a:p>
            <a:pPr marL="342900" indent="-342900" algn="just">
              <a:spcBef>
                <a:spcPts val="600"/>
              </a:spcBef>
              <a:buAutoNum type="arabicPeriod"/>
            </a:pPr>
            <a:r>
              <a:rPr lang="en-IN" sz="2400" b="0" i="0" u="none" strike="noStrike" baseline="0" dirty="0"/>
              <a:t>Delayed developmental milestones</a:t>
            </a:r>
          </a:p>
        </p:txBody>
      </p:sp>
      <p:sp>
        <p:nvSpPr>
          <p:cNvPr id="3" name="TextBox 2">
            <a:extLst>
              <a:ext uri="{FF2B5EF4-FFF2-40B4-BE49-F238E27FC236}">
                <a16:creationId xmlns:a16="http://schemas.microsoft.com/office/drawing/2014/main" id="{CB509FCA-3877-3D92-4E72-C5F1A3847CFD}"/>
              </a:ext>
            </a:extLst>
          </p:cNvPr>
          <p:cNvSpPr txBox="1"/>
          <p:nvPr/>
        </p:nvSpPr>
        <p:spPr>
          <a:xfrm>
            <a:off x="349624" y="375628"/>
            <a:ext cx="10903900" cy="646331"/>
          </a:xfrm>
          <a:prstGeom prst="rect">
            <a:avLst/>
          </a:prstGeom>
          <a:noFill/>
        </p:spPr>
        <p:txBody>
          <a:bodyPr wrap="square">
            <a:spAutoFit/>
          </a:bodyPr>
          <a:lstStyle/>
          <a:p>
            <a:pPr algn="ctr">
              <a:spcBef>
                <a:spcPts val="600"/>
              </a:spcBef>
            </a:pPr>
            <a:r>
              <a:rPr lang="en-IN" sz="3600" b="1" i="0" u="none" strike="noStrike" baseline="0" dirty="0"/>
              <a:t>Warning signs of delay in development </a:t>
            </a:r>
          </a:p>
        </p:txBody>
      </p:sp>
    </p:spTree>
    <p:extLst>
      <p:ext uri="{BB962C8B-B14F-4D97-AF65-F5344CB8AC3E}">
        <p14:creationId xmlns:p14="http://schemas.microsoft.com/office/powerpoint/2010/main" val="2284469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6C4D2E-4F8A-07F7-A00B-E6268E060DC6}"/>
              </a:ext>
            </a:extLst>
          </p:cNvPr>
          <p:cNvSpPr txBox="1"/>
          <p:nvPr/>
        </p:nvSpPr>
        <p:spPr>
          <a:xfrm>
            <a:off x="377995" y="1222952"/>
            <a:ext cx="10875529" cy="3724096"/>
          </a:xfrm>
          <a:prstGeom prst="rect">
            <a:avLst/>
          </a:prstGeom>
          <a:noFill/>
        </p:spPr>
        <p:txBody>
          <a:bodyPr wrap="square">
            <a:spAutoFit/>
          </a:bodyPr>
          <a:lstStyle/>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Development quotient (DQ) is the numeric expression of a child’s developmental level as measured by dividing the DA by the chronologic age (CA) and multiplying by 100.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Ideally, CA should be equal to DA and the DQ should, therefore, be 100.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A DQ of &lt;70 is considered as delay.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DQ should be estimated separately for each area of development, viz., motor, adaptive/ cognitive, language, and personal/social.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For preterm children till 2 years of age, corrected gestational age should be used instead of chronological age. </a:t>
            </a:r>
            <a:endParaRPr lang="en-IN"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57055EF3-1E2B-383C-AEBD-DC7C0F17EC1E}"/>
              </a:ext>
            </a:extLst>
          </p:cNvPr>
          <p:cNvSpPr txBox="1"/>
          <p:nvPr/>
        </p:nvSpPr>
        <p:spPr>
          <a:xfrm>
            <a:off x="349624" y="430492"/>
            <a:ext cx="10903900" cy="646331"/>
          </a:xfrm>
          <a:prstGeom prst="rect">
            <a:avLst/>
          </a:prstGeom>
          <a:noFill/>
        </p:spPr>
        <p:txBody>
          <a:bodyPr wrap="square">
            <a:spAutoFit/>
          </a:bodyPr>
          <a:lstStyle/>
          <a:p>
            <a:pPr algn="ctr">
              <a:spcBef>
                <a:spcPts val="600"/>
              </a:spcBef>
            </a:pPr>
            <a:r>
              <a:rPr lang="en-IN" sz="3600" b="1" i="0" u="none" strike="noStrike" baseline="0" dirty="0">
                <a:latin typeface="Calibri" panose="020F0502020204030204" pitchFamily="34" charset="0"/>
                <a:cs typeface="Calibri" panose="020F0502020204030204" pitchFamily="34" charset="0"/>
              </a:rPr>
              <a:t>Development Quotient </a:t>
            </a:r>
            <a:endParaRPr lang="en-IN" sz="36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7670829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692FF-3D0D-ABA2-5826-79B0613A588B}"/>
              </a:ext>
            </a:extLst>
          </p:cNvPr>
          <p:cNvSpPr txBox="1"/>
          <p:nvPr/>
        </p:nvSpPr>
        <p:spPr>
          <a:xfrm>
            <a:off x="542264" y="1069517"/>
            <a:ext cx="10823419" cy="5047536"/>
          </a:xfrm>
          <a:prstGeom prst="rect">
            <a:avLst/>
          </a:prstGeom>
          <a:noFill/>
        </p:spPr>
        <p:txBody>
          <a:bodyPr wrap="square">
            <a:spAutoFit/>
          </a:bodyPr>
          <a:lstStyle/>
          <a:p>
            <a:pPr algn="just"/>
            <a:r>
              <a:rPr lang="en-US" sz="2300" b="0" i="0" u="none" strike="noStrike" baseline="0" dirty="0">
                <a:latin typeface="Calibri" panose="020F0502020204030204" pitchFamily="34" charset="0"/>
                <a:cs typeface="Calibri" panose="020F0502020204030204" pitchFamily="34" charset="0"/>
              </a:rPr>
              <a:t>The age at which child presents with developmental delays varies with the domain of development in question and the severity of delay. </a:t>
            </a:r>
          </a:p>
          <a:p>
            <a:pPr marL="285750" indent="-285750" algn="just">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Generally, disorders of greater severity present at early ages and those of lesser severity may present later. </a:t>
            </a:r>
          </a:p>
          <a:p>
            <a:pPr marL="285750" indent="-285750" algn="just">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Severe motor delays present earliest, approximately between 6 and 12 months of life when the child fails to hold head, sit, or stand independently. </a:t>
            </a:r>
          </a:p>
          <a:p>
            <a:pPr marL="285750" indent="-285750" algn="just">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Sensory deficits also present usually within the first 6 months when the child does not respond to sound or fails to fixate. </a:t>
            </a:r>
          </a:p>
          <a:p>
            <a:pPr marL="285750" indent="-285750" algn="just">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Language and cognitive delays usually present after 24 months, when the child fails to demonstrate the expected expressive language. </a:t>
            </a:r>
          </a:p>
          <a:p>
            <a:pPr marL="285750" indent="-285750" algn="just">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Social and behavioral delays present over wide range of ages depending upon the extent to which it is affecting the functioning of child or life of caregivers. Adaptive skill delays are usually not the presenting complaints but may be noted during the developmental history and examination of children who present with other concerns. </a:t>
            </a:r>
          </a:p>
        </p:txBody>
      </p:sp>
      <p:sp>
        <p:nvSpPr>
          <p:cNvPr id="2" name="TextBox 1">
            <a:extLst>
              <a:ext uri="{FF2B5EF4-FFF2-40B4-BE49-F238E27FC236}">
                <a16:creationId xmlns:a16="http://schemas.microsoft.com/office/drawing/2014/main" id="{1E3C326B-92CF-4076-E2ED-155C67288719}"/>
              </a:ext>
            </a:extLst>
          </p:cNvPr>
          <p:cNvSpPr txBox="1"/>
          <p:nvPr/>
        </p:nvSpPr>
        <p:spPr>
          <a:xfrm>
            <a:off x="340659" y="429602"/>
            <a:ext cx="10903900" cy="584775"/>
          </a:xfrm>
          <a:prstGeom prst="rect">
            <a:avLst/>
          </a:prstGeom>
          <a:noFill/>
        </p:spPr>
        <p:txBody>
          <a:bodyPr wrap="square">
            <a:spAutoFit/>
          </a:bodyPr>
          <a:lstStyle/>
          <a:p>
            <a:pPr algn="ctr"/>
            <a:r>
              <a:rPr lang="en-IN" sz="3200" b="1" i="0" u="none" strike="noStrike" baseline="0" dirty="0">
                <a:latin typeface="Calibri" panose="020F0502020204030204" pitchFamily="34" charset="0"/>
                <a:cs typeface="Calibri" panose="020F0502020204030204" pitchFamily="34" charset="0"/>
              </a:rPr>
              <a:t>Presentation of Developmental Disorders </a:t>
            </a:r>
            <a:endParaRPr lang="en-IN" sz="32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1759691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EF6A4B-8266-AC86-5D07-9A43B7027498}"/>
              </a:ext>
            </a:extLst>
          </p:cNvPr>
          <p:cNvSpPr txBox="1"/>
          <p:nvPr/>
        </p:nvSpPr>
        <p:spPr>
          <a:xfrm>
            <a:off x="506439" y="979468"/>
            <a:ext cx="10752905" cy="5309146"/>
          </a:xfrm>
          <a:prstGeom prst="rect">
            <a:avLst/>
          </a:prstGeom>
          <a:noFill/>
        </p:spPr>
        <p:txBody>
          <a:bodyPr wrap="square">
            <a:spAutoFit/>
          </a:bodyPr>
          <a:lstStyle/>
          <a:p>
            <a:pPr algn="just">
              <a:spcBef>
                <a:spcPts val="600"/>
              </a:spcBef>
            </a:pPr>
            <a:r>
              <a:rPr lang="en-US" sz="2800" b="1" i="0" u="none" strike="noStrike" baseline="0" dirty="0">
                <a:latin typeface="Calibri" panose="020F0502020204030204" pitchFamily="34" charset="0"/>
                <a:cs typeface="Calibri" panose="020F0502020204030204" pitchFamily="34" charset="0"/>
              </a:rPr>
              <a:t>Developmental Assessment </a:t>
            </a:r>
          </a:p>
          <a:p>
            <a:pPr marL="342900" indent="-342900" algn="just">
              <a:spcBef>
                <a:spcPts val="600"/>
              </a:spcBef>
              <a:buAutoNum type="arabicPeriod"/>
            </a:pPr>
            <a:r>
              <a:rPr lang="en-US" sz="2200" b="0" i="0" u="none" strike="noStrike" baseline="0" dirty="0">
                <a:latin typeface="Calibri" panose="020F0502020204030204" pitchFamily="34" charset="0"/>
                <a:cs typeface="Calibri" panose="020F0502020204030204" pitchFamily="34" charset="0"/>
              </a:rPr>
              <a:t>Developmental surveillance is an informal and ongoing method of assessing development whereas developmental screening and assessment use standardized tools at recommended age groups for diagnosing developmental delays. </a:t>
            </a:r>
          </a:p>
          <a:p>
            <a:pPr marL="342900" indent="-342900" algn="just">
              <a:spcBef>
                <a:spcPts val="600"/>
              </a:spcBef>
              <a:buAutoNum type="arabicPeriod"/>
            </a:pPr>
            <a:r>
              <a:rPr lang="en-US" sz="2200" b="0" i="0" u="none" strike="noStrike" baseline="0" dirty="0">
                <a:latin typeface="Calibri" panose="020F0502020204030204" pitchFamily="34" charset="0"/>
                <a:cs typeface="Calibri" panose="020F0502020204030204" pitchFamily="34" charset="0"/>
              </a:rPr>
              <a:t>A good history and examination are the cornerstone for developmental assessment. Developmental examination should be performed with the age-appropriate toys in a comfortable and amiable setting.</a:t>
            </a:r>
          </a:p>
          <a:p>
            <a:pPr marL="342900" indent="-342900" algn="just">
              <a:spcBef>
                <a:spcPts val="600"/>
              </a:spcBef>
              <a:buAutoNum type="arabicPeriod"/>
            </a:pPr>
            <a:r>
              <a:rPr lang="en-US" sz="2200" b="0" i="0" u="none" strike="noStrike" baseline="0" dirty="0">
                <a:latin typeface="Calibri" panose="020F0502020204030204" pitchFamily="34" charset="0"/>
                <a:cs typeface="Calibri" panose="020F0502020204030204" pitchFamily="34" charset="0"/>
              </a:rPr>
              <a:t>While assessing development of the child, care should be taken as not to miss any red flag which usually indicates an abnormal development and warrants immediate attention. </a:t>
            </a:r>
          </a:p>
          <a:p>
            <a:pPr marL="342900" indent="-342900" algn="just">
              <a:spcBef>
                <a:spcPts val="600"/>
              </a:spcBef>
              <a:buAutoNum type="arabicPeriod"/>
            </a:pPr>
            <a:r>
              <a:rPr lang="en-US" sz="2200" b="0" i="0" u="none" strike="noStrike" baseline="0" dirty="0">
                <a:latin typeface="Calibri" panose="020F0502020204030204" pitchFamily="34" charset="0"/>
                <a:cs typeface="Calibri" panose="020F0502020204030204" pitchFamily="34" charset="0"/>
              </a:rPr>
              <a:t>Developmental quotient (DQ) is the numeric expression of a child’s developmental level as measured by dividing the developmental age (DA) by the chronologic age (CA) multiplied by 100. DQ should be calculated for each domain separately. DQ &lt; 70 is considered delay. </a:t>
            </a:r>
          </a:p>
          <a:p>
            <a:pPr marL="342900" indent="-342900" algn="just">
              <a:spcBef>
                <a:spcPts val="600"/>
              </a:spcBef>
              <a:buAutoNum type="arabicPeriod"/>
            </a:pPr>
            <a:r>
              <a:rPr lang="en-US" sz="2200" b="0" i="0" u="none" strike="noStrike" baseline="0" dirty="0">
                <a:latin typeface="Calibri" panose="020F0502020204030204" pitchFamily="34" charset="0"/>
                <a:cs typeface="Calibri" panose="020F0502020204030204" pitchFamily="34" charset="0"/>
              </a:rPr>
              <a:t>For preterm children till 2 years of age, corrected gestational age should be used instead of chronological age for calculating DQ. </a:t>
            </a:r>
            <a:endParaRPr lang="en-IN" sz="22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6F197250-B5B9-C264-26B7-CC33A18963E6}"/>
              </a:ext>
            </a:extLst>
          </p:cNvPr>
          <p:cNvSpPr txBox="1"/>
          <p:nvPr/>
        </p:nvSpPr>
        <p:spPr>
          <a:xfrm>
            <a:off x="355444" y="333137"/>
            <a:ext cx="10903900" cy="646331"/>
          </a:xfrm>
          <a:prstGeom prst="rect">
            <a:avLst/>
          </a:prstGeom>
          <a:noFill/>
        </p:spPr>
        <p:txBody>
          <a:bodyPr wrap="square">
            <a:spAutoFit/>
          </a:bodyPr>
          <a:lstStyle/>
          <a:p>
            <a:pPr algn="ctr">
              <a:spcBef>
                <a:spcPts val="600"/>
              </a:spcBef>
            </a:pPr>
            <a:r>
              <a:rPr lang="en-US" sz="3600" b="1" i="0" u="none" strike="noStrike" baseline="0" dirty="0">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332243582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86D690-DB15-4FBD-88FE-E97A54DB2234}"/>
              </a:ext>
            </a:extLst>
          </p:cNvPr>
          <p:cNvSpPr>
            <a:spLocks noGrp="1"/>
          </p:cNvSpPr>
          <p:nvPr>
            <p:ph idx="1"/>
          </p:nvPr>
        </p:nvSpPr>
        <p:spPr>
          <a:xfrm>
            <a:off x="2273690" y="2486677"/>
            <a:ext cx="8102601" cy="1884645"/>
          </a:xfrm>
        </p:spPr>
        <p:txBody>
          <a:bodyPr>
            <a:noAutofit/>
          </a:bodyPr>
          <a:lstStyle/>
          <a:p>
            <a:pPr marL="0" marR="15875" lvl="0" indent="0" algn="ctr">
              <a:lnSpc>
                <a:spcPct val="100000"/>
              </a:lnSpc>
              <a:spcBef>
                <a:spcPts val="600"/>
              </a:spcBef>
              <a:buNone/>
              <a:tabLst>
                <a:tab pos="180340" algn="l"/>
              </a:tabLst>
            </a:pPr>
            <a:r>
              <a:rPr lang="en-IN" sz="11500" i="1" dirty="0">
                <a:solidFill>
                  <a:srgbClr val="C00000"/>
                </a:solidFill>
                <a:latin typeface="Calibri" panose="020F0502020204030204" pitchFamily="34" charset="0"/>
                <a:ea typeface="Calibri" panose="020F0502020204030204" pitchFamily="34" charset="0"/>
                <a:cs typeface="Calibri" panose="020F0502020204030204" pitchFamily="34" charset="0"/>
              </a:rPr>
              <a:t>Thank you…</a:t>
            </a: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42900" marR="15875" lvl="0" indent="-342900" algn="ctr">
              <a:lnSpc>
                <a:spcPct val="115000"/>
              </a:lnSpc>
              <a:spcAft>
                <a:spcPts val="1000"/>
              </a:spcAft>
              <a:buFont typeface="Symbol" panose="05050102010706020507" pitchFamily="18" charset="2"/>
              <a:buChar char=""/>
              <a:tabLst>
                <a:tab pos="180340" algn="l"/>
              </a:tabLst>
            </a:pPr>
            <a:endParaRPr lang="en-GB" sz="2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en-GB" sz="1800"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6427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D6497-2E6C-CF15-77DD-03FDE6889C9E}"/>
              </a:ext>
            </a:extLst>
          </p:cNvPr>
          <p:cNvSpPr>
            <a:spLocks noGrp="1"/>
          </p:cNvSpPr>
          <p:nvPr>
            <p:ph type="title"/>
          </p:nvPr>
        </p:nvSpPr>
        <p:spPr>
          <a:xfrm>
            <a:off x="399011" y="431625"/>
            <a:ext cx="10954789" cy="615777"/>
          </a:xfrm>
        </p:spPr>
        <p:txBody>
          <a:bodyPr/>
          <a:lstStyle/>
          <a:p>
            <a:pPr algn="l"/>
            <a:r>
              <a:rPr lang="en-GB" b="1" dirty="0">
                <a:solidFill>
                  <a:srgbClr val="FF0000"/>
                </a:solidFill>
              </a:rPr>
              <a:t>Factors affecting postnatal growth</a:t>
            </a:r>
            <a:endParaRPr lang="en-IN" b="1" dirty="0">
              <a:solidFill>
                <a:srgbClr val="FF0000"/>
              </a:solidFill>
            </a:endParaRPr>
          </a:p>
        </p:txBody>
      </p:sp>
      <p:sp>
        <p:nvSpPr>
          <p:cNvPr id="3" name="Content Placeholder 2">
            <a:extLst>
              <a:ext uri="{FF2B5EF4-FFF2-40B4-BE49-F238E27FC236}">
                <a16:creationId xmlns:a16="http://schemas.microsoft.com/office/drawing/2014/main" id="{D60B6D1C-F32E-6F92-5D31-FDFAC8BEEBC5}"/>
              </a:ext>
            </a:extLst>
          </p:cNvPr>
          <p:cNvSpPr>
            <a:spLocks noGrp="1"/>
          </p:cNvSpPr>
          <p:nvPr>
            <p:ph idx="1"/>
          </p:nvPr>
        </p:nvSpPr>
        <p:spPr>
          <a:xfrm>
            <a:off x="399011" y="1209848"/>
            <a:ext cx="10954788" cy="4351338"/>
          </a:xfrm>
        </p:spPr>
        <p:txBody>
          <a:bodyPr/>
          <a:lstStyle/>
          <a:p>
            <a:pPr marL="514350" indent="-514350">
              <a:buFont typeface="+mj-lt"/>
              <a:buAutoNum type="arabicPeriod"/>
            </a:pPr>
            <a:r>
              <a:rPr lang="en-GB" i="1" dirty="0"/>
              <a:t>Genetic factors</a:t>
            </a:r>
            <a:r>
              <a:rPr lang="en-GB" dirty="0"/>
              <a:t>: Race, heredity, sex, and genetic disorders </a:t>
            </a:r>
          </a:p>
          <a:p>
            <a:pPr marL="514350" indent="-514350">
              <a:buFont typeface="+mj-lt"/>
              <a:buAutoNum type="arabicPeriod"/>
            </a:pPr>
            <a:r>
              <a:rPr lang="en-GB" i="1" dirty="0"/>
              <a:t>Hormonal factors</a:t>
            </a:r>
            <a:r>
              <a:rPr lang="en-GB" dirty="0"/>
              <a:t>: Growth hormone, thyroid and gonadal hormones </a:t>
            </a:r>
          </a:p>
          <a:p>
            <a:pPr marL="514350" indent="-514350">
              <a:buFont typeface="+mj-lt"/>
              <a:buAutoNum type="arabicPeriod"/>
            </a:pPr>
            <a:r>
              <a:rPr lang="en-GB" i="1" dirty="0"/>
              <a:t>Nutritional factors</a:t>
            </a:r>
            <a:r>
              <a:rPr lang="en-GB" dirty="0"/>
              <a:t>: Malnutrition </a:t>
            </a:r>
          </a:p>
          <a:p>
            <a:pPr marL="514350" indent="-514350">
              <a:buFont typeface="+mj-lt"/>
              <a:buAutoNum type="arabicPeriod"/>
            </a:pPr>
            <a:r>
              <a:rPr lang="en-GB" i="1" dirty="0"/>
              <a:t>Sociocultural factors</a:t>
            </a:r>
            <a:r>
              <a:rPr lang="en-GB" dirty="0"/>
              <a:t>: Socioeconomic status, cultural beliefs, and family size and structure </a:t>
            </a:r>
          </a:p>
          <a:p>
            <a:pPr marL="514350" indent="-514350">
              <a:buFont typeface="+mj-lt"/>
              <a:buAutoNum type="arabicPeriod"/>
            </a:pPr>
            <a:r>
              <a:rPr lang="en-GB" i="1" dirty="0"/>
              <a:t>Environmental factors</a:t>
            </a:r>
            <a:r>
              <a:rPr lang="en-GB" dirty="0"/>
              <a:t>: Secular trends, geographic factors, physical environment, access to health care </a:t>
            </a:r>
          </a:p>
          <a:p>
            <a:pPr marL="514350" indent="-514350">
              <a:buFont typeface="+mj-lt"/>
              <a:buAutoNum type="arabicPeriod"/>
            </a:pPr>
            <a:r>
              <a:rPr lang="en-GB" i="1" dirty="0"/>
              <a:t>Health factors</a:t>
            </a:r>
            <a:r>
              <a:rPr lang="en-GB" dirty="0"/>
              <a:t>: Chronic ailments </a:t>
            </a:r>
          </a:p>
          <a:p>
            <a:pPr marL="514350" indent="-514350">
              <a:buFont typeface="+mj-lt"/>
              <a:buAutoNum type="arabicPeriod"/>
            </a:pPr>
            <a:r>
              <a:rPr lang="en-GB" dirty="0"/>
              <a:t>Psychological factors </a:t>
            </a:r>
            <a:endParaRPr lang="en-IN" dirty="0"/>
          </a:p>
        </p:txBody>
      </p:sp>
    </p:spTree>
    <p:extLst>
      <p:ext uri="{BB962C8B-B14F-4D97-AF65-F5344CB8AC3E}">
        <p14:creationId xmlns:p14="http://schemas.microsoft.com/office/powerpoint/2010/main" val="2376331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F4999-302E-D945-7BC6-8F17C73E0321}"/>
              </a:ext>
            </a:extLst>
          </p:cNvPr>
          <p:cNvSpPr>
            <a:spLocks noGrp="1"/>
          </p:cNvSpPr>
          <p:nvPr>
            <p:ph type="title"/>
          </p:nvPr>
        </p:nvSpPr>
        <p:spPr>
          <a:xfrm>
            <a:off x="1963023" y="599717"/>
            <a:ext cx="9248163" cy="1061302"/>
          </a:xfrm>
        </p:spPr>
        <p:txBody>
          <a:bodyPr>
            <a:noAutofit/>
          </a:bodyPr>
          <a:lstStyle/>
          <a:p>
            <a:pPr algn="l"/>
            <a:br>
              <a:rPr lang="en-IN" b="1" dirty="0">
                <a:solidFill>
                  <a:srgbClr val="FF0000"/>
                </a:solidFill>
              </a:rPr>
            </a:br>
            <a:r>
              <a:rPr lang="en-IN" b="1" dirty="0">
                <a:solidFill>
                  <a:srgbClr val="FF0000"/>
                </a:solidFill>
              </a:rPr>
              <a:t>IN A NUTSHELL: </a:t>
            </a:r>
            <a:r>
              <a:rPr lang="en-GB" b="1" i="0" u="none" strike="noStrike" baseline="0" dirty="0">
                <a:solidFill>
                  <a:srgbClr val="FF0000"/>
                </a:solidFill>
              </a:rPr>
              <a:t>Factors Affecting Growth and Development</a:t>
            </a:r>
            <a:br>
              <a:rPr lang="en-GB" b="1" i="0" u="none" strike="noStrike" baseline="0" dirty="0">
                <a:solidFill>
                  <a:srgbClr val="FF0000"/>
                </a:solidFill>
              </a:rPr>
            </a:br>
            <a:endParaRPr lang="en-IN" dirty="0">
              <a:solidFill>
                <a:srgbClr val="FF0000"/>
              </a:solidFill>
            </a:endParaRPr>
          </a:p>
        </p:txBody>
      </p:sp>
      <p:sp>
        <p:nvSpPr>
          <p:cNvPr id="3" name="Content Placeholder 2">
            <a:extLst>
              <a:ext uri="{FF2B5EF4-FFF2-40B4-BE49-F238E27FC236}">
                <a16:creationId xmlns:a16="http://schemas.microsoft.com/office/drawing/2014/main" id="{0967EF18-A6D5-E69C-40C1-327EEAF41615}"/>
              </a:ext>
            </a:extLst>
          </p:cNvPr>
          <p:cNvSpPr>
            <a:spLocks noGrp="1"/>
          </p:cNvSpPr>
          <p:nvPr>
            <p:ph idx="1"/>
          </p:nvPr>
        </p:nvSpPr>
        <p:spPr>
          <a:xfrm>
            <a:off x="552974" y="1930993"/>
            <a:ext cx="10835461" cy="4327290"/>
          </a:xfrm>
        </p:spPr>
        <p:txBody>
          <a:bodyPr>
            <a:noAutofit/>
          </a:bodyPr>
          <a:lstStyle/>
          <a:p>
            <a:pPr marL="342900" indent="-342900" algn="just">
              <a:buAutoNum type="arabicPeriod"/>
            </a:pPr>
            <a:r>
              <a:rPr lang="en-GB" b="0" i="0" u="none" strike="noStrike" baseline="0" dirty="0">
                <a:solidFill>
                  <a:srgbClr val="221E1F"/>
                </a:solidFill>
                <a:latin typeface="Calibri" panose="020F0502020204030204" pitchFamily="34" charset="0"/>
              </a:rPr>
              <a:t>Growth at birth is mainly dependent on intrauterine factors. </a:t>
            </a:r>
          </a:p>
          <a:p>
            <a:pPr marL="342900" indent="-342900" algn="just">
              <a:buAutoNum type="arabicPeriod"/>
            </a:pPr>
            <a:r>
              <a:rPr lang="en-GB" b="0" i="0" u="none" strike="noStrike" baseline="0" dirty="0">
                <a:solidFill>
                  <a:srgbClr val="221E1F"/>
                </a:solidFill>
                <a:latin typeface="Calibri" panose="020F0502020204030204" pitchFamily="34" charset="0"/>
              </a:rPr>
              <a:t>Postnatal growth is influenced by both genetic and environmental factors. </a:t>
            </a:r>
          </a:p>
          <a:p>
            <a:pPr marL="342900" indent="-342900" algn="just">
              <a:buAutoNum type="arabicPeriod"/>
            </a:pPr>
            <a:r>
              <a:rPr lang="en-GB" b="0" i="0" u="none" strike="noStrike" baseline="0" dirty="0">
                <a:solidFill>
                  <a:srgbClr val="221E1F"/>
                </a:solidFill>
                <a:latin typeface="Calibri" panose="020F0502020204030204" pitchFamily="34" charset="0"/>
              </a:rPr>
              <a:t>Maternal malnutrition, illness, and teratogens are the main factors controlling size at birth. </a:t>
            </a:r>
          </a:p>
          <a:p>
            <a:pPr marL="342900" indent="-342900" algn="just">
              <a:buAutoNum type="arabicPeriod"/>
            </a:pPr>
            <a:r>
              <a:rPr lang="en-GB" b="0" i="0" u="none" strike="noStrike" baseline="0" dirty="0">
                <a:solidFill>
                  <a:srgbClr val="221E1F"/>
                </a:solidFill>
                <a:latin typeface="Calibri" panose="020F0502020204030204" pitchFamily="34" charset="0"/>
              </a:rPr>
              <a:t>Race, heredity, and genetic disorders determine the basic framework of growth. </a:t>
            </a:r>
          </a:p>
          <a:p>
            <a:pPr marL="342900" indent="-342900" algn="just">
              <a:buAutoNum type="arabicPeriod"/>
            </a:pPr>
            <a:r>
              <a:rPr lang="en-GB" b="0" i="0" u="none" strike="noStrike" baseline="0" dirty="0">
                <a:solidFill>
                  <a:srgbClr val="221E1F"/>
                </a:solidFill>
                <a:latin typeface="Calibri" panose="020F0502020204030204" pitchFamily="34" charset="0"/>
              </a:rPr>
              <a:t>Prenatal growth is primarily influenced by IGF</a:t>
            </a:r>
            <a:r>
              <a:rPr lang="en-GB" b="0" i="0" u="none" strike="noStrike" baseline="0" dirty="0">
                <a:solidFill>
                  <a:srgbClr val="000000"/>
                </a:solidFill>
                <a:latin typeface="Calibri" panose="020F0502020204030204" pitchFamily="34" charset="0"/>
              </a:rPr>
              <a:t>-</a:t>
            </a:r>
            <a:r>
              <a:rPr lang="en-GB" b="0" i="0" u="none" strike="noStrike" baseline="0" dirty="0">
                <a:solidFill>
                  <a:srgbClr val="221E1F"/>
                </a:solidFill>
                <a:latin typeface="Calibri" panose="020F0502020204030204" pitchFamily="34" charset="0"/>
              </a:rPr>
              <a:t>1, while thyroid and gonadal hormones are important for postnatal growth. </a:t>
            </a:r>
          </a:p>
          <a:p>
            <a:pPr marL="342900" indent="-342900" algn="just">
              <a:buAutoNum type="arabicPeriod"/>
            </a:pPr>
            <a:r>
              <a:rPr lang="en-GB" b="0" i="0" u="none" strike="noStrike" baseline="0" dirty="0">
                <a:solidFill>
                  <a:srgbClr val="221E1F"/>
                </a:solidFill>
                <a:latin typeface="Calibri" panose="020F0502020204030204" pitchFamily="34" charset="0"/>
              </a:rPr>
              <a:t>Nutrition is the most important limiting or facilitating factor for postnatal growth. </a:t>
            </a:r>
          </a:p>
          <a:p>
            <a:pPr marL="342900" indent="-342900" algn="just">
              <a:buAutoNum type="arabicPeriod"/>
            </a:pPr>
            <a:r>
              <a:rPr lang="en-GB" b="0" i="0" u="none" strike="noStrike" baseline="0" dirty="0">
                <a:solidFill>
                  <a:srgbClr val="221E1F"/>
                </a:solidFill>
                <a:latin typeface="Calibri" panose="020F0502020204030204" pitchFamily="34" charset="0"/>
              </a:rPr>
              <a:t>Early childhood development is hampered by poverty, broken, parental illiteracy, and nutritional insults. </a:t>
            </a:r>
            <a:endParaRPr lang="en-IN" dirty="0"/>
          </a:p>
        </p:txBody>
      </p:sp>
      <p:pic>
        <p:nvPicPr>
          <p:cNvPr id="4" name="Picture 3">
            <a:extLst>
              <a:ext uri="{FF2B5EF4-FFF2-40B4-BE49-F238E27FC236}">
                <a16:creationId xmlns:a16="http://schemas.microsoft.com/office/drawing/2014/main" id="{E247B3E3-A105-B256-79F4-C67880C9E2AB}"/>
              </a:ext>
            </a:extLst>
          </p:cNvPr>
          <p:cNvPicPr>
            <a:picLocks noChangeAspect="1"/>
          </p:cNvPicPr>
          <p:nvPr/>
        </p:nvPicPr>
        <p:blipFill>
          <a:blip r:embed="rId2"/>
          <a:stretch>
            <a:fillRect/>
          </a:stretch>
        </p:blipFill>
        <p:spPr>
          <a:xfrm>
            <a:off x="552975" y="540432"/>
            <a:ext cx="1179871" cy="1179871"/>
          </a:xfrm>
          <a:prstGeom prst="rect">
            <a:avLst/>
          </a:prstGeom>
        </p:spPr>
      </p:pic>
    </p:spTree>
    <p:extLst>
      <p:ext uri="{BB962C8B-B14F-4D97-AF65-F5344CB8AC3E}">
        <p14:creationId xmlns:p14="http://schemas.microsoft.com/office/powerpoint/2010/main" val="2303436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2F0CD-4774-267A-CFAF-DA0343A01B32}"/>
              </a:ext>
            </a:extLst>
          </p:cNvPr>
          <p:cNvSpPr>
            <a:spLocks noGrp="1"/>
          </p:cNvSpPr>
          <p:nvPr>
            <p:ph type="title"/>
          </p:nvPr>
        </p:nvSpPr>
        <p:spPr>
          <a:xfrm>
            <a:off x="365760" y="431625"/>
            <a:ext cx="10723418" cy="732155"/>
          </a:xfrm>
        </p:spPr>
        <p:txBody>
          <a:bodyPr/>
          <a:lstStyle/>
          <a:p>
            <a:pPr algn="l"/>
            <a:r>
              <a:rPr lang="en-IN" b="1" dirty="0">
                <a:solidFill>
                  <a:srgbClr val="FF0000"/>
                </a:solidFill>
              </a:rPr>
              <a:t>Principles of Growth</a:t>
            </a:r>
          </a:p>
        </p:txBody>
      </p:sp>
      <p:sp>
        <p:nvSpPr>
          <p:cNvPr id="3" name="Content Placeholder 2">
            <a:extLst>
              <a:ext uri="{FF2B5EF4-FFF2-40B4-BE49-F238E27FC236}">
                <a16:creationId xmlns:a16="http://schemas.microsoft.com/office/drawing/2014/main" id="{0CD152CA-8E8E-E57F-B581-FA6C3D26F02C}"/>
              </a:ext>
            </a:extLst>
          </p:cNvPr>
          <p:cNvSpPr>
            <a:spLocks noGrp="1"/>
          </p:cNvSpPr>
          <p:nvPr>
            <p:ph idx="1"/>
          </p:nvPr>
        </p:nvSpPr>
        <p:spPr>
          <a:xfrm>
            <a:off x="365760" y="1253331"/>
            <a:ext cx="10515600" cy="4351338"/>
          </a:xfrm>
        </p:spPr>
        <p:txBody>
          <a:bodyPr/>
          <a:lstStyle/>
          <a:p>
            <a:pPr marL="514350" indent="-514350">
              <a:buFont typeface="+mj-lt"/>
              <a:buAutoNum type="arabicPeriod"/>
            </a:pPr>
            <a:r>
              <a:rPr lang="en-GB" dirty="0"/>
              <a:t>Growth and development are orderly and predictable</a:t>
            </a:r>
          </a:p>
          <a:p>
            <a:pPr marL="514350" indent="-514350">
              <a:buFont typeface="+mj-lt"/>
              <a:buAutoNum type="arabicPeriod"/>
            </a:pPr>
            <a:r>
              <a:rPr lang="en-GB" dirty="0"/>
              <a:t>Growth progresses in a cephalocaudal and proximodistal manner</a:t>
            </a:r>
          </a:p>
          <a:p>
            <a:pPr marL="514350" indent="-514350">
              <a:buFont typeface="+mj-lt"/>
              <a:buAutoNum type="arabicPeriod"/>
            </a:pPr>
            <a:r>
              <a:rPr lang="en-GB" dirty="0"/>
              <a:t>Growth is considered cyclic in the sense that the rate of growth is not constant</a:t>
            </a:r>
          </a:p>
          <a:p>
            <a:pPr marL="514350" indent="-514350">
              <a:buFont typeface="+mj-lt"/>
              <a:buAutoNum type="arabicPeriod"/>
            </a:pPr>
            <a:r>
              <a:rPr lang="en-GB" dirty="0"/>
              <a:t>Rate of growth is not similar for all children</a:t>
            </a:r>
          </a:p>
          <a:p>
            <a:pPr marL="514350" indent="-514350">
              <a:buFont typeface="+mj-lt"/>
              <a:buAutoNum type="arabicPeriod"/>
            </a:pPr>
            <a:r>
              <a:rPr lang="en-GB" dirty="0"/>
              <a:t>Different tissues of body grow at different rates</a:t>
            </a:r>
          </a:p>
          <a:p>
            <a:pPr marL="514350" indent="-514350">
              <a:buFont typeface="+mj-lt"/>
              <a:buAutoNum type="arabicPeriod"/>
            </a:pPr>
            <a:r>
              <a:rPr lang="en-GB" dirty="0"/>
              <a:t>Growth is measurable both in terms of distance and velocity</a:t>
            </a:r>
          </a:p>
          <a:p>
            <a:pPr marL="514350" indent="-514350">
              <a:buFont typeface="+mj-lt"/>
              <a:buAutoNum type="arabicPeriod"/>
            </a:pPr>
            <a:endParaRPr lang="en-IN" dirty="0"/>
          </a:p>
        </p:txBody>
      </p:sp>
    </p:spTree>
    <p:extLst>
      <p:ext uri="{BB962C8B-B14F-4D97-AF65-F5344CB8AC3E}">
        <p14:creationId xmlns:p14="http://schemas.microsoft.com/office/powerpoint/2010/main" val="3919937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2D60D-D589-119E-AC0E-E9B0290D0D51}"/>
              </a:ext>
            </a:extLst>
          </p:cNvPr>
          <p:cNvSpPr>
            <a:spLocks noGrp="1"/>
          </p:cNvSpPr>
          <p:nvPr>
            <p:ph type="title"/>
          </p:nvPr>
        </p:nvSpPr>
        <p:spPr>
          <a:xfrm>
            <a:off x="365760" y="461395"/>
            <a:ext cx="10988040" cy="785514"/>
          </a:xfrm>
        </p:spPr>
        <p:txBody>
          <a:bodyPr>
            <a:noAutofit/>
          </a:bodyPr>
          <a:lstStyle/>
          <a:p>
            <a:pPr algn="l"/>
            <a:r>
              <a:rPr lang="en-GB" b="1" dirty="0">
                <a:solidFill>
                  <a:srgbClr val="FF0000"/>
                </a:solidFill>
              </a:rPr>
              <a:t>Scammon’s</a:t>
            </a:r>
            <a:r>
              <a:rPr lang="en-GB" b="1" i="0" u="none" strike="noStrike" baseline="0" dirty="0">
                <a:solidFill>
                  <a:srgbClr val="FF0000"/>
                </a:solidFill>
              </a:rPr>
              <a:t> </a:t>
            </a:r>
            <a:r>
              <a:rPr lang="en-GB" b="1" dirty="0">
                <a:solidFill>
                  <a:srgbClr val="FF0000"/>
                </a:solidFill>
              </a:rPr>
              <a:t>Curves of Systemic Growth</a:t>
            </a:r>
            <a:endParaRPr lang="en-IN" b="1" dirty="0">
              <a:solidFill>
                <a:srgbClr val="FF0000"/>
              </a:solidFill>
            </a:endParaRPr>
          </a:p>
        </p:txBody>
      </p:sp>
      <p:pic>
        <p:nvPicPr>
          <p:cNvPr id="5" name="Content Placeholder 4">
            <a:extLst>
              <a:ext uri="{FF2B5EF4-FFF2-40B4-BE49-F238E27FC236}">
                <a16:creationId xmlns:a16="http://schemas.microsoft.com/office/drawing/2014/main" id="{463D17D8-0C7C-64D0-3C06-89EFA1957A2C}"/>
              </a:ext>
            </a:extLst>
          </p:cNvPr>
          <p:cNvPicPr>
            <a:picLocks noGrp="1" noChangeAspect="1"/>
          </p:cNvPicPr>
          <p:nvPr>
            <p:ph idx="1"/>
          </p:nvPr>
        </p:nvPicPr>
        <p:blipFill>
          <a:blip r:embed="rId2"/>
          <a:stretch>
            <a:fillRect/>
          </a:stretch>
        </p:blipFill>
        <p:spPr>
          <a:xfrm>
            <a:off x="3970462" y="1388685"/>
            <a:ext cx="4251076" cy="4030603"/>
          </a:xfrm>
        </p:spPr>
      </p:pic>
      <p:sp>
        <p:nvSpPr>
          <p:cNvPr id="4" name="TextBox 3">
            <a:extLst>
              <a:ext uri="{FF2B5EF4-FFF2-40B4-BE49-F238E27FC236}">
                <a16:creationId xmlns:a16="http://schemas.microsoft.com/office/drawing/2014/main" id="{F4015733-B99A-2041-06E8-B4384F4979B1}"/>
              </a:ext>
            </a:extLst>
          </p:cNvPr>
          <p:cNvSpPr txBox="1"/>
          <p:nvPr/>
        </p:nvSpPr>
        <p:spPr>
          <a:xfrm>
            <a:off x="365760" y="5599921"/>
            <a:ext cx="11438313" cy="646331"/>
          </a:xfrm>
          <a:prstGeom prst="rect">
            <a:avLst/>
          </a:prstGeom>
          <a:noFill/>
        </p:spPr>
        <p:txBody>
          <a:bodyPr wrap="square">
            <a:spAutoFit/>
          </a:bodyPr>
          <a:lstStyle/>
          <a:p>
            <a:pPr algn="just"/>
            <a:r>
              <a:rPr lang="en-GB" dirty="0"/>
              <a:t>Figure depicts the differential growth of body, brain, lymphoid organs, and genital organs, as the child passes through different phases of growth </a:t>
            </a:r>
            <a:endParaRPr lang="en-IN" dirty="0"/>
          </a:p>
        </p:txBody>
      </p:sp>
    </p:spTree>
    <p:extLst>
      <p:ext uri="{BB962C8B-B14F-4D97-AF65-F5344CB8AC3E}">
        <p14:creationId xmlns:p14="http://schemas.microsoft.com/office/powerpoint/2010/main" val="1369564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68CCC-2D32-62E7-8696-C31EAF01F7B8}"/>
              </a:ext>
            </a:extLst>
          </p:cNvPr>
          <p:cNvSpPr>
            <a:spLocks noGrp="1"/>
          </p:cNvSpPr>
          <p:nvPr>
            <p:ph type="title"/>
          </p:nvPr>
        </p:nvSpPr>
        <p:spPr>
          <a:xfrm>
            <a:off x="356061" y="489518"/>
            <a:ext cx="10515600" cy="641014"/>
          </a:xfrm>
        </p:spPr>
        <p:txBody>
          <a:bodyPr/>
          <a:lstStyle/>
          <a:p>
            <a:pPr algn="l"/>
            <a:r>
              <a:rPr lang="en-GB" b="1" dirty="0">
                <a:solidFill>
                  <a:srgbClr val="FF0000"/>
                </a:solidFill>
              </a:rPr>
              <a:t>Phases of Growth</a:t>
            </a:r>
            <a:endParaRPr lang="en-IN" b="1" dirty="0">
              <a:solidFill>
                <a:srgbClr val="FF0000"/>
              </a:solidFill>
            </a:endParaRPr>
          </a:p>
        </p:txBody>
      </p:sp>
      <p:graphicFrame>
        <p:nvGraphicFramePr>
          <p:cNvPr id="9" name="Table 8">
            <a:extLst>
              <a:ext uri="{FF2B5EF4-FFF2-40B4-BE49-F238E27FC236}">
                <a16:creationId xmlns:a16="http://schemas.microsoft.com/office/drawing/2014/main" id="{372A16F5-28AB-0B7F-D8BC-980F6AB8F6E1}"/>
              </a:ext>
            </a:extLst>
          </p:cNvPr>
          <p:cNvGraphicFramePr>
            <a:graphicFrameLocks noGrp="1"/>
          </p:cNvGraphicFramePr>
          <p:nvPr>
            <p:extLst>
              <p:ext uri="{D42A27DB-BD31-4B8C-83A1-F6EECF244321}">
                <p14:modId xmlns:p14="http://schemas.microsoft.com/office/powerpoint/2010/main" val="3771511347"/>
              </p:ext>
            </p:extLst>
          </p:nvPr>
        </p:nvGraphicFramePr>
        <p:xfrm>
          <a:off x="1652818" y="1537018"/>
          <a:ext cx="8128000" cy="3783963"/>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828923229"/>
                    </a:ext>
                  </a:extLst>
                </a:gridCol>
                <a:gridCol w="4064000">
                  <a:extLst>
                    <a:ext uri="{9D8B030D-6E8A-4147-A177-3AD203B41FA5}">
                      <a16:colId xmlns:a16="http://schemas.microsoft.com/office/drawing/2014/main" val="2735550284"/>
                    </a:ext>
                  </a:extLst>
                </a:gridCol>
              </a:tblGrid>
              <a:tr h="446403">
                <a:tc gridSpan="2">
                  <a:txBody>
                    <a:bodyPr/>
                    <a:lstStyle/>
                    <a:p>
                      <a:pPr algn="ctr"/>
                      <a:endParaRPr lang="en-IN" dirty="0"/>
                    </a:p>
                  </a:txBody>
                  <a:tcPr/>
                </a:tc>
                <a:tc hMerge="1">
                  <a:txBody>
                    <a:bodyPr/>
                    <a:lstStyle/>
                    <a:p>
                      <a:endParaRPr lang="en-IN" dirty="0"/>
                    </a:p>
                  </a:txBody>
                  <a:tcPr/>
                </a:tc>
                <a:extLst>
                  <a:ext uri="{0D108BD9-81ED-4DB2-BD59-A6C34878D82A}">
                    <a16:rowId xmlns:a16="http://schemas.microsoft.com/office/drawing/2014/main" val="517968688"/>
                  </a:ext>
                </a:extLst>
              </a:tr>
              <a:tr h="370840">
                <a:tc>
                  <a:txBody>
                    <a:bodyPr/>
                    <a:lstStyle/>
                    <a:p>
                      <a:r>
                        <a:rPr lang="en-GB" dirty="0"/>
                        <a:t>Embryo</a:t>
                      </a:r>
                      <a:endParaRPr lang="en-IN" dirty="0"/>
                    </a:p>
                  </a:txBody>
                  <a:tcPr/>
                </a:tc>
                <a:tc>
                  <a:txBody>
                    <a:bodyPr/>
                    <a:lstStyle/>
                    <a:p>
                      <a:r>
                        <a:rPr lang="en-GB" dirty="0"/>
                        <a:t>0-8 weeks</a:t>
                      </a:r>
                      <a:endParaRPr lang="en-IN" dirty="0"/>
                    </a:p>
                  </a:txBody>
                  <a:tcPr/>
                </a:tc>
                <a:extLst>
                  <a:ext uri="{0D108BD9-81ED-4DB2-BD59-A6C34878D82A}">
                    <a16:rowId xmlns:a16="http://schemas.microsoft.com/office/drawing/2014/main" val="3349351589"/>
                  </a:ext>
                </a:extLst>
              </a:tr>
              <a:tr h="370840">
                <a:tc>
                  <a:txBody>
                    <a:bodyPr/>
                    <a:lstStyle/>
                    <a:p>
                      <a:r>
                        <a:rPr lang="en-GB" dirty="0" err="1"/>
                        <a:t>Fetus</a:t>
                      </a:r>
                      <a:endParaRPr lang="en-IN" dirty="0"/>
                    </a:p>
                  </a:txBody>
                  <a:tcPr/>
                </a:tc>
                <a:tc>
                  <a:txBody>
                    <a:bodyPr/>
                    <a:lstStyle/>
                    <a:p>
                      <a:r>
                        <a:rPr lang="en-GB" dirty="0"/>
                        <a:t>9 weeks-birth</a:t>
                      </a:r>
                      <a:endParaRPr lang="en-IN" dirty="0"/>
                    </a:p>
                  </a:txBody>
                  <a:tcPr/>
                </a:tc>
                <a:extLst>
                  <a:ext uri="{0D108BD9-81ED-4DB2-BD59-A6C34878D82A}">
                    <a16:rowId xmlns:a16="http://schemas.microsoft.com/office/drawing/2014/main" val="60005403"/>
                  </a:ext>
                </a:extLst>
              </a:tr>
              <a:tr h="370840">
                <a:tc>
                  <a:txBody>
                    <a:bodyPr/>
                    <a:lstStyle/>
                    <a:p>
                      <a:r>
                        <a:rPr lang="en-GB" dirty="0"/>
                        <a:t>Early neonatal period</a:t>
                      </a:r>
                      <a:endParaRPr lang="en-IN" dirty="0"/>
                    </a:p>
                  </a:txBody>
                  <a:tcPr/>
                </a:tc>
                <a:tc>
                  <a:txBody>
                    <a:bodyPr/>
                    <a:lstStyle/>
                    <a:p>
                      <a:r>
                        <a:rPr lang="en-GB" dirty="0"/>
                        <a:t>0-7 days</a:t>
                      </a:r>
                      <a:endParaRPr lang="en-IN" dirty="0"/>
                    </a:p>
                  </a:txBody>
                  <a:tcPr/>
                </a:tc>
                <a:extLst>
                  <a:ext uri="{0D108BD9-81ED-4DB2-BD59-A6C34878D82A}">
                    <a16:rowId xmlns:a16="http://schemas.microsoft.com/office/drawing/2014/main" val="1322597424"/>
                  </a:ext>
                </a:extLst>
              </a:tr>
              <a:tr h="370840">
                <a:tc>
                  <a:txBody>
                    <a:bodyPr/>
                    <a:lstStyle/>
                    <a:p>
                      <a:r>
                        <a:rPr lang="en-GB" dirty="0"/>
                        <a:t>Early neonatal period</a:t>
                      </a:r>
                      <a:endParaRPr lang="en-IN" dirty="0"/>
                    </a:p>
                  </a:txBody>
                  <a:tcPr/>
                </a:tc>
                <a:tc>
                  <a:txBody>
                    <a:bodyPr/>
                    <a:lstStyle/>
                    <a:p>
                      <a:r>
                        <a:rPr lang="en-GB" dirty="0"/>
                        <a:t>7-28 days</a:t>
                      </a:r>
                      <a:endParaRPr lang="en-IN" dirty="0"/>
                    </a:p>
                  </a:txBody>
                  <a:tcPr/>
                </a:tc>
                <a:extLst>
                  <a:ext uri="{0D108BD9-81ED-4DB2-BD59-A6C34878D82A}">
                    <a16:rowId xmlns:a16="http://schemas.microsoft.com/office/drawing/2014/main" val="3196691710"/>
                  </a:ext>
                </a:extLst>
              </a:tr>
              <a:tr h="370840">
                <a:tc>
                  <a:txBody>
                    <a:bodyPr/>
                    <a:lstStyle/>
                    <a:p>
                      <a:r>
                        <a:rPr lang="en-GB" dirty="0"/>
                        <a:t>Infancy</a:t>
                      </a:r>
                      <a:endParaRPr lang="en-IN" dirty="0"/>
                    </a:p>
                  </a:txBody>
                  <a:tcPr/>
                </a:tc>
                <a:tc>
                  <a:txBody>
                    <a:bodyPr/>
                    <a:lstStyle/>
                    <a:p>
                      <a:r>
                        <a:rPr lang="en-GB" dirty="0"/>
                        <a:t>Birth-1 year</a:t>
                      </a:r>
                      <a:endParaRPr lang="en-IN" dirty="0"/>
                    </a:p>
                  </a:txBody>
                  <a:tcPr/>
                </a:tc>
                <a:extLst>
                  <a:ext uri="{0D108BD9-81ED-4DB2-BD59-A6C34878D82A}">
                    <a16:rowId xmlns:a16="http://schemas.microsoft.com/office/drawing/2014/main" val="3534260449"/>
                  </a:ext>
                </a:extLst>
              </a:tr>
              <a:tr h="370840">
                <a:tc>
                  <a:txBody>
                    <a:bodyPr/>
                    <a:lstStyle/>
                    <a:p>
                      <a:r>
                        <a:rPr lang="en-GB" dirty="0"/>
                        <a:t>Toddler</a:t>
                      </a:r>
                      <a:endParaRPr lang="en-IN" dirty="0"/>
                    </a:p>
                  </a:txBody>
                  <a:tcPr/>
                </a:tc>
                <a:tc>
                  <a:txBody>
                    <a:bodyPr/>
                    <a:lstStyle/>
                    <a:p>
                      <a:r>
                        <a:rPr lang="en-GB" dirty="0"/>
                        <a:t>1-2 years</a:t>
                      </a:r>
                      <a:endParaRPr lang="en-IN" dirty="0"/>
                    </a:p>
                  </a:txBody>
                  <a:tcPr/>
                </a:tc>
                <a:extLst>
                  <a:ext uri="{0D108BD9-81ED-4DB2-BD59-A6C34878D82A}">
                    <a16:rowId xmlns:a16="http://schemas.microsoft.com/office/drawing/2014/main" val="2036030750"/>
                  </a:ext>
                </a:extLst>
              </a:tr>
              <a:tr h="370840">
                <a:tc>
                  <a:txBody>
                    <a:bodyPr/>
                    <a:lstStyle/>
                    <a:p>
                      <a:r>
                        <a:rPr lang="en-GB" dirty="0"/>
                        <a:t>Preschool</a:t>
                      </a:r>
                    </a:p>
                  </a:txBody>
                  <a:tcPr/>
                </a:tc>
                <a:tc>
                  <a:txBody>
                    <a:bodyPr/>
                    <a:lstStyle/>
                    <a:p>
                      <a:r>
                        <a:rPr lang="en-GB" dirty="0"/>
                        <a:t>2-5 years</a:t>
                      </a:r>
                      <a:endParaRPr lang="en-IN" dirty="0"/>
                    </a:p>
                  </a:txBody>
                  <a:tcPr/>
                </a:tc>
                <a:extLst>
                  <a:ext uri="{0D108BD9-81ED-4DB2-BD59-A6C34878D82A}">
                    <a16:rowId xmlns:a16="http://schemas.microsoft.com/office/drawing/2014/main" val="1785090181"/>
                  </a:ext>
                </a:extLst>
              </a:tr>
              <a:tr h="370840">
                <a:tc>
                  <a:txBody>
                    <a:bodyPr/>
                    <a:lstStyle/>
                    <a:p>
                      <a:r>
                        <a:rPr lang="en-GB" dirty="0"/>
                        <a:t>Middle childhood</a:t>
                      </a:r>
                    </a:p>
                  </a:txBody>
                  <a:tcPr/>
                </a:tc>
                <a:tc>
                  <a:txBody>
                    <a:bodyPr/>
                    <a:lstStyle/>
                    <a:p>
                      <a:r>
                        <a:rPr lang="en-GB" dirty="0"/>
                        <a:t>5-11 years</a:t>
                      </a:r>
                      <a:endParaRPr lang="en-IN" dirty="0"/>
                    </a:p>
                  </a:txBody>
                  <a:tcPr/>
                </a:tc>
                <a:extLst>
                  <a:ext uri="{0D108BD9-81ED-4DB2-BD59-A6C34878D82A}">
                    <a16:rowId xmlns:a16="http://schemas.microsoft.com/office/drawing/2014/main" val="3237692696"/>
                  </a:ext>
                </a:extLst>
              </a:tr>
              <a:tr h="370840">
                <a:tc>
                  <a:txBody>
                    <a:bodyPr/>
                    <a:lstStyle/>
                    <a:p>
                      <a:r>
                        <a:rPr lang="en-GB" dirty="0"/>
                        <a:t>Adolescent </a:t>
                      </a:r>
                    </a:p>
                  </a:txBody>
                  <a:tcPr/>
                </a:tc>
                <a:tc>
                  <a:txBody>
                    <a:bodyPr/>
                    <a:lstStyle/>
                    <a:p>
                      <a:r>
                        <a:rPr lang="en-GB" dirty="0"/>
                        <a:t>11-19 years</a:t>
                      </a:r>
                      <a:endParaRPr lang="en-IN" dirty="0"/>
                    </a:p>
                  </a:txBody>
                  <a:tcPr/>
                </a:tc>
                <a:extLst>
                  <a:ext uri="{0D108BD9-81ED-4DB2-BD59-A6C34878D82A}">
                    <a16:rowId xmlns:a16="http://schemas.microsoft.com/office/drawing/2014/main" val="1293500395"/>
                  </a:ext>
                </a:extLst>
              </a:tr>
            </a:tbl>
          </a:graphicData>
        </a:graphic>
      </p:graphicFrame>
    </p:spTree>
    <p:extLst>
      <p:ext uri="{BB962C8B-B14F-4D97-AF65-F5344CB8AC3E}">
        <p14:creationId xmlns:p14="http://schemas.microsoft.com/office/powerpoint/2010/main" val="3197144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8C798-7BD0-D4F5-EE1E-A52174125AC3}"/>
              </a:ext>
            </a:extLst>
          </p:cNvPr>
          <p:cNvSpPr>
            <a:spLocks noGrp="1"/>
          </p:cNvSpPr>
          <p:nvPr>
            <p:ph type="title"/>
          </p:nvPr>
        </p:nvSpPr>
        <p:spPr>
          <a:xfrm>
            <a:off x="365760" y="403411"/>
            <a:ext cx="10988040" cy="743745"/>
          </a:xfrm>
        </p:spPr>
        <p:txBody>
          <a:bodyPr/>
          <a:lstStyle/>
          <a:p>
            <a:pPr algn="l"/>
            <a:r>
              <a:rPr lang="en-IN" b="1" dirty="0">
                <a:solidFill>
                  <a:srgbClr val="FF0000"/>
                </a:solidFill>
              </a:rPr>
              <a:t>Prenatal Growth</a:t>
            </a:r>
          </a:p>
        </p:txBody>
      </p:sp>
      <p:sp>
        <p:nvSpPr>
          <p:cNvPr id="3" name="Content Placeholder 2">
            <a:extLst>
              <a:ext uri="{FF2B5EF4-FFF2-40B4-BE49-F238E27FC236}">
                <a16:creationId xmlns:a16="http://schemas.microsoft.com/office/drawing/2014/main" id="{F6A87B8C-7D23-7B00-0E6A-52037D708B9C}"/>
              </a:ext>
            </a:extLst>
          </p:cNvPr>
          <p:cNvSpPr>
            <a:spLocks noGrp="1"/>
          </p:cNvSpPr>
          <p:nvPr>
            <p:ph idx="1"/>
          </p:nvPr>
        </p:nvSpPr>
        <p:spPr>
          <a:xfrm>
            <a:off x="365760" y="1097280"/>
            <a:ext cx="10988040" cy="5357309"/>
          </a:xfrm>
        </p:spPr>
        <p:txBody>
          <a:bodyPr>
            <a:noAutofit/>
          </a:bodyPr>
          <a:lstStyle/>
          <a:p>
            <a:r>
              <a:rPr lang="en-IN" sz="1800" dirty="0">
                <a:solidFill>
                  <a:srgbClr val="FF0000"/>
                </a:solidFill>
              </a:rPr>
              <a:t>Embryonic Period (0–8 Weeks)</a:t>
            </a:r>
          </a:p>
          <a:p>
            <a:pPr lvl="1"/>
            <a:r>
              <a:rPr lang="en-US" sz="1800" b="0" i="0" u="none" strike="noStrike" baseline="0" dirty="0">
                <a:latin typeface="Calibri" panose="020F0502020204030204" pitchFamily="34" charset="0"/>
                <a:cs typeface="Calibri" panose="020F0502020204030204" pitchFamily="34" charset="0"/>
              </a:rPr>
              <a:t>Egg is fertilized, transformed into a blastocyst and implanted in uterus by 2 weeks </a:t>
            </a:r>
          </a:p>
          <a:p>
            <a:pPr lvl="1"/>
            <a:r>
              <a:rPr lang="en-US" sz="1800" b="0" i="0" u="none" strike="noStrike" baseline="0" dirty="0">
                <a:latin typeface="Calibri" panose="020F0502020204030204" pitchFamily="34" charset="0"/>
                <a:cs typeface="Calibri" panose="020F0502020204030204" pitchFamily="34" charset="0"/>
              </a:rPr>
              <a:t>By 3 weeks, all the three germ layers are formed—with formation of primitive neural tube and blood vessels. </a:t>
            </a:r>
          </a:p>
          <a:p>
            <a:pPr lvl="1"/>
            <a:r>
              <a:rPr lang="en-US" sz="1800" b="0" i="0" u="none" strike="noStrike" baseline="0" dirty="0">
                <a:latin typeface="Calibri" panose="020F0502020204030204" pitchFamily="34" charset="0"/>
                <a:cs typeface="Calibri" panose="020F0502020204030204" pitchFamily="34" charset="0"/>
              </a:rPr>
              <a:t>By the end of embryonic period, rudiments of all major organs are formed. Times of intense development and rapid cell divisions are called critical period</a:t>
            </a:r>
          </a:p>
          <a:p>
            <a:pPr lvl="1"/>
            <a:r>
              <a:rPr lang="en-US" sz="1800" b="0" i="0" u="none" strike="noStrike" baseline="0" dirty="0">
                <a:latin typeface="Calibri" panose="020F0502020204030204" pitchFamily="34" charset="0"/>
                <a:cs typeface="Calibri" panose="020F0502020204030204" pitchFamily="34" charset="0"/>
              </a:rPr>
              <a:t>For example, critical period for neural tube development is 17–30 days; folate deficiency during this period could predispose to a neural tube defect. </a:t>
            </a:r>
          </a:p>
          <a:p>
            <a:pPr marL="457200" lvl="1" indent="0">
              <a:buNone/>
            </a:pPr>
            <a:endParaRPr lang="en-IN" sz="1800" dirty="0">
              <a:latin typeface="Calibri" panose="020F0502020204030204" pitchFamily="34" charset="0"/>
              <a:cs typeface="Calibri" panose="020F0502020204030204" pitchFamily="34" charset="0"/>
            </a:endParaRPr>
          </a:p>
          <a:p>
            <a:r>
              <a:rPr lang="en-GB" sz="1800" dirty="0" err="1">
                <a:solidFill>
                  <a:srgbClr val="FF0000"/>
                </a:solidFill>
              </a:rPr>
              <a:t>Fetal</a:t>
            </a:r>
            <a:r>
              <a:rPr lang="en-GB" sz="1800" dirty="0">
                <a:solidFill>
                  <a:srgbClr val="FF0000"/>
                </a:solidFill>
              </a:rPr>
              <a:t> Growth (9 Weeks to Birth)</a:t>
            </a:r>
          </a:p>
          <a:p>
            <a:pPr lvl="1"/>
            <a:r>
              <a:rPr lang="en-US" sz="1800" b="0" i="0" u="none" strike="noStrike" baseline="0" dirty="0">
                <a:latin typeface="Calibri" panose="020F0502020204030204" pitchFamily="34" charset="0"/>
                <a:cs typeface="Calibri" panose="020F0502020204030204" pitchFamily="34" charset="0"/>
              </a:rPr>
              <a:t>There is consistent increase in cell number and size and differentiation into tissues, organs, and systems. </a:t>
            </a:r>
          </a:p>
          <a:p>
            <a:pPr lvl="1"/>
            <a:r>
              <a:rPr lang="en-US" sz="1800" b="0" i="0" u="none" strike="noStrike" baseline="0" dirty="0">
                <a:latin typeface="Calibri" panose="020F0502020204030204" pitchFamily="34" charset="0"/>
                <a:cs typeface="Calibri" panose="020F0502020204030204" pitchFamily="34" charset="0"/>
              </a:rPr>
              <a:t>In early half of pregnancy, only 10–12% of body weight gain occurs. Early pregnancy is characterized by tissue differentiation, organ formation, and development of fetal structures. However, there is a steady increase in weight at the rate of 15 g/day from 24 to 37 weeks of gestation. </a:t>
            </a:r>
          </a:p>
          <a:p>
            <a:pPr lvl="1"/>
            <a:r>
              <a:rPr lang="en-US" sz="1800" dirty="0">
                <a:latin typeface="Calibri" panose="020F0502020204030204" pitchFamily="34" charset="0"/>
                <a:cs typeface="Calibri" panose="020F0502020204030204" pitchFamily="34" charset="0"/>
              </a:rPr>
              <a:t>There is a rapid increase in fetal weight, length, and head circumference in the last half of gestation.</a:t>
            </a:r>
          </a:p>
          <a:p>
            <a:pPr lvl="1"/>
            <a:r>
              <a:rPr lang="en-US" sz="1800" dirty="0">
                <a:latin typeface="Calibri" panose="020F0502020204030204" pitchFamily="34" charset="0"/>
                <a:cs typeface="Calibri" panose="020F0502020204030204" pitchFamily="34" charset="0"/>
              </a:rPr>
              <a:t>Intrauterine fetal growth can be assessed by ultrasonography in terms of fetal weight, femur length, and biparietal diameter. </a:t>
            </a:r>
          </a:p>
        </p:txBody>
      </p:sp>
    </p:spTree>
    <p:extLst>
      <p:ext uri="{BB962C8B-B14F-4D97-AF65-F5344CB8AC3E}">
        <p14:creationId xmlns:p14="http://schemas.microsoft.com/office/powerpoint/2010/main" val="3711871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1E869EB-0A4C-22A2-D08C-8A721E749B45}"/>
              </a:ext>
            </a:extLst>
          </p:cNvPr>
          <p:cNvSpPr txBox="1"/>
          <p:nvPr/>
        </p:nvSpPr>
        <p:spPr>
          <a:xfrm>
            <a:off x="354544" y="470730"/>
            <a:ext cx="10851012" cy="4524315"/>
          </a:xfrm>
          <a:prstGeom prst="rect">
            <a:avLst/>
          </a:prstGeom>
          <a:noFill/>
        </p:spPr>
        <p:txBody>
          <a:bodyPr wrap="square">
            <a:spAutoFit/>
          </a:bodyPr>
          <a:lstStyle/>
          <a:p>
            <a:r>
              <a:rPr lang="en-IN" sz="2400" b="1" i="1" u="none" strike="noStrike" baseline="0" dirty="0" err="1">
                <a:latin typeface="Calibri" panose="020F0502020204030204" pitchFamily="34" charset="0"/>
                <a:cs typeface="Calibri" panose="020F0502020204030204" pitchFamily="34" charset="0"/>
              </a:rPr>
              <a:t>Fetal</a:t>
            </a:r>
            <a:r>
              <a:rPr lang="en-IN" sz="2400" b="1" i="1" u="none" strike="noStrike" baseline="0" dirty="0">
                <a:latin typeface="Calibri" panose="020F0502020204030204" pitchFamily="34" charset="0"/>
                <a:cs typeface="Calibri" panose="020F0502020204030204" pitchFamily="34" charset="0"/>
              </a:rPr>
              <a:t> Differentiation </a:t>
            </a:r>
            <a:endParaRPr lang="en-IN" sz="2400" b="1" i="0" u="none" strike="noStrike" baseline="0"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Early weeks of pregnancy are characterized by differentiation and development of neurons and glial cells with neuronal migration.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Major part of “brain growth spurt” is characterized by rapid multiplication of glial cells in early stages, followed by myelination of nerve fibers, extending from mid-gestation to 18 months of age. </a:t>
            </a:r>
          </a:p>
          <a:p>
            <a:pPr algn="just"/>
            <a:endParaRPr lang="en-IN" sz="2400" b="0" i="1" u="none" strike="noStrike" baseline="0" dirty="0">
              <a:latin typeface="Calibri" panose="020F0502020204030204" pitchFamily="34" charset="0"/>
              <a:cs typeface="Calibri" panose="020F0502020204030204" pitchFamily="34" charset="0"/>
            </a:endParaRPr>
          </a:p>
          <a:p>
            <a:r>
              <a:rPr lang="en-IN" sz="2400" b="1" i="1" u="none" strike="noStrike" baseline="0" dirty="0" err="1">
                <a:latin typeface="Calibri" panose="020F0502020204030204" pitchFamily="34" charset="0"/>
                <a:cs typeface="Calibri" panose="020F0502020204030204" pitchFamily="34" charset="0"/>
              </a:rPr>
              <a:t>Fetal</a:t>
            </a:r>
            <a:r>
              <a:rPr lang="en-IN" sz="2400" b="1" i="1" u="none" strike="noStrike" baseline="0" dirty="0">
                <a:latin typeface="Calibri" panose="020F0502020204030204" pitchFamily="34" charset="0"/>
                <a:cs typeface="Calibri" panose="020F0502020204030204" pitchFamily="34" charset="0"/>
              </a:rPr>
              <a:t> Growth Factors </a:t>
            </a:r>
            <a:endParaRPr lang="en-IN" sz="2400" b="1" i="0" u="none" strike="noStrike" baseline="0"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Hormones such as insulin, insulin-like growth factor (IGF), and thyroid hormones have an important role in late gestation for tissue differentiation and growth.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Glucocorticoids play an important role near term gestation for initiation and control of maturational events that occur in organs such as lung, liver, and gut </a:t>
            </a:r>
            <a:endParaRPr lang="en-IN"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4947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39447-7813-761D-5B2D-3FDF9C69C92A}"/>
              </a:ext>
            </a:extLst>
          </p:cNvPr>
          <p:cNvSpPr>
            <a:spLocks noGrp="1"/>
          </p:cNvSpPr>
          <p:nvPr>
            <p:ph type="title"/>
          </p:nvPr>
        </p:nvSpPr>
        <p:spPr>
          <a:xfrm>
            <a:off x="332509" y="365125"/>
            <a:ext cx="11021291" cy="848533"/>
          </a:xfrm>
        </p:spPr>
        <p:txBody>
          <a:bodyPr/>
          <a:lstStyle/>
          <a:p>
            <a:pPr algn="l"/>
            <a:r>
              <a:rPr lang="en-IN" b="1" dirty="0">
                <a:solidFill>
                  <a:srgbClr val="FF0000"/>
                </a:solidFill>
              </a:rPr>
              <a:t>Postnatal Growth</a:t>
            </a:r>
          </a:p>
        </p:txBody>
      </p:sp>
      <p:sp>
        <p:nvSpPr>
          <p:cNvPr id="3" name="Content Placeholder 2">
            <a:extLst>
              <a:ext uri="{FF2B5EF4-FFF2-40B4-BE49-F238E27FC236}">
                <a16:creationId xmlns:a16="http://schemas.microsoft.com/office/drawing/2014/main" id="{E0B10E1D-39DA-F53D-C107-CCF25626F4EB}"/>
              </a:ext>
            </a:extLst>
          </p:cNvPr>
          <p:cNvSpPr>
            <a:spLocks noGrp="1"/>
          </p:cNvSpPr>
          <p:nvPr>
            <p:ph idx="1"/>
          </p:nvPr>
        </p:nvSpPr>
        <p:spPr>
          <a:xfrm>
            <a:off x="332509" y="1253331"/>
            <a:ext cx="10515600" cy="4351338"/>
          </a:xfrm>
        </p:spPr>
        <p:txBody>
          <a:bodyPr>
            <a:normAutofit/>
          </a:bodyPr>
          <a:lstStyle/>
          <a:p>
            <a:r>
              <a:rPr lang="en-GB" dirty="0"/>
              <a:t>Infancy (birth to 1 year)</a:t>
            </a:r>
          </a:p>
          <a:p>
            <a:r>
              <a:rPr lang="en-IN" dirty="0"/>
              <a:t>Childhood (1–11 years)</a:t>
            </a:r>
            <a:endParaRPr lang="en-GB" dirty="0"/>
          </a:p>
          <a:p>
            <a:pPr marL="0" indent="0">
              <a:buNone/>
            </a:pPr>
            <a:r>
              <a:rPr lang="en-GB" dirty="0"/>
              <a:t>	- </a:t>
            </a:r>
            <a:r>
              <a:rPr lang="en-IN" dirty="0"/>
              <a:t>Toddler (1–2 years)</a:t>
            </a:r>
          </a:p>
          <a:p>
            <a:pPr marL="0" indent="0">
              <a:buNone/>
            </a:pPr>
            <a:r>
              <a:rPr lang="en-IN" dirty="0"/>
              <a:t>	- </a:t>
            </a:r>
            <a:r>
              <a:rPr lang="en-GB" dirty="0"/>
              <a:t>Preschool (2–5 years)</a:t>
            </a:r>
          </a:p>
          <a:p>
            <a:pPr marL="0" indent="0">
              <a:buNone/>
            </a:pPr>
            <a:r>
              <a:rPr lang="en-GB" dirty="0"/>
              <a:t>	- School-going age group (5–11 years)</a:t>
            </a:r>
          </a:p>
          <a:p>
            <a:r>
              <a:rPr lang="en-IN" dirty="0"/>
              <a:t>Adolescence (11-19 y)</a:t>
            </a:r>
          </a:p>
        </p:txBody>
      </p:sp>
    </p:spTree>
    <p:extLst>
      <p:ext uri="{BB962C8B-B14F-4D97-AF65-F5344CB8AC3E}">
        <p14:creationId xmlns:p14="http://schemas.microsoft.com/office/powerpoint/2010/main" val="157071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64255-0548-C87E-466D-E7E2C26A5071}"/>
              </a:ext>
            </a:extLst>
          </p:cNvPr>
          <p:cNvSpPr>
            <a:spLocks noGrp="1"/>
          </p:cNvSpPr>
          <p:nvPr>
            <p:ph type="title"/>
          </p:nvPr>
        </p:nvSpPr>
        <p:spPr>
          <a:xfrm>
            <a:off x="415636" y="365125"/>
            <a:ext cx="10938164" cy="1325563"/>
          </a:xfrm>
        </p:spPr>
        <p:txBody>
          <a:bodyPr>
            <a:normAutofit fontScale="90000"/>
          </a:bodyPr>
          <a:lstStyle/>
          <a:p>
            <a:pPr algn="l"/>
            <a:br>
              <a:rPr lang="en-GB" dirty="0">
                <a:solidFill>
                  <a:srgbClr val="FF0000"/>
                </a:solidFill>
              </a:rPr>
            </a:br>
            <a:r>
              <a:rPr lang="en-GB" sz="4000" b="1" dirty="0">
                <a:solidFill>
                  <a:srgbClr val="FF0000"/>
                </a:solidFill>
              </a:rPr>
              <a:t>Body proportions as the child grows through different phases of growth</a:t>
            </a:r>
            <a:br>
              <a:rPr lang="en-GB" dirty="0">
                <a:solidFill>
                  <a:srgbClr val="FF0000"/>
                </a:solidFill>
              </a:rPr>
            </a:br>
            <a:endParaRPr lang="en-IN" dirty="0">
              <a:solidFill>
                <a:srgbClr val="FF0000"/>
              </a:solidFill>
            </a:endParaRPr>
          </a:p>
        </p:txBody>
      </p:sp>
      <p:pic>
        <p:nvPicPr>
          <p:cNvPr id="4" name="image9.jpeg">
            <a:extLst>
              <a:ext uri="{FF2B5EF4-FFF2-40B4-BE49-F238E27FC236}">
                <a16:creationId xmlns:a16="http://schemas.microsoft.com/office/drawing/2014/main" id="{30E1BE41-E4AC-FDDE-E602-4F9F2CA74B71}"/>
              </a:ext>
            </a:extLst>
          </p:cNvPr>
          <p:cNvPicPr>
            <a:picLocks noGrp="1" noChangeAspect="1"/>
          </p:cNvPicPr>
          <p:nvPr>
            <p:ph idx="1"/>
          </p:nvPr>
        </p:nvPicPr>
        <p:blipFill>
          <a:blip r:embed="rId2" cstate="print"/>
          <a:stretch>
            <a:fillRect/>
          </a:stretch>
        </p:blipFill>
        <p:spPr>
          <a:xfrm>
            <a:off x="2146041" y="1690688"/>
            <a:ext cx="7473820" cy="4607475"/>
          </a:xfrm>
          <a:prstGeom prst="rect">
            <a:avLst/>
          </a:prstGeom>
        </p:spPr>
      </p:pic>
    </p:spTree>
    <p:extLst>
      <p:ext uri="{BB962C8B-B14F-4D97-AF65-F5344CB8AC3E}">
        <p14:creationId xmlns:p14="http://schemas.microsoft.com/office/powerpoint/2010/main" val="1388247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1B10F5-9AD0-B8C9-049A-BE02950D86A2}"/>
              </a:ext>
            </a:extLst>
          </p:cNvPr>
          <p:cNvPicPr>
            <a:picLocks noChangeAspect="1"/>
          </p:cNvPicPr>
          <p:nvPr/>
        </p:nvPicPr>
        <p:blipFill>
          <a:blip r:embed="rId2"/>
          <a:stretch>
            <a:fillRect/>
          </a:stretch>
        </p:blipFill>
        <p:spPr>
          <a:xfrm>
            <a:off x="310341" y="1036199"/>
            <a:ext cx="11111346" cy="4785602"/>
          </a:xfrm>
          <a:prstGeom prst="rect">
            <a:avLst/>
          </a:prstGeom>
        </p:spPr>
      </p:pic>
    </p:spTree>
    <p:extLst>
      <p:ext uri="{BB962C8B-B14F-4D97-AF65-F5344CB8AC3E}">
        <p14:creationId xmlns:p14="http://schemas.microsoft.com/office/powerpoint/2010/main" val="1161786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E39EFE-9B23-0B85-5FAE-A2DBD2B4DF35}"/>
              </a:ext>
            </a:extLst>
          </p:cNvPr>
          <p:cNvPicPr>
            <a:picLocks noChangeAspect="1"/>
          </p:cNvPicPr>
          <p:nvPr/>
        </p:nvPicPr>
        <p:blipFill>
          <a:blip r:embed="rId2"/>
          <a:stretch>
            <a:fillRect/>
          </a:stretch>
        </p:blipFill>
        <p:spPr>
          <a:xfrm>
            <a:off x="2259105" y="719241"/>
            <a:ext cx="7333129" cy="5419517"/>
          </a:xfrm>
          <a:prstGeom prst="rect">
            <a:avLst/>
          </a:prstGeom>
        </p:spPr>
      </p:pic>
    </p:spTree>
    <p:extLst>
      <p:ext uri="{BB962C8B-B14F-4D97-AF65-F5344CB8AC3E}">
        <p14:creationId xmlns:p14="http://schemas.microsoft.com/office/powerpoint/2010/main" val="4217508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995F4-0BE1-BDC3-3054-28A02A776FF8}"/>
              </a:ext>
            </a:extLst>
          </p:cNvPr>
          <p:cNvSpPr>
            <a:spLocks noGrp="1"/>
          </p:cNvSpPr>
          <p:nvPr>
            <p:ph type="title"/>
          </p:nvPr>
        </p:nvSpPr>
        <p:spPr>
          <a:xfrm>
            <a:off x="1795396" y="725534"/>
            <a:ext cx="9378892" cy="654377"/>
          </a:xfrm>
        </p:spPr>
        <p:txBody>
          <a:bodyPr>
            <a:noAutofit/>
          </a:bodyPr>
          <a:lstStyle/>
          <a:p>
            <a:pPr algn="ctr"/>
            <a:r>
              <a:rPr lang="en-GB" b="1" dirty="0">
                <a:solidFill>
                  <a:srgbClr val="FF0000"/>
                </a:solidFill>
              </a:rPr>
              <a:t>IN A NUTSHELL: Principles and Phases of Growth</a:t>
            </a:r>
            <a:endParaRPr lang="en-IN" b="1" dirty="0">
              <a:solidFill>
                <a:srgbClr val="FF0000"/>
              </a:solidFill>
            </a:endParaRPr>
          </a:p>
        </p:txBody>
      </p:sp>
      <p:sp>
        <p:nvSpPr>
          <p:cNvPr id="3" name="Content Placeholder 2">
            <a:extLst>
              <a:ext uri="{FF2B5EF4-FFF2-40B4-BE49-F238E27FC236}">
                <a16:creationId xmlns:a16="http://schemas.microsoft.com/office/drawing/2014/main" id="{664D4602-EB2D-D27C-57FA-AA4216F8A51E}"/>
              </a:ext>
            </a:extLst>
          </p:cNvPr>
          <p:cNvSpPr>
            <a:spLocks noGrp="1"/>
          </p:cNvSpPr>
          <p:nvPr>
            <p:ph idx="1"/>
          </p:nvPr>
        </p:nvSpPr>
        <p:spPr>
          <a:xfrm>
            <a:off x="421059" y="1775749"/>
            <a:ext cx="10934126" cy="3929716"/>
          </a:xfrm>
        </p:spPr>
        <p:txBody>
          <a:bodyPr>
            <a:normAutofit/>
          </a:bodyPr>
          <a:lstStyle/>
          <a:p>
            <a:pPr marL="514350" indent="-514350">
              <a:buAutoNum type="arabicPeriod"/>
            </a:pPr>
            <a:r>
              <a:rPr lang="en-GB" dirty="0"/>
              <a:t>Different tissues of the body grow at different rates. Maximum brain growth occurs in first year of life. </a:t>
            </a:r>
          </a:p>
          <a:p>
            <a:pPr marL="514350" indent="-514350">
              <a:buAutoNum type="arabicPeriod"/>
            </a:pPr>
            <a:r>
              <a:rPr lang="en-GB" dirty="0"/>
              <a:t>Growth is described in two categories: Prenatal and postnatal. </a:t>
            </a:r>
          </a:p>
          <a:p>
            <a:pPr marL="514350" indent="-514350">
              <a:buAutoNum type="arabicPeriod"/>
            </a:pPr>
            <a:r>
              <a:rPr lang="en-GB" dirty="0"/>
              <a:t>Prenatal growth is characterized by three phases (ovum, embryo, and </a:t>
            </a:r>
            <a:r>
              <a:rPr lang="en-GB" dirty="0" err="1"/>
              <a:t>fetus</a:t>
            </a:r>
            <a:r>
              <a:rPr lang="en-GB" dirty="0"/>
              <a:t> 9 weeks to birth). </a:t>
            </a:r>
          </a:p>
          <a:p>
            <a:pPr marL="514350" indent="-514350">
              <a:buAutoNum type="arabicPeriod"/>
            </a:pPr>
            <a:r>
              <a:rPr lang="en-GB" dirty="0"/>
              <a:t>Postnatal growth is characterized by three phases (infancy 0–1 year, childhood 1–11 years; adolescence 11–19 years)</a:t>
            </a:r>
            <a:endParaRPr lang="en-IN" dirty="0"/>
          </a:p>
        </p:txBody>
      </p:sp>
      <p:pic>
        <p:nvPicPr>
          <p:cNvPr id="5" name="Picture 4">
            <a:extLst>
              <a:ext uri="{FF2B5EF4-FFF2-40B4-BE49-F238E27FC236}">
                <a16:creationId xmlns:a16="http://schemas.microsoft.com/office/drawing/2014/main" id="{03E00B34-FF0C-9866-157C-1903BC739BF9}"/>
              </a:ext>
            </a:extLst>
          </p:cNvPr>
          <p:cNvPicPr>
            <a:picLocks noChangeAspect="1"/>
          </p:cNvPicPr>
          <p:nvPr/>
        </p:nvPicPr>
        <p:blipFill>
          <a:blip r:embed="rId2"/>
          <a:stretch>
            <a:fillRect/>
          </a:stretch>
        </p:blipFill>
        <p:spPr>
          <a:xfrm>
            <a:off x="421059" y="415000"/>
            <a:ext cx="1179871" cy="1179871"/>
          </a:xfrm>
          <a:prstGeom prst="rect">
            <a:avLst/>
          </a:prstGeom>
        </p:spPr>
      </p:pic>
    </p:spTree>
    <p:extLst>
      <p:ext uri="{BB962C8B-B14F-4D97-AF65-F5344CB8AC3E}">
        <p14:creationId xmlns:p14="http://schemas.microsoft.com/office/powerpoint/2010/main" val="1207749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CF4D5B6-B109-C96A-E8E6-E9AF6E1AF24D}"/>
              </a:ext>
            </a:extLst>
          </p:cNvPr>
          <p:cNvSpPr txBox="1"/>
          <p:nvPr/>
        </p:nvSpPr>
        <p:spPr>
          <a:xfrm>
            <a:off x="385548" y="425861"/>
            <a:ext cx="10850721" cy="646331"/>
          </a:xfrm>
          <a:prstGeom prst="rect">
            <a:avLst/>
          </a:prstGeom>
          <a:noFill/>
        </p:spPr>
        <p:txBody>
          <a:bodyPr wrap="square">
            <a:spAutoFit/>
          </a:bodyPr>
          <a:lstStyle/>
          <a:p>
            <a:r>
              <a:rPr lang="en-IN" sz="3600" b="1" i="0" u="none" strike="noStrike" baseline="0" dirty="0">
                <a:solidFill>
                  <a:srgbClr val="FF0000"/>
                </a:solidFill>
                <a:latin typeface="Calibri" panose="020F0502020204030204" pitchFamily="34" charset="0"/>
                <a:cs typeface="Calibri" panose="020F0502020204030204" pitchFamily="34" charset="0"/>
              </a:rPr>
              <a:t>Normal Growth </a:t>
            </a:r>
          </a:p>
        </p:txBody>
      </p:sp>
      <p:sp>
        <p:nvSpPr>
          <p:cNvPr id="6" name="TextBox 5">
            <a:extLst>
              <a:ext uri="{FF2B5EF4-FFF2-40B4-BE49-F238E27FC236}">
                <a16:creationId xmlns:a16="http://schemas.microsoft.com/office/drawing/2014/main" id="{2660CC91-B5EF-A094-59BD-D1A1C20D7BE5}"/>
              </a:ext>
            </a:extLst>
          </p:cNvPr>
          <p:cNvSpPr txBox="1"/>
          <p:nvPr/>
        </p:nvSpPr>
        <p:spPr>
          <a:xfrm>
            <a:off x="385548" y="1161839"/>
            <a:ext cx="10850722" cy="3431709"/>
          </a:xfrm>
          <a:prstGeom prst="rect">
            <a:avLst/>
          </a:prstGeom>
          <a:noFill/>
        </p:spPr>
        <p:txBody>
          <a:bodyPr wrap="square">
            <a:spAutoFit/>
          </a:bodyPr>
          <a:lstStyle/>
          <a:p>
            <a:pPr algn="just">
              <a:spcBef>
                <a:spcPts val="600"/>
              </a:spcBef>
            </a:pPr>
            <a:r>
              <a:rPr lang="en-IN" sz="2400" b="1" i="0" u="none" strike="noStrike" baseline="0" dirty="0">
                <a:latin typeface="Calibri" panose="020F0502020204030204" pitchFamily="34" charset="0"/>
                <a:cs typeface="Calibri" panose="020F0502020204030204" pitchFamily="34" charset="0"/>
              </a:rPr>
              <a:t>SIZE AT BIRTH </a:t>
            </a:r>
            <a:endParaRPr lang="en-IN" sz="2400" b="0" i="0" u="none" strike="noStrike" baseline="0" dirty="0">
              <a:latin typeface="Calibri" panose="020F0502020204030204" pitchFamily="34" charset="0"/>
              <a:cs typeface="Calibri" panose="020F0502020204030204" pitchFamily="34" charset="0"/>
            </a:endParaRP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Birth weight: </a:t>
            </a:r>
            <a:r>
              <a:rPr lang="en-US" sz="2400" b="0" i="0" u="none" strike="noStrike" baseline="0" dirty="0">
                <a:latin typeface="Calibri" panose="020F0502020204030204" pitchFamily="34" charset="0"/>
                <a:cs typeface="Calibri" panose="020F0502020204030204" pitchFamily="34" charset="0"/>
              </a:rPr>
              <a:t>Average 2.8–2.9 kg.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Length </a:t>
            </a:r>
            <a:r>
              <a:rPr lang="en-US" sz="2400" b="0" i="0" u="none" strike="noStrike" baseline="0" dirty="0">
                <a:latin typeface="Calibri" panose="020F0502020204030204" pitchFamily="34" charset="0"/>
                <a:cs typeface="Calibri" panose="020F0502020204030204" pitchFamily="34" charset="0"/>
              </a:rPr>
              <a:t>of a normal full-term male infant is around 50 cm.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Head circumference </a:t>
            </a:r>
            <a:r>
              <a:rPr lang="en-US" sz="2400" b="0" i="0" u="none" strike="noStrike" baseline="0" dirty="0">
                <a:latin typeface="Calibri" panose="020F0502020204030204" pitchFamily="34" charset="0"/>
                <a:cs typeface="Calibri" panose="020F0502020204030204" pitchFamily="34" charset="0"/>
              </a:rPr>
              <a:t>at birth is 35–37 cm.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Physical proportions: </a:t>
            </a:r>
            <a:r>
              <a:rPr lang="en-US" sz="2400" b="0" i="0" u="none" strike="noStrike" baseline="0" dirty="0">
                <a:latin typeface="Calibri" panose="020F0502020204030204" pitchFamily="34" charset="0"/>
                <a:cs typeface="Calibri" panose="020F0502020204030204" pitchFamily="34" charset="0"/>
              </a:rPr>
              <a:t>The head is large for body size, face is small and rounded, mandible is small, chest is rounded, and the abdomen is protuberant. Limbs are short and ratio of upper to lower segment is high (1.7:1) </a:t>
            </a:r>
            <a:endParaRPr lang="en-IN" sz="2400" dirty="0">
              <a:latin typeface="Calibri" panose="020F0502020204030204" pitchFamily="34" charset="0"/>
              <a:cs typeface="Calibri" panose="020F0502020204030204" pitchFamily="34" charset="0"/>
            </a:endParaRPr>
          </a:p>
          <a:p>
            <a:pPr marL="342900" indent="-342900" algn="just">
              <a:spcBef>
                <a:spcPts val="600"/>
              </a:spcBef>
              <a:buFont typeface="Arial" panose="020B0604020202020204" pitchFamily="34" charset="0"/>
              <a:buChar char="•"/>
            </a:pPr>
            <a:endParaRPr lang="en-US" sz="24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1841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DEE276-2D21-A570-A427-33ED1431B141}"/>
              </a:ext>
            </a:extLst>
          </p:cNvPr>
          <p:cNvSpPr txBox="1"/>
          <p:nvPr/>
        </p:nvSpPr>
        <p:spPr>
          <a:xfrm>
            <a:off x="428743" y="1237632"/>
            <a:ext cx="10826689" cy="2831544"/>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1" u="none" strike="noStrike" baseline="0" dirty="0">
                <a:latin typeface="Calibri" panose="020F0502020204030204" pitchFamily="34" charset="0"/>
                <a:cs typeface="Calibri" panose="020F0502020204030204" pitchFamily="34" charset="0"/>
              </a:rPr>
              <a:t>Maternal nutrition: </a:t>
            </a:r>
            <a:r>
              <a:rPr lang="en-US" sz="2400" b="0" i="0" u="none" strike="noStrike" baseline="0" dirty="0">
                <a:latin typeface="Calibri" panose="020F0502020204030204" pitchFamily="34" charset="0"/>
                <a:cs typeface="Calibri" panose="020F0502020204030204" pitchFamily="34" charset="0"/>
              </a:rPr>
              <a:t>Infants born to mothers who are short (height &lt;145 cm), underweight (&lt;45 kg </a:t>
            </a:r>
            <a:r>
              <a:rPr lang="en-US" sz="2400" b="0" i="0" u="none" strike="noStrike" baseline="0" dirty="0" err="1">
                <a:latin typeface="Calibri" panose="020F0502020204030204" pitchFamily="34" charset="0"/>
                <a:cs typeface="Calibri" panose="020F0502020204030204" pitchFamily="34" charset="0"/>
              </a:rPr>
              <a:t>prepregnancy</a:t>
            </a:r>
            <a:r>
              <a:rPr lang="en-US" sz="2400" b="0" i="0" u="none" strike="noStrike" baseline="0" dirty="0">
                <a:latin typeface="Calibri" panose="020F0502020204030204" pitchFamily="34" charset="0"/>
                <a:cs typeface="Calibri" panose="020F0502020204030204" pitchFamily="34" charset="0"/>
              </a:rPr>
              <a:t> weight), anemic (hemoglobin &lt;8 g/dL), or </a:t>
            </a:r>
            <a:r>
              <a:rPr lang="en-US" sz="2400" b="0" i="0" u="none" strike="noStrike" baseline="0" dirty="0" err="1">
                <a:latin typeface="Calibri" panose="020F0502020204030204" pitchFamily="34" charset="0"/>
                <a:cs typeface="Calibri" panose="020F0502020204030204" pitchFamily="34" charset="0"/>
              </a:rPr>
              <a:t>hypoalbuminemic</a:t>
            </a:r>
            <a:r>
              <a:rPr lang="en-US" sz="2400" b="0" i="0" u="none" strike="noStrike" baseline="0" dirty="0">
                <a:latin typeface="Calibri" panose="020F0502020204030204" pitchFamily="34" charset="0"/>
                <a:cs typeface="Calibri" panose="020F0502020204030204" pitchFamily="34" charset="0"/>
              </a:rPr>
              <a:t> (serum albumin &lt; 2.5 g/dL) are likely to be born low birthweight, (&lt;2.5 kg).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Maternal infection, toxemia, cigarette smoking, alcoholism or drug addiction, exposure to radiation, and systemic disorders may lead to decreased birthweight. </a:t>
            </a:r>
          </a:p>
          <a:p>
            <a:pPr marL="342900" indent="-342900" algn="just">
              <a:spcBef>
                <a:spcPts val="600"/>
              </a:spcBef>
              <a:buFont typeface="Wingdings" panose="05000000000000000000" pitchFamily="2" charset="2"/>
              <a:buChar char="§"/>
            </a:pPr>
            <a:r>
              <a:rPr lang="en-US" sz="2400" dirty="0">
                <a:latin typeface="Calibri" panose="020F0502020204030204" pitchFamily="34" charset="0"/>
                <a:cs typeface="Calibri" panose="020F0502020204030204" pitchFamily="34" charset="0"/>
              </a:rPr>
              <a:t>Fetal factors: Chromosomal and genetics anomalies</a:t>
            </a:r>
            <a:endParaRPr lang="en-US" sz="2400" b="0" i="0" u="none" strike="noStrike" baseline="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281E262-19D5-904C-A3DD-74FFA38FB3B1}"/>
              </a:ext>
            </a:extLst>
          </p:cNvPr>
          <p:cNvSpPr txBox="1"/>
          <p:nvPr/>
        </p:nvSpPr>
        <p:spPr>
          <a:xfrm>
            <a:off x="564842" y="408420"/>
            <a:ext cx="10008947" cy="646331"/>
          </a:xfrm>
          <a:prstGeom prst="rect">
            <a:avLst/>
          </a:prstGeom>
          <a:noFill/>
        </p:spPr>
        <p:txBody>
          <a:bodyPr wrap="square">
            <a:spAutoFit/>
          </a:bodyPr>
          <a:lstStyle/>
          <a:p>
            <a:r>
              <a:rPr lang="en-IN" sz="3600" b="1" i="0" u="none" strike="noStrike" baseline="0" dirty="0">
                <a:solidFill>
                  <a:srgbClr val="FF0000"/>
                </a:solidFill>
                <a:latin typeface="Calibri" panose="020F0502020204030204" pitchFamily="34" charset="0"/>
                <a:cs typeface="Calibri" panose="020F0502020204030204" pitchFamily="34" charset="0"/>
              </a:rPr>
              <a:t>Factors Affecting Birth Size</a:t>
            </a:r>
          </a:p>
        </p:txBody>
      </p:sp>
    </p:spTree>
    <p:extLst>
      <p:ext uri="{BB962C8B-B14F-4D97-AF65-F5344CB8AC3E}">
        <p14:creationId xmlns:p14="http://schemas.microsoft.com/office/powerpoint/2010/main" val="324772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EBFCE5-932C-F127-668C-01222A608FCB}"/>
              </a:ext>
            </a:extLst>
          </p:cNvPr>
          <p:cNvSpPr txBox="1"/>
          <p:nvPr/>
        </p:nvSpPr>
        <p:spPr>
          <a:xfrm>
            <a:off x="385729" y="1344820"/>
            <a:ext cx="11095631" cy="3570208"/>
          </a:xfrm>
          <a:prstGeom prst="rect">
            <a:avLst/>
          </a:prstGeom>
          <a:noFill/>
        </p:spPr>
        <p:txBody>
          <a:bodyPr wrap="square">
            <a:spAutoFit/>
          </a:bodyPr>
          <a:lstStyle/>
          <a:p>
            <a:pPr algn="just">
              <a:spcBef>
                <a:spcPts val="600"/>
              </a:spcBef>
            </a:pPr>
            <a:r>
              <a:rPr lang="en-US" sz="2400" b="0" i="1" u="none" strike="noStrike" baseline="0" dirty="0"/>
              <a:t>Weight: </a:t>
            </a:r>
          </a:p>
          <a:p>
            <a:pPr marL="342900" indent="-342900" algn="just">
              <a:spcBef>
                <a:spcPts val="600"/>
              </a:spcBef>
              <a:buFont typeface="Calibri" panose="020F0502020204030204" pitchFamily="34" charset="0"/>
              <a:buChar char="˗"/>
            </a:pPr>
            <a:r>
              <a:rPr lang="en-US" sz="2400" b="0" i="0" u="none" strike="noStrike" baseline="0" dirty="0"/>
              <a:t>A term child loses 10% of his weight during first 3 days of life. </a:t>
            </a:r>
          </a:p>
          <a:p>
            <a:pPr marL="342900" indent="-342900" algn="just">
              <a:spcBef>
                <a:spcPts val="600"/>
              </a:spcBef>
              <a:buFont typeface="Calibri" panose="020F0502020204030204" pitchFamily="34" charset="0"/>
              <a:buChar char="˗"/>
            </a:pPr>
            <a:r>
              <a:rPr lang="en-US" sz="2400" b="0" i="0" u="none" strike="noStrike" baseline="0" dirty="0"/>
              <a:t>The birthweight is regained by 10 days of life. </a:t>
            </a:r>
          </a:p>
          <a:p>
            <a:pPr marL="342900" indent="-342900" algn="just">
              <a:spcBef>
                <a:spcPts val="600"/>
              </a:spcBef>
              <a:buFont typeface="Calibri" panose="020F0502020204030204" pitchFamily="34" charset="0"/>
              <a:buChar char="˗"/>
            </a:pPr>
            <a:r>
              <a:rPr lang="en-US" sz="2400" b="0" i="0" u="none" strike="noStrike" baseline="0" dirty="0"/>
              <a:t>Subsequently, weight gain occurs @ 25–30 g/day for the first 3 months. </a:t>
            </a:r>
          </a:p>
          <a:p>
            <a:pPr marL="342900" indent="-342900" algn="just">
              <a:spcBef>
                <a:spcPts val="600"/>
              </a:spcBef>
              <a:buFont typeface="Calibri" panose="020F0502020204030204" pitchFamily="34" charset="0"/>
              <a:buChar char="˗"/>
            </a:pPr>
            <a:r>
              <a:rPr lang="en-US" sz="2400" b="0" i="0" u="none" strike="noStrike" baseline="0" dirty="0"/>
              <a:t>Thereafter, 400 g of weight gain occurs every month, till 1 year. </a:t>
            </a:r>
          </a:p>
          <a:p>
            <a:pPr marL="342900" indent="-342900" algn="just">
              <a:spcBef>
                <a:spcPts val="600"/>
              </a:spcBef>
              <a:buFont typeface="Calibri" panose="020F0502020204030204" pitchFamily="34" charset="0"/>
              <a:buChar char="˗"/>
            </a:pPr>
            <a:r>
              <a:rPr lang="en-US" sz="2400" b="0" i="0" u="none" strike="noStrike" baseline="0" dirty="0"/>
              <a:t>Infant doubles his birthweight by 5 months and triples it by 1 year of age. </a:t>
            </a:r>
          </a:p>
          <a:p>
            <a:pPr marL="342900" indent="-342900" algn="just">
              <a:spcBef>
                <a:spcPts val="600"/>
              </a:spcBef>
              <a:buFont typeface="Calibri" panose="020F0502020204030204" pitchFamily="34" charset="0"/>
              <a:buChar char="˗"/>
            </a:pPr>
            <a:r>
              <a:rPr lang="en-US" sz="2400" b="0" i="0" u="none" strike="noStrike" baseline="0" dirty="0"/>
              <a:t>The weight at 5 months, 1 year, and 2 years is approximately 6, 9, and 12 kg, respectively. </a:t>
            </a:r>
            <a:endParaRPr lang="en-IN" sz="2400" dirty="0"/>
          </a:p>
        </p:txBody>
      </p:sp>
      <p:sp>
        <p:nvSpPr>
          <p:cNvPr id="2" name="TextBox 1">
            <a:extLst>
              <a:ext uri="{FF2B5EF4-FFF2-40B4-BE49-F238E27FC236}">
                <a16:creationId xmlns:a16="http://schemas.microsoft.com/office/drawing/2014/main" id="{4D2A28F0-5E8B-B773-5797-BA3C659D9037}"/>
              </a:ext>
            </a:extLst>
          </p:cNvPr>
          <p:cNvSpPr txBox="1"/>
          <p:nvPr/>
        </p:nvSpPr>
        <p:spPr>
          <a:xfrm>
            <a:off x="487608" y="421490"/>
            <a:ext cx="10891871" cy="923330"/>
          </a:xfrm>
          <a:prstGeom prst="rect">
            <a:avLst/>
          </a:prstGeom>
          <a:noFill/>
        </p:spPr>
        <p:txBody>
          <a:bodyPr wrap="square" rtlCol="0">
            <a:spAutoFit/>
          </a:bodyPr>
          <a:lstStyle/>
          <a:p>
            <a:r>
              <a:rPr lang="en-US" sz="3600" b="1" dirty="0">
                <a:solidFill>
                  <a:srgbClr val="FF0000"/>
                </a:solidFill>
              </a:rPr>
              <a:t>GROWTH IN INFANCY (FIRST YEAR OF LIFE) </a:t>
            </a:r>
          </a:p>
          <a:p>
            <a:endParaRPr lang="en-IN" dirty="0">
              <a:solidFill>
                <a:srgbClr val="FF0000"/>
              </a:solidFill>
            </a:endParaRPr>
          </a:p>
        </p:txBody>
      </p:sp>
    </p:spTree>
    <p:extLst>
      <p:ext uri="{BB962C8B-B14F-4D97-AF65-F5344CB8AC3E}">
        <p14:creationId xmlns:p14="http://schemas.microsoft.com/office/powerpoint/2010/main" val="1574165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6E7C0A2-9505-F62E-123C-E88A41ECEED1}"/>
              </a:ext>
            </a:extLst>
          </p:cNvPr>
          <p:cNvSpPr txBox="1"/>
          <p:nvPr/>
        </p:nvSpPr>
        <p:spPr>
          <a:xfrm>
            <a:off x="365451" y="1283776"/>
            <a:ext cx="10890913" cy="3785652"/>
          </a:xfrm>
          <a:prstGeom prst="rect">
            <a:avLst/>
          </a:prstGeom>
          <a:noFill/>
        </p:spPr>
        <p:txBody>
          <a:bodyPr wrap="square">
            <a:spAutoFit/>
          </a:bodyPr>
          <a:lstStyle/>
          <a:p>
            <a:pPr marL="457200" indent="-457200" algn="just">
              <a:buFont typeface="Arial" panose="020B0604020202020204" pitchFamily="34" charset="0"/>
              <a:buChar char="•"/>
            </a:pPr>
            <a:r>
              <a:rPr lang="en-US" sz="2400" b="0" i="1" u="none" strike="noStrike" baseline="0" dirty="0">
                <a:latin typeface="Calibri" panose="020F0502020204030204" pitchFamily="34" charset="0"/>
              </a:rPr>
              <a:t>Length: </a:t>
            </a:r>
            <a:r>
              <a:rPr lang="en-US" sz="2400" b="0" i="0" u="none" strike="noStrike" baseline="0" dirty="0">
                <a:latin typeface="Calibri" panose="020F0502020204030204" pitchFamily="34" charset="0"/>
              </a:rPr>
              <a:t>A term newborn measures 50 cm at birth, 60 cm at 3 months, 70 cm at 9 months, and 75 cm at 1 year of age. </a:t>
            </a:r>
          </a:p>
          <a:p>
            <a:pPr algn="just"/>
            <a:endParaRPr lang="en-US" sz="2400" b="0" i="0" u="none" strike="noStrike" baseline="0" dirty="0">
              <a:latin typeface="Calibri" panose="020F0502020204030204" pitchFamily="34" charset="0"/>
            </a:endParaRPr>
          </a:p>
          <a:p>
            <a:pPr marL="457200" indent="-457200" algn="just">
              <a:buFont typeface="Arial" panose="020B0604020202020204" pitchFamily="34" charset="0"/>
              <a:buChar char="•"/>
            </a:pPr>
            <a:r>
              <a:rPr lang="en-US" sz="2400" b="0" i="1" u="none" strike="noStrike" baseline="0" dirty="0">
                <a:latin typeface="Calibri" panose="020F0502020204030204" pitchFamily="34" charset="0"/>
              </a:rPr>
              <a:t>Head growth: </a:t>
            </a:r>
            <a:r>
              <a:rPr lang="en-US" sz="2400" b="0" i="0" u="none" strike="noStrike" baseline="0" dirty="0">
                <a:latin typeface="Calibri" panose="020F0502020204030204" pitchFamily="34" charset="0"/>
              </a:rPr>
              <a:t>It occurs in parallel to the rapid brain growth during this period. </a:t>
            </a:r>
          </a:p>
          <a:p>
            <a:pPr lvl="2" algn="just"/>
            <a:r>
              <a:rPr lang="en-US" sz="2400" dirty="0">
                <a:latin typeface="Calibri" panose="020F0502020204030204" pitchFamily="34" charset="0"/>
              </a:rPr>
              <a:t>- 0.3 </a:t>
            </a:r>
            <a:r>
              <a:rPr lang="en-US" sz="2400" dirty="0" err="1">
                <a:latin typeface="Calibri" panose="020F0502020204030204" pitchFamily="34" charset="0"/>
              </a:rPr>
              <a:t>mo</a:t>
            </a:r>
            <a:r>
              <a:rPr lang="en-US" sz="2400" dirty="0">
                <a:latin typeface="Calibri" panose="020F0502020204030204" pitchFamily="34" charset="0"/>
              </a:rPr>
              <a:t>-increase by 5-6cm.</a:t>
            </a:r>
          </a:p>
          <a:p>
            <a:pPr lvl="2" algn="just"/>
            <a:r>
              <a:rPr lang="en-US" sz="2400" b="0" i="0" u="none" strike="noStrike" baseline="0" dirty="0">
                <a:latin typeface="Calibri" panose="020F0502020204030204" pitchFamily="34" charset="0"/>
              </a:rPr>
              <a:t>- 3-12 </a:t>
            </a:r>
            <a:r>
              <a:rPr lang="en-US" sz="2400" b="0" i="0" u="none" strike="noStrike" baseline="0" dirty="0" err="1">
                <a:latin typeface="Calibri" panose="020F0502020204030204" pitchFamily="34" charset="0"/>
              </a:rPr>
              <a:t>mo</a:t>
            </a:r>
            <a:r>
              <a:rPr lang="en-US" sz="2400" b="0" i="0" u="none" strike="noStrike" baseline="0" dirty="0">
                <a:latin typeface="Calibri" panose="020F0502020204030204" pitchFamily="34" charset="0"/>
              </a:rPr>
              <a:t>-increase by 5-6cm</a:t>
            </a:r>
          </a:p>
          <a:p>
            <a:pPr lvl="2" algn="just"/>
            <a:r>
              <a:rPr lang="en-US" sz="2400" dirty="0">
                <a:latin typeface="Calibri" panose="020F0502020204030204" pitchFamily="34" charset="0"/>
              </a:rPr>
              <a:t>- At 1 year: 45-47cm</a:t>
            </a:r>
            <a:r>
              <a:rPr lang="en-US" sz="2400" b="0" i="0" u="none" strike="noStrike" baseline="0" dirty="0">
                <a:latin typeface="Calibri" panose="020F0502020204030204" pitchFamily="34" charset="0"/>
              </a:rPr>
              <a:t> </a:t>
            </a:r>
          </a:p>
          <a:p>
            <a:pPr algn="just"/>
            <a:endParaRPr lang="en-US" sz="2400" b="0" i="0" u="none" strike="noStrike" baseline="0" dirty="0">
              <a:latin typeface="Calibri" panose="020F0502020204030204" pitchFamily="34" charset="0"/>
            </a:endParaRPr>
          </a:p>
          <a:p>
            <a:pPr marL="457200" indent="-457200" algn="just">
              <a:buFont typeface="Arial" panose="020B0604020202020204" pitchFamily="34" charset="0"/>
              <a:buChar char="•"/>
            </a:pPr>
            <a:r>
              <a:rPr lang="en-US" sz="2400" b="0" i="1" u="none" strike="noStrike" baseline="0" dirty="0">
                <a:latin typeface="Calibri" panose="020F0502020204030204" pitchFamily="34" charset="0"/>
              </a:rPr>
              <a:t>Chest circumference: </a:t>
            </a:r>
            <a:r>
              <a:rPr lang="en-US" sz="2400" b="0" i="0" u="none" strike="noStrike" baseline="0" dirty="0">
                <a:latin typeface="Calibri" panose="020F0502020204030204" pitchFamily="34" charset="0"/>
              </a:rPr>
              <a:t>This is less than the head circumference at birth. The two equalize by 6 months of age </a:t>
            </a:r>
            <a:endParaRPr lang="en-IN" sz="2400" dirty="0"/>
          </a:p>
        </p:txBody>
      </p:sp>
      <p:sp>
        <p:nvSpPr>
          <p:cNvPr id="2" name="TextBox 1">
            <a:extLst>
              <a:ext uri="{FF2B5EF4-FFF2-40B4-BE49-F238E27FC236}">
                <a16:creationId xmlns:a16="http://schemas.microsoft.com/office/drawing/2014/main" id="{23169B32-1700-F2C9-9B58-50A1BF719482}"/>
              </a:ext>
            </a:extLst>
          </p:cNvPr>
          <p:cNvSpPr txBox="1"/>
          <p:nvPr/>
        </p:nvSpPr>
        <p:spPr>
          <a:xfrm>
            <a:off x="385548" y="425861"/>
            <a:ext cx="10850721" cy="646331"/>
          </a:xfrm>
          <a:prstGeom prst="rect">
            <a:avLst/>
          </a:prstGeom>
          <a:noFill/>
        </p:spPr>
        <p:txBody>
          <a:bodyPr wrap="square">
            <a:spAutoFit/>
          </a:bodyPr>
          <a:lstStyle/>
          <a:p>
            <a:r>
              <a:rPr lang="en-IN" sz="3600" b="1" i="0" u="none" strike="noStrike" baseline="0" dirty="0">
                <a:solidFill>
                  <a:srgbClr val="FF0000"/>
                </a:solidFill>
                <a:latin typeface="Calibri" panose="020F0502020204030204" pitchFamily="34" charset="0"/>
                <a:cs typeface="Calibri" panose="020F0502020204030204" pitchFamily="34" charset="0"/>
              </a:rPr>
              <a:t>Growth in Infants </a:t>
            </a:r>
          </a:p>
        </p:txBody>
      </p:sp>
    </p:spTree>
    <p:extLst>
      <p:ext uri="{BB962C8B-B14F-4D97-AF65-F5344CB8AC3E}">
        <p14:creationId xmlns:p14="http://schemas.microsoft.com/office/powerpoint/2010/main" val="2358436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48045E0-382F-8E7E-1C76-3934068783D1}"/>
              </a:ext>
            </a:extLst>
          </p:cNvPr>
          <p:cNvSpPr/>
          <p:nvPr/>
        </p:nvSpPr>
        <p:spPr>
          <a:xfrm>
            <a:off x="1577788" y="5867101"/>
            <a:ext cx="7924800" cy="3646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dirty="0">
                <a:solidFill>
                  <a:srgbClr val="222222"/>
                </a:solidFill>
                <a:effectLst/>
                <a:latin typeface="Calibri" panose="020F0502020204030204" pitchFamily="34" charset="0"/>
              </a:rPr>
              <a:t>REFFER TO GROWTH STANDARD/REFERNCE FOR EXACT VALUES </a:t>
            </a:r>
            <a:endParaRPr lang="en-IN" dirty="0"/>
          </a:p>
        </p:txBody>
      </p:sp>
      <p:sp>
        <p:nvSpPr>
          <p:cNvPr id="4" name="TextBox 3">
            <a:extLst>
              <a:ext uri="{FF2B5EF4-FFF2-40B4-BE49-F238E27FC236}">
                <a16:creationId xmlns:a16="http://schemas.microsoft.com/office/drawing/2014/main" id="{6262ED41-6586-A1C8-7963-F36041D4B8C7}"/>
              </a:ext>
            </a:extLst>
          </p:cNvPr>
          <p:cNvSpPr txBox="1"/>
          <p:nvPr/>
        </p:nvSpPr>
        <p:spPr>
          <a:xfrm>
            <a:off x="367106" y="1113189"/>
            <a:ext cx="10972800" cy="4770537"/>
          </a:xfrm>
          <a:prstGeom prst="rect">
            <a:avLst/>
          </a:prstGeom>
          <a:noFill/>
        </p:spPr>
        <p:txBody>
          <a:bodyPr wrap="square">
            <a:spAutoFit/>
          </a:bodyPr>
          <a:lstStyle/>
          <a:p>
            <a:pPr algn="just">
              <a:spcBef>
                <a:spcPts val="500"/>
              </a:spcBef>
            </a:pPr>
            <a:r>
              <a:rPr lang="en-US" sz="2400" b="0" i="1" u="none" strike="noStrike" baseline="0" dirty="0">
                <a:latin typeface="Calibri" panose="020F0502020204030204" pitchFamily="34" charset="0"/>
                <a:cs typeface="Calibri" panose="020F0502020204030204" pitchFamily="34" charset="0"/>
              </a:rPr>
              <a:t>Weight: </a:t>
            </a:r>
          </a:p>
          <a:p>
            <a:pPr marL="342900" indent="-342900" algn="just">
              <a:spcBef>
                <a:spcPts val="500"/>
              </a:spcBef>
              <a:buFont typeface="Arial" panose="020B0604020202020204" pitchFamily="34" charset="0"/>
              <a:buChar char="•"/>
            </a:pPr>
            <a:r>
              <a:rPr lang="en-US" sz="2400" b="0" u="none" strike="noStrike" baseline="0" dirty="0">
                <a:latin typeface="Calibri" panose="020F0502020204030204" pitchFamily="34" charset="0"/>
                <a:cs typeface="Calibri" panose="020F0502020204030204" pitchFamily="34" charset="0"/>
              </a:rPr>
              <a:t>W</a:t>
            </a:r>
            <a:r>
              <a:rPr lang="en-US" sz="2400" b="0" i="0" u="none" strike="noStrike" baseline="0" dirty="0">
                <a:latin typeface="Calibri" panose="020F0502020204030204" pitchFamily="34" charset="0"/>
                <a:cs typeface="Calibri" panose="020F0502020204030204" pitchFamily="34" charset="0"/>
              </a:rPr>
              <a:t>eight of a child at the age of 2 years is four times and at 3 years is usually five times that of the birthweight. </a:t>
            </a:r>
          </a:p>
          <a:p>
            <a:pPr marL="342900" indent="-342900" algn="just">
              <a:spcBef>
                <a:spcPts val="5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G</a:t>
            </a:r>
            <a:r>
              <a:rPr lang="en-US" sz="2400" b="0" i="0" u="none" strike="noStrike" baseline="0" dirty="0">
                <a:latin typeface="Calibri" panose="020F0502020204030204" pitchFamily="34" charset="0"/>
                <a:cs typeface="Calibri" panose="020F0502020204030204" pitchFamily="34" charset="0"/>
              </a:rPr>
              <a:t>ains, 1.5–2.5 kg/year, from the age of 2 years till onset of adolescence. </a:t>
            </a:r>
          </a:p>
          <a:p>
            <a:pPr marL="342900" indent="-342900" algn="just">
              <a:spcBef>
                <a:spcPts val="5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Weight for age at a given age is more for boys (12-14y). </a:t>
            </a:r>
          </a:p>
          <a:p>
            <a:pPr marL="342900" indent="-342900" algn="just">
              <a:spcBef>
                <a:spcPts val="5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adolescent acceleration in weight occurs earlier in girls (10–12 years) than boys. </a:t>
            </a:r>
          </a:p>
          <a:p>
            <a:pPr marL="342900" indent="-342900" algn="just">
              <a:spcBef>
                <a:spcPts val="5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rapid weight gain is greatest in the year before menarche. Quick calculation of expected weight. </a:t>
            </a:r>
          </a:p>
          <a:p>
            <a:pPr marL="800100" lvl="1" indent="-342900" algn="just">
              <a:spcBef>
                <a:spcPts val="500"/>
              </a:spcBef>
              <a:buFont typeface="Calibri" panose="020F0502020204030204" pitchFamily="34" charset="0"/>
              <a:buChar char="˗"/>
            </a:pPr>
            <a:r>
              <a:rPr lang="en-US" sz="2400" b="0" i="0" u="none" strike="noStrike" baseline="0" dirty="0">
                <a:latin typeface="Calibri" panose="020F0502020204030204" pitchFamily="34" charset="0"/>
                <a:cs typeface="Calibri" panose="020F0502020204030204" pitchFamily="34" charset="0"/>
              </a:rPr>
              <a:t>3–12 months: expected weight = (age in months + 9)/2 </a:t>
            </a:r>
          </a:p>
          <a:p>
            <a:pPr marL="800100" lvl="1" indent="-342900" algn="just">
              <a:spcBef>
                <a:spcPts val="500"/>
              </a:spcBef>
              <a:buFont typeface="Calibri" panose="020F0502020204030204" pitchFamily="34" charset="0"/>
              <a:buChar char="˗"/>
            </a:pPr>
            <a:r>
              <a:rPr lang="en-US" sz="2400" b="0" i="0" u="none" strike="noStrike" baseline="0" dirty="0">
                <a:latin typeface="Calibri" panose="020F0502020204030204" pitchFamily="34" charset="0"/>
                <a:cs typeface="Calibri" panose="020F0502020204030204" pitchFamily="34" charset="0"/>
              </a:rPr>
              <a:t>1–6 years: expected weight = 2 (age in years) + 8 </a:t>
            </a:r>
          </a:p>
          <a:p>
            <a:pPr marL="800100" lvl="1" indent="-342900" algn="just">
              <a:spcBef>
                <a:spcPts val="500"/>
              </a:spcBef>
              <a:buFont typeface="Calibri" panose="020F0502020204030204" pitchFamily="34" charset="0"/>
              <a:buChar char="˗"/>
            </a:pPr>
            <a:r>
              <a:rPr lang="en-US" sz="2400" b="0" i="0" u="none" strike="noStrike" baseline="0" dirty="0">
                <a:latin typeface="Calibri" panose="020F0502020204030204" pitchFamily="34" charset="0"/>
                <a:cs typeface="Calibri" panose="020F0502020204030204" pitchFamily="34" charset="0"/>
              </a:rPr>
              <a:t>7–12 years: expected weight = [7 (age in years) – 5]/2 </a:t>
            </a:r>
            <a:endParaRPr lang="en-IN"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D0A42D6-FCA3-8FEF-3B0B-3D718114EEC1}"/>
              </a:ext>
            </a:extLst>
          </p:cNvPr>
          <p:cNvSpPr txBox="1"/>
          <p:nvPr/>
        </p:nvSpPr>
        <p:spPr>
          <a:xfrm>
            <a:off x="367106" y="419425"/>
            <a:ext cx="11089788" cy="646331"/>
          </a:xfrm>
          <a:prstGeom prst="rect">
            <a:avLst/>
          </a:prstGeom>
          <a:noFill/>
        </p:spPr>
        <p:txBody>
          <a:bodyPr wrap="square" rtlCol="0">
            <a:spAutoFit/>
          </a:bodyPr>
          <a:lstStyle/>
          <a:p>
            <a:r>
              <a:rPr lang="en-IN" sz="3600" b="1" i="0" u="none" strike="noStrike" baseline="0" dirty="0">
                <a:solidFill>
                  <a:srgbClr val="FF0000"/>
                </a:solidFill>
                <a:latin typeface="Calibri" panose="020F0502020204030204" pitchFamily="34" charset="0"/>
                <a:cs typeface="Calibri" panose="020F0502020204030204" pitchFamily="34" charset="0"/>
              </a:rPr>
              <a:t>GROWTH AFTER INFANCY: WEIGHT </a:t>
            </a:r>
            <a:endParaRPr lang="en-IN" sz="3600" b="0" i="0" u="none" strike="noStrike" baseline="0" dirty="0">
              <a:solidFill>
                <a:srgbClr val="FF0000"/>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AC60275-A44B-B6BF-205B-FCCDE7187037}"/>
              </a:ext>
            </a:extLst>
          </p:cNvPr>
          <p:cNvSpPr txBox="1"/>
          <p:nvPr/>
        </p:nvSpPr>
        <p:spPr>
          <a:xfrm>
            <a:off x="2528047" y="5883726"/>
            <a:ext cx="184731" cy="923330"/>
          </a:xfrm>
          <a:prstGeom prst="rect">
            <a:avLst/>
          </a:prstGeom>
          <a:noFill/>
        </p:spPr>
        <p:txBody>
          <a:bodyPr wrap="none" rtlCol="0">
            <a:spAutoFit/>
          </a:bodyPr>
          <a:lstStyle/>
          <a:p>
            <a:endParaRPr lang="en-GB" dirty="0"/>
          </a:p>
          <a:p>
            <a:endParaRPr lang="en-GB" dirty="0"/>
          </a:p>
          <a:p>
            <a:endParaRPr lang="en-IN" dirty="0"/>
          </a:p>
        </p:txBody>
      </p:sp>
    </p:spTree>
    <p:extLst>
      <p:ext uri="{BB962C8B-B14F-4D97-AF65-F5344CB8AC3E}">
        <p14:creationId xmlns:p14="http://schemas.microsoft.com/office/powerpoint/2010/main" val="1287597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5B977E7-6A02-8B48-E21D-C9FAC06D7720}"/>
              </a:ext>
            </a:extLst>
          </p:cNvPr>
          <p:cNvSpPr txBox="1"/>
          <p:nvPr/>
        </p:nvSpPr>
        <p:spPr>
          <a:xfrm>
            <a:off x="333635" y="493421"/>
            <a:ext cx="10968009" cy="5262979"/>
          </a:xfrm>
          <a:prstGeom prst="rect">
            <a:avLst/>
          </a:prstGeom>
          <a:noFill/>
        </p:spPr>
        <p:txBody>
          <a:bodyPr wrap="square">
            <a:spAutoFit/>
          </a:bodyPr>
          <a:lstStyle/>
          <a:p>
            <a:pPr algn="just"/>
            <a:r>
              <a:rPr lang="en-US" sz="2400" b="0" i="1" u="none" strike="noStrike" baseline="0" dirty="0">
                <a:latin typeface="Calibri" panose="020F0502020204030204" pitchFamily="34" charset="0"/>
              </a:rPr>
              <a:t>Stature</a:t>
            </a:r>
            <a:r>
              <a:rPr lang="en-US" sz="2400" b="0" u="none" strike="noStrike" baseline="0" dirty="0">
                <a:latin typeface="Calibri" panose="020F0502020204030204" pitchFamily="34" charset="0"/>
              </a:rPr>
              <a:t>:</a:t>
            </a:r>
            <a:r>
              <a:rPr lang="en-US" sz="2400" b="0" i="1" u="none" strike="noStrike" baseline="0" dirty="0">
                <a:latin typeface="Calibri" panose="020F0502020204030204" pitchFamily="34" charset="0"/>
              </a:rPr>
              <a:t> </a:t>
            </a:r>
            <a:endParaRPr lang="en-US" sz="2400" b="0" i="0" u="none" strike="noStrike" baseline="0" dirty="0">
              <a:latin typeface="Calibri" panose="020F0502020204030204" pitchFamily="34" charset="0"/>
            </a:endParaRPr>
          </a:p>
          <a:p>
            <a:pPr marL="800100" lvl="1" indent="-342900" algn="just">
              <a:buFont typeface="Calibri" panose="020F0502020204030204" pitchFamily="34" charset="0"/>
              <a:buChar char="˗"/>
            </a:pPr>
            <a:r>
              <a:rPr lang="en-US" sz="2400" dirty="0">
                <a:latin typeface="Calibri" panose="020F0502020204030204" pitchFamily="34" charset="0"/>
              </a:rPr>
              <a:t>At 2 year: 88-90 cm</a:t>
            </a:r>
            <a:r>
              <a:rPr lang="en-US" sz="2400" b="0" i="0" u="none" strike="noStrike" baseline="0" dirty="0">
                <a:latin typeface="Calibri" panose="020F0502020204030204" pitchFamily="34" charset="0"/>
              </a:rPr>
              <a:t>. </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Height at 4 years. 100 cm (double the </a:t>
            </a:r>
            <a:r>
              <a:rPr lang="en-US" sz="2400" dirty="0">
                <a:latin typeface="Calibri" panose="020F0502020204030204" pitchFamily="34" charset="0"/>
              </a:rPr>
              <a:t>birth </a:t>
            </a:r>
            <a:r>
              <a:rPr lang="en-US" sz="2400" b="0" i="0" u="none" strike="noStrike" baseline="0" dirty="0">
                <a:latin typeface="Calibri" panose="020F0502020204030204" pitchFamily="34" charset="0"/>
              </a:rPr>
              <a:t>length). </a:t>
            </a:r>
          </a:p>
          <a:p>
            <a:pPr marL="800100" lvl="1" indent="-342900" algn="just">
              <a:buFont typeface="Calibri" panose="020F0502020204030204" pitchFamily="34" charset="0"/>
              <a:buChar char="˗"/>
            </a:pPr>
            <a:r>
              <a:rPr lang="en-US" sz="2400" dirty="0">
                <a:latin typeface="Calibri" panose="020F0502020204030204" pitchFamily="34" charset="0"/>
              </a:rPr>
              <a:t>G</a:t>
            </a:r>
            <a:r>
              <a:rPr lang="en-US" sz="2400" b="0" i="0" u="none" strike="noStrike" baseline="0" dirty="0">
                <a:latin typeface="Calibri" panose="020F0502020204030204" pitchFamily="34" charset="0"/>
              </a:rPr>
              <a:t>ains 4–5 cm/year from the age of 2 years till the onset of puberty. </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By 13 years of age, a child triples the birth length.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Adolescent spurt of growth in height corresponds closely to weight gain. </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Quick calculation of expected height, between the ages of 2 to 12 years. </a:t>
            </a:r>
          </a:p>
          <a:p>
            <a:pPr algn="ctr"/>
            <a:r>
              <a:rPr lang="en-US" sz="2400" b="0" i="0" u="none" strike="noStrike" baseline="0" dirty="0">
                <a:latin typeface="Calibri" panose="020F0502020204030204" pitchFamily="34" charset="0"/>
              </a:rPr>
              <a:t>Expected height = (age in years × 6) + 77 </a:t>
            </a:r>
          </a:p>
          <a:p>
            <a:pPr algn="ctr"/>
            <a:endParaRPr lang="en-US" sz="2400" dirty="0">
              <a:latin typeface="Calibri" panose="020F0502020204030204" pitchFamily="34" charset="0"/>
            </a:endParaRPr>
          </a:p>
          <a:p>
            <a:pPr algn="just"/>
            <a:r>
              <a:rPr lang="en-US" sz="2400" b="0" i="1" u="none" strike="noStrike" baseline="0" dirty="0">
                <a:latin typeface="Calibri" panose="020F0502020204030204" pitchFamily="34" charset="0"/>
              </a:rPr>
              <a:t>Head circumference</a:t>
            </a:r>
            <a:r>
              <a:rPr lang="en-US" sz="2400" b="0" u="none" strike="noStrike" baseline="0" dirty="0">
                <a:latin typeface="Calibri" panose="020F0502020204030204" pitchFamily="34" charset="0"/>
              </a:rPr>
              <a:t>: </a:t>
            </a:r>
          </a:p>
          <a:p>
            <a:pPr marL="800100" lvl="1" indent="-342900" algn="just">
              <a:buFont typeface="Calibri" panose="020F0502020204030204" pitchFamily="34" charset="0"/>
              <a:buChar char="˗"/>
            </a:pPr>
            <a:r>
              <a:rPr lang="en-US" sz="2400" b="0" u="none" strike="noStrike" baseline="0" dirty="0">
                <a:latin typeface="Calibri" panose="020F0502020204030204" pitchFamily="34" charset="0"/>
              </a:rPr>
              <a:t>I</a:t>
            </a:r>
            <a:r>
              <a:rPr lang="en-US" sz="2400" b="0" i="0" u="none" strike="noStrike" baseline="0" dirty="0">
                <a:latin typeface="Calibri" panose="020F0502020204030204" pitchFamily="34" charset="0"/>
              </a:rPr>
              <a:t>ncreases by 2 cm in the second year of life (47–49 cm by 2 year) </a:t>
            </a:r>
          </a:p>
          <a:p>
            <a:pPr marL="800100" lvl="1" indent="-342900" algn="just">
              <a:buFont typeface="Calibri" panose="020F0502020204030204" pitchFamily="34" charset="0"/>
              <a:buChar char="˗"/>
            </a:pPr>
            <a:r>
              <a:rPr lang="en-US" sz="2400" dirty="0">
                <a:latin typeface="Calibri" panose="020F0502020204030204" pitchFamily="34" charset="0"/>
              </a:rPr>
              <a:t>T</a:t>
            </a:r>
            <a:r>
              <a:rPr lang="en-US" sz="2400" b="0" i="0" u="none" strike="noStrike" baseline="0" dirty="0">
                <a:latin typeface="Calibri" panose="020F0502020204030204" pitchFamily="34" charset="0"/>
              </a:rPr>
              <a:t>hen at a rate of 1 cm per year from 2–5 years of age. </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At 12 years of age, the average head size is 52 cm. </a:t>
            </a:r>
          </a:p>
          <a:p>
            <a:pPr algn="just"/>
            <a:endParaRPr lang="en-US" sz="2400" dirty="0">
              <a:latin typeface="Calibri" panose="020F0502020204030204" pitchFamily="34" charset="0"/>
            </a:endParaRPr>
          </a:p>
        </p:txBody>
      </p:sp>
    </p:spTree>
    <p:extLst>
      <p:ext uri="{BB962C8B-B14F-4D97-AF65-F5344CB8AC3E}">
        <p14:creationId xmlns:p14="http://schemas.microsoft.com/office/powerpoint/2010/main" val="2199188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E8CAE5-FFD5-B9BD-5508-8C83395E9482}"/>
              </a:ext>
            </a:extLst>
          </p:cNvPr>
          <p:cNvSpPr txBox="1"/>
          <p:nvPr/>
        </p:nvSpPr>
        <p:spPr>
          <a:xfrm>
            <a:off x="231833" y="1166842"/>
            <a:ext cx="10836322" cy="3046988"/>
          </a:xfrm>
          <a:prstGeom prst="rect">
            <a:avLst/>
          </a:prstGeom>
          <a:noFill/>
        </p:spPr>
        <p:txBody>
          <a:bodyPr wrap="square">
            <a:spAutoFit/>
          </a:bodyPr>
          <a:lstStyle/>
          <a:p>
            <a:pPr marL="342900" indent="-342900" algn="just">
              <a:buFont typeface="Calibri" panose="020F0502020204030204" pitchFamily="34" charset="0"/>
              <a:buChar char="˗"/>
            </a:pPr>
            <a:r>
              <a:rPr lang="en-US" sz="2400" b="0" i="0" u="none" strike="noStrike" baseline="0" dirty="0">
                <a:latin typeface="Calibri" panose="020F0502020204030204" pitchFamily="34" charset="0"/>
              </a:rPr>
              <a:t>Normal mid-upper arm circumference of a term newborn is 9–11 cm. </a:t>
            </a:r>
          </a:p>
          <a:p>
            <a:pPr marL="342900" indent="-342900" algn="just">
              <a:buFont typeface="Calibri" panose="020F0502020204030204" pitchFamily="34" charset="0"/>
              <a:buChar char="˗"/>
            </a:pPr>
            <a:r>
              <a:rPr lang="en-US" sz="2400" b="0" i="0" u="none" strike="noStrike" baseline="0" dirty="0">
                <a:latin typeface="Calibri" panose="020F0502020204030204" pitchFamily="34" charset="0"/>
              </a:rPr>
              <a:t>By 1 year of age, it grows to 16 cm. </a:t>
            </a:r>
          </a:p>
          <a:p>
            <a:pPr marL="342900" indent="-342900" algn="just">
              <a:buFont typeface="Calibri" panose="020F0502020204030204" pitchFamily="34" charset="0"/>
              <a:buChar char="˗"/>
            </a:pPr>
            <a:r>
              <a:rPr lang="en-US" sz="2400" b="0" i="0" u="none" strike="noStrike" baseline="0" dirty="0">
                <a:latin typeface="Calibri" panose="020F0502020204030204" pitchFamily="34" charset="0"/>
              </a:rPr>
              <a:t>Mid-upper arm circumference (MUAC) increases by only 1.0 cm between the ages of 6 months and 5 years, therefore, it is also called an age-independent criterion between these ages</a:t>
            </a:r>
            <a:r>
              <a:rPr lang="en-US" sz="2400" dirty="0">
                <a:latin typeface="Calibri" panose="020F0502020204030204" pitchFamily="34" charset="0"/>
              </a:rPr>
              <a:t>.</a:t>
            </a:r>
          </a:p>
          <a:p>
            <a:pPr algn="just"/>
            <a:r>
              <a:rPr lang="en-US" sz="2400" dirty="0">
                <a:latin typeface="Calibri" panose="020F0502020204030204" pitchFamily="34" charset="0"/>
              </a:rPr>
              <a:t> </a:t>
            </a:r>
          </a:p>
          <a:p>
            <a:pPr marL="342900" indent="-342900" algn="just">
              <a:buFont typeface="Arial" panose="020B0604020202020204" pitchFamily="34" charset="0"/>
              <a:buChar char="•"/>
            </a:pPr>
            <a:r>
              <a:rPr lang="en-US" sz="2400" dirty="0">
                <a:latin typeface="Calibri" panose="020F0502020204030204" pitchFamily="34" charset="0"/>
              </a:rPr>
              <a:t>MUAC	&lt; 12.5 cm: Moderate acute malnutrition (MAM)</a:t>
            </a:r>
          </a:p>
          <a:p>
            <a:pPr algn="just"/>
            <a:r>
              <a:rPr lang="en-US" sz="2400" dirty="0">
                <a:latin typeface="Calibri" panose="020F0502020204030204" pitchFamily="34" charset="0"/>
              </a:rPr>
              <a:t>				&lt; 11.5 cm: Severe acute malnutrition (SAM)</a:t>
            </a:r>
            <a:endParaRPr lang="en-IN" sz="2400" dirty="0"/>
          </a:p>
        </p:txBody>
      </p:sp>
      <p:sp>
        <p:nvSpPr>
          <p:cNvPr id="3" name="TextBox 2">
            <a:extLst>
              <a:ext uri="{FF2B5EF4-FFF2-40B4-BE49-F238E27FC236}">
                <a16:creationId xmlns:a16="http://schemas.microsoft.com/office/drawing/2014/main" id="{6A775D5B-473F-539F-EEB1-0E61BF75085A}"/>
              </a:ext>
            </a:extLst>
          </p:cNvPr>
          <p:cNvSpPr txBox="1"/>
          <p:nvPr/>
        </p:nvSpPr>
        <p:spPr>
          <a:xfrm>
            <a:off x="378747" y="466741"/>
            <a:ext cx="10542495" cy="646331"/>
          </a:xfrm>
          <a:prstGeom prst="rect">
            <a:avLst/>
          </a:prstGeom>
          <a:noFill/>
        </p:spPr>
        <p:txBody>
          <a:bodyPr wrap="square">
            <a:spAutoFit/>
          </a:bodyPr>
          <a:lstStyle/>
          <a:p>
            <a:r>
              <a:rPr lang="en-US" sz="3600" b="1" dirty="0">
                <a:solidFill>
                  <a:srgbClr val="FF0000"/>
                </a:solidFill>
              </a:rPr>
              <a:t>Mid-upper arm circumference (MUAC)</a:t>
            </a:r>
            <a:endParaRPr lang="en-IN" sz="3600" b="1" dirty="0">
              <a:solidFill>
                <a:srgbClr val="FF0000"/>
              </a:solidFill>
            </a:endParaRPr>
          </a:p>
        </p:txBody>
      </p:sp>
    </p:spTree>
    <p:extLst>
      <p:ext uri="{BB962C8B-B14F-4D97-AF65-F5344CB8AC3E}">
        <p14:creationId xmlns:p14="http://schemas.microsoft.com/office/powerpoint/2010/main" val="4230450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35C3B7C-B730-F4AF-CA44-42C7B071BC28}"/>
              </a:ext>
            </a:extLst>
          </p:cNvPr>
          <p:cNvSpPr txBox="1"/>
          <p:nvPr/>
        </p:nvSpPr>
        <p:spPr>
          <a:xfrm>
            <a:off x="290264" y="439392"/>
            <a:ext cx="11008000" cy="6001643"/>
          </a:xfrm>
          <a:prstGeom prst="rect">
            <a:avLst/>
          </a:prstGeom>
          <a:noFill/>
        </p:spPr>
        <p:txBody>
          <a:bodyPr wrap="square">
            <a:spAutoFit/>
          </a:bodyPr>
          <a:lstStyle/>
          <a:p>
            <a:pPr marL="342900" indent="-342900" algn="just">
              <a:buFont typeface="Arial" panose="020B0604020202020204" pitchFamily="34" charset="0"/>
              <a:buChar char="•"/>
            </a:pPr>
            <a:r>
              <a:rPr lang="en-US" sz="2400" b="1" u="none" strike="noStrike" baseline="0" dirty="0">
                <a:latin typeface="Calibri" panose="020F0502020204030204" pitchFamily="34" charset="0"/>
              </a:rPr>
              <a:t>Growth Velocity </a:t>
            </a:r>
          </a:p>
          <a:p>
            <a:pPr marL="800100" lvl="1" indent="-342900" algn="just">
              <a:buFont typeface="Calibri" panose="020F0502020204030204" pitchFamily="34" charset="0"/>
              <a:buChar char="˗"/>
            </a:pPr>
            <a:r>
              <a:rPr lang="en-US" sz="2400" b="0" i="1" u="none" strike="noStrike" baseline="0" dirty="0">
                <a:latin typeface="Calibri" panose="020F0502020204030204" pitchFamily="34" charset="0"/>
              </a:rPr>
              <a:t>M</a:t>
            </a:r>
            <a:r>
              <a:rPr lang="en-US" sz="2400" b="0" i="0" u="none" strike="noStrike" baseline="0" dirty="0">
                <a:latin typeface="Calibri" panose="020F0502020204030204" pitchFamily="34" charset="0"/>
              </a:rPr>
              <a:t>ost rapid during the first year of life and then falls rapidly. </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Weight velocity is 6 kg (0-1 year) 2 kg/year (preschool child), and 3 kg/year till puberty. </a:t>
            </a:r>
          </a:p>
          <a:p>
            <a:pPr marL="800100" lvl="1" indent="-342900" algn="just">
              <a:buFont typeface="Calibri" panose="020F0502020204030204" pitchFamily="34" charset="0"/>
              <a:buChar char="˗"/>
            </a:pPr>
            <a:r>
              <a:rPr lang="en-US" sz="2400" b="0" i="0" u="none" strike="noStrike" baseline="0" dirty="0">
                <a:latin typeface="Calibri" panose="020F0502020204030204" pitchFamily="34" charset="0"/>
              </a:rPr>
              <a:t>Height velocity is 25 cm in the first year of life, 12 cm in the second year, followed by around 5–6 cm per year till puberty. </a:t>
            </a:r>
          </a:p>
          <a:p>
            <a:pPr marL="342900" indent="-342900" algn="just">
              <a:buFont typeface="Arial" panose="020B0604020202020204" pitchFamily="34" charset="0"/>
              <a:buChar char="•"/>
            </a:pPr>
            <a:r>
              <a:rPr lang="en-US" sz="2400" b="1" u="none" strike="noStrike" baseline="0" dirty="0">
                <a:latin typeface="Calibri" panose="020F0502020204030204" pitchFamily="34" charset="0"/>
              </a:rPr>
              <a:t>Body Proportion</a:t>
            </a:r>
            <a:endParaRPr lang="en-US" sz="2400" b="0" i="1" u="none" strike="noStrike" baseline="0" dirty="0">
              <a:latin typeface="Calibri" panose="020F0502020204030204" pitchFamily="34" charset="0"/>
            </a:endParaRPr>
          </a:p>
          <a:p>
            <a:pPr marL="800100" lvl="1" indent="-342900" algn="just">
              <a:buFont typeface="Calibri" panose="020F0502020204030204" pitchFamily="34" charset="0"/>
              <a:buChar char="˗"/>
            </a:pPr>
            <a:r>
              <a:rPr lang="en-US" sz="2400" dirty="0">
                <a:latin typeface="Calibri" panose="020F0502020204030204" pitchFamily="34" charset="0"/>
              </a:rPr>
              <a:t>The ratio of upper segment (crown to pubic symphysis) and the lower segment (pubic symphysis to heel) is 1.7 at birth. </a:t>
            </a:r>
          </a:p>
          <a:p>
            <a:pPr marL="800100" lvl="1" indent="-342900" algn="just">
              <a:buFont typeface="Calibri" panose="020F0502020204030204" pitchFamily="34" charset="0"/>
              <a:buChar char="˗"/>
            </a:pPr>
            <a:r>
              <a:rPr lang="en-US" sz="2400" dirty="0">
                <a:latin typeface="Calibri" panose="020F0502020204030204" pitchFamily="34" charset="0"/>
              </a:rPr>
              <a:t>After birth, limbs grow much faster than the trunk. </a:t>
            </a:r>
          </a:p>
          <a:p>
            <a:pPr marL="800100" lvl="1" indent="-342900" algn="just">
              <a:buFont typeface="Calibri" panose="020F0502020204030204" pitchFamily="34" charset="0"/>
              <a:buChar char="˗"/>
            </a:pPr>
            <a:r>
              <a:rPr lang="en-US" sz="2400" dirty="0">
                <a:latin typeface="Calibri" panose="020F0502020204030204" pitchFamily="34" charset="0"/>
              </a:rPr>
              <a:t>The ratio is 1.3 at 3 years of age. </a:t>
            </a:r>
          </a:p>
          <a:p>
            <a:pPr marL="800100" lvl="1" indent="-342900" algn="just">
              <a:buFont typeface="Calibri" panose="020F0502020204030204" pitchFamily="34" charset="0"/>
              <a:buChar char="˗"/>
            </a:pPr>
            <a:r>
              <a:rPr lang="en-US" sz="2400" dirty="0">
                <a:latin typeface="Calibri" panose="020F0502020204030204" pitchFamily="34" charset="0"/>
              </a:rPr>
              <a:t>The upper </a:t>
            </a:r>
            <a:r>
              <a:rPr lang="en-US" sz="2400" b="0" u="none" strike="noStrike" baseline="0" dirty="0">
                <a:latin typeface="Calibri" panose="020F0502020204030204" pitchFamily="34" charset="0"/>
              </a:rPr>
              <a:t>segment equalizes </a:t>
            </a:r>
            <a:r>
              <a:rPr lang="en-US" sz="2400" b="0" i="0" u="none" strike="noStrike" baseline="0" dirty="0">
                <a:latin typeface="Calibri" panose="020F0502020204030204" pitchFamily="34" charset="0"/>
              </a:rPr>
              <a:t>the lower segment by 8–10 years of age (ratio 1:1). </a:t>
            </a:r>
          </a:p>
          <a:p>
            <a:pPr marL="342900" indent="-342900" algn="just">
              <a:buFont typeface="Arial" panose="020B0604020202020204" pitchFamily="34" charset="0"/>
              <a:buChar char="•"/>
            </a:pPr>
            <a:r>
              <a:rPr lang="en-US" sz="2400" b="1" i="0" u="none" strike="noStrike" baseline="0" dirty="0">
                <a:latin typeface="Calibri" panose="020F0502020204030204" pitchFamily="34" charset="0"/>
              </a:rPr>
              <a:t>Arm Span </a:t>
            </a:r>
          </a:p>
          <a:p>
            <a:pPr marL="800100" lvl="1" indent="-342900" algn="just">
              <a:buFont typeface="Calibri" panose="020F0502020204030204" pitchFamily="34" charset="0"/>
              <a:buChar char="˗"/>
            </a:pPr>
            <a:r>
              <a:rPr lang="en-US" sz="2400" dirty="0">
                <a:latin typeface="Calibri" panose="020F0502020204030204" pitchFamily="34" charset="0"/>
              </a:rPr>
              <a:t>It is less than the stature by 1–2 cm by 10 years of age. </a:t>
            </a:r>
          </a:p>
          <a:p>
            <a:pPr marL="800100" lvl="1" indent="-342900" algn="just">
              <a:buFont typeface="Calibri" panose="020F0502020204030204" pitchFamily="34" charset="0"/>
              <a:buChar char="˗"/>
            </a:pPr>
            <a:r>
              <a:rPr lang="en-US" sz="2400" dirty="0">
                <a:latin typeface="Calibri" panose="020F0502020204030204" pitchFamily="34" charset="0"/>
              </a:rPr>
              <a:t>Thereafter</a:t>
            </a:r>
            <a:r>
              <a:rPr lang="en-US" sz="2400" b="0" u="none" strike="noStrike" baseline="0" dirty="0">
                <a:latin typeface="Calibri" panose="020F0502020204030204" pitchFamily="34" charset="0"/>
              </a:rPr>
              <a:t>, arm </a:t>
            </a:r>
            <a:r>
              <a:rPr lang="en-US" sz="2400" b="0" i="0" u="none" strike="noStrike" baseline="0" dirty="0">
                <a:latin typeface="Calibri" panose="020F0502020204030204" pitchFamily="34" charset="0"/>
              </a:rPr>
              <a:t>span exceeds the height but the difference always stays &lt;3–5 cm. </a:t>
            </a:r>
            <a:endParaRPr lang="en-IN" sz="2400" dirty="0"/>
          </a:p>
        </p:txBody>
      </p:sp>
    </p:spTree>
    <p:extLst>
      <p:ext uri="{BB962C8B-B14F-4D97-AF65-F5344CB8AC3E}">
        <p14:creationId xmlns:p14="http://schemas.microsoft.com/office/powerpoint/2010/main" val="1613956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02E65-2B1A-C346-55A9-833F06F871B7}"/>
              </a:ext>
            </a:extLst>
          </p:cNvPr>
          <p:cNvSpPr>
            <a:spLocks noGrp="1"/>
          </p:cNvSpPr>
          <p:nvPr>
            <p:ph type="title"/>
          </p:nvPr>
        </p:nvSpPr>
        <p:spPr>
          <a:xfrm>
            <a:off x="365760" y="454773"/>
            <a:ext cx="10988040" cy="775778"/>
          </a:xfrm>
        </p:spPr>
        <p:txBody>
          <a:bodyPr>
            <a:normAutofit/>
          </a:bodyPr>
          <a:lstStyle/>
          <a:p>
            <a:pPr algn="l"/>
            <a:r>
              <a:rPr lang="en-GB" b="1" dirty="0">
                <a:solidFill>
                  <a:srgbClr val="FF0000"/>
                </a:solidFill>
              </a:rPr>
              <a:t>Why Study Growth and Development?</a:t>
            </a:r>
            <a:endParaRPr lang="en-IN" b="1" dirty="0">
              <a:solidFill>
                <a:srgbClr val="FF0000"/>
              </a:solidFill>
            </a:endParaRPr>
          </a:p>
        </p:txBody>
      </p:sp>
      <p:sp>
        <p:nvSpPr>
          <p:cNvPr id="3" name="Content Placeholder 2">
            <a:extLst>
              <a:ext uri="{FF2B5EF4-FFF2-40B4-BE49-F238E27FC236}">
                <a16:creationId xmlns:a16="http://schemas.microsoft.com/office/drawing/2014/main" id="{C4A3294D-8DA8-D7AD-1B67-D386B1765DAF}"/>
              </a:ext>
            </a:extLst>
          </p:cNvPr>
          <p:cNvSpPr>
            <a:spLocks noGrp="1"/>
          </p:cNvSpPr>
          <p:nvPr>
            <p:ph idx="1"/>
          </p:nvPr>
        </p:nvSpPr>
        <p:spPr>
          <a:xfrm>
            <a:off x="532015" y="1407459"/>
            <a:ext cx="10821785" cy="4104108"/>
          </a:xfrm>
        </p:spPr>
        <p:txBody>
          <a:bodyPr>
            <a:normAutofit/>
          </a:bodyPr>
          <a:lstStyle/>
          <a:p>
            <a:pPr marL="514350" indent="-514350">
              <a:buFont typeface="+mj-lt"/>
              <a:buAutoNum type="arabicPeriod"/>
            </a:pPr>
            <a:r>
              <a:rPr lang="en-GB" dirty="0"/>
              <a:t>To know what is expected of a child at a given age</a:t>
            </a:r>
          </a:p>
          <a:p>
            <a:pPr marL="514350" indent="-514350">
              <a:buFont typeface="+mj-lt"/>
              <a:buAutoNum type="arabicPeriod"/>
            </a:pPr>
            <a:r>
              <a:rPr lang="en-GB" dirty="0"/>
              <a:t>To identify children who may not look apparently sick but are having a disease process that is affecting growth</a:t>
            </a:r>
          </a:p>
          <a:p>
            <a:pPr marL="514350" indent="-514350">
              <a:buFont typeface="+mj-lt"/>
              <a:buAutoNum type="arabicPeriod"/>
            </a:pPr>
            <a:r>
              <a:rPr lang="en-IN" dirty="0"/>
              <a:t>Early identification of handicaps</a:t>
            </a:r>
            <a:endParaRPr lang="en-GB" dirty="0"/>
          </a:p>
          <a:p>
            <a:pPr marL="514350" indent="-514350">
              <a:buFont typeface="+mj-lt"/>
              <a:buAutoNum type="arabicPeriod"/>
            </a:pPr>
            <a:r>
              <a:rPr lang="en-GB" dirty="0"/>
              <a:t>To assess the general health and nutrition status of the community</a:t>
            </a:r>
          </a:p>
          <a:p>
            <a:pPr marL="514350" indent="-514350">
              <a:buFont typeface="+mj-lt"/>
              <a:buAutoNum type="arabicPeriod"/>
            </a:pPr>
            <a:r>
              <a:rPr lang="en-IN" dirty="0"/>
              <a:t>Evaluation of social action</a:t>
            </a:r>
            <a:endParaRPr lang="en-GB" dirty="0"/>
          </a:p>
          <a:p>
            <a:pPr marL="514350" indent="-514350">
              <a:buFont typeface="+mj-lt"/>
              <a:buAutoNum type="arabicPeriod"/>
            </a:pPr>
            <a:r>
              <a:rPr lang="en-GB" dirty="0"/>
              <a:t>To assess suitability of a baby for adoption</a:t>
            </a:r>
          </a:p>
        </p:txBody>
      </p:sp>
    </p:spTree>
    <p:extLst>
      <p:ext uri="{BB962C8B-B14F-4D97-AF65-F5344CB8AC3E}">
        <p14:creationId xmlns:p14="http://schemas.microsoft.com/office/powerpoint/2010/main" val="15722386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ED9955-22D0-5B6E-15B0-B27808B5465A}"/>
              </a:ext>
            </a:extLst>
          </p:cNvPr>
          <p:cNvSpPr txBox="1"/>
          <p:nvPr/>
        </p:nvSpPr>
        <p:spPr>
          <a:xfrm>
            <a:off x="290417" y="889865"/>
            <a:ext cx="10972800" cy="5324535"/>
          </a:xfrm>
          <a:prstGeom prst="rect">
            <a:avLst/>
          </a:prstGeom>
          <a:noFill/>
        </p:spPr>
        <p:txBody>
          <a:bodyPr wrap="square">
            <a:spAutoFit/>
          </a:bodyPr>
          <a:lstStyle/>
          <a:p>
            <a:pPr marL="742950" lvl="1" indent="-285750" algn="just">
              <a:spcBef>
                <a:spcPts val="600"/>
              </a:spcBef>
              <a:buFont typeface="Arial" panose="020B0604020202020204" pitchFamily="34" charset="0"/>
              <a:buChar char="•"/>
            </a:pPr>
            <a:r>
              <a:rPr lang="en-US" b="0" i="0" u="none" strike="noStrike" baseline="0" dirty="0">
                <a:latin typeface="Calibri" panose="020F0502020204030204" pitchFamily="34" charset="0"/>
                <a:cs typeface="Calibri" panose="020F0502020204030204" pitchFamily="34" charset="0"/>
              </a:rPr>
              <a:t>Age of onset of teeth eruption: </a:t>
            </a:r>
            <a:r>
              <a:rPr lang="en-US" dirty="0">
                <a:latin typeface="Calibri" panose="020F0502020204030204" pitchFamily="34" charset="0"/>
                <a:cs typeface="Calibri" panose="020F0502020204030204" pitchFamily="34" charset="0"/>
              </a:rPr>
              <a:t>Deciduous 6 </a:t>
            </a:r>
            <a:r>
              <a:rPr lang="en-US" dirty="0" err="1">
                <a:latin typeface="Calibri" panose="020F0502020204030204" pitchFamily="34" charset="0"/>
                <a:cs typeface="Calibri" panose="020F0502020204030204" pitchFamily="34" charset="0"/>
              </a:rPr>
              <a:t>mo</a:t>
            </a:r>
            <a:r>
              <a:rPr lang="en-US" dirty="0">
                <a:latin typeface="Calibri" panose="020F0502020204030204" pitchFamily="34" charset="0"/>
                <a:cs typeface="Calibri" panose="020F0502020204030204" pitchFamily="34" charset="0"/>
              </a:rPr>
              <a:t>; Permanent 6 year</a:t>
            </a:r>
            <a:r>
              <a:rPr lang="en-US" b="0" i="0" u="none" strike="noStrike" baseline="0" dirty="0">
                <a:latin typeface="Calibri" panose="020F0502020204030204" pitchFamily="34" charset="0"/>
                <a:cs typeface="Calibri" panose="020F0502020204030204" pitchFamily="34" charset="0"/>
              </a:rPr>
              <a:t>. </a:t>
            </a:r>
          </a:p>
          <a:p>
            <a:pPr marL="742950" lvl="1" indent="-285750" algn="just">
              <a:spcBef>
                <a:spcPts val="600"/>
              </a:spcBef>
              <a:buFont typeface="Arial" panose="020B0604020202020204" pitchFamily="34" charset="0"/>
              <a:buChar char="•"/>
            </a:pPr>
            <a:r>
              <a:rPr lang="en-US" b="0" i="0" u="none" strike="noStrike" baseline="0" dirty="0">
                <a:latin typeface="Calibri" panose="020F0502020204030204" pitchFamily="34" charset="0"/>
                <a:cs typeface="Calibri" panose="020F0502020204030204" pitchFamily="34" charset="0"/>
              </a:rPr>
              <a:t>All the deciduous teeth are replaced by the permanent teeth by 12 years. </a:t>
            </a:r>
          </a:p>
          <a:p>
            <a:pPr algn="just">
              <a:spcBef>
                <a:spcPts val="600"/>
              </a:spcBef>
            </a:pPr>
            <a:r>
              <a:rPr lang="en-US" b="0" i="1" u="none" strike="noStrike" baseline="0" dirty="0">
                <a:latin typeface="Calibri" panose="020F0502020204030204" pitchFamily="34" charset="0"/>
                <a:cs typeface="Calibri" panose="020F0502020204030204" pitchFamily="34" charset="0"/>
              </a:rPr>
              <a:t>Primary dentition: </a:t>
            </a:r>
          </a:p>
          <a:p>
            <a:pPr marL="742950" lvl="1" indent="-285750" algn="just">
              <a:spcBef>
                <a:spcPts val="600"/>
              </a:spcBef>
              <a:buFont typeface="Arial" panose="020B0604020202020204" pitchFamily="34" charset="0"/>
              <a:buChar char="•"/>
            </a:pPr>
            <a:r>
              <a:rPr lang="en-US" b="0" i="0" u="none" strike="noStrike" baseline="0" dirty="0">
                <a:latin typeface="Calibri" panose="020F0502020204030204" pitchFamily="34" charset="0"/>
                <a:cs typeface="Calibri" panose="020F0502020204030204" pitchFamily="34" charset="0"/>
              </a:rPr>
              <a:t>The lower central incisors appear between the ages of 5 and 8 months. </a:t>
            </a:r>
          </a:p>
          <a:p>
            <a:pPr marL="742950" lvl="1" indent="-285750" algn="just">
              <a:spcBef>
                <a:spcPts val="600"/>
              </a:spcBef>
              <a:buFont typeface="Arial" panose="020B0604020202020204" pitchFamily="34" charset="0"/>
              <a:buChar char="•"/>
            </a:pPr>
            <a:r>
              <a:rPr lang="en-US" b="0" i="0" u="none" strike="noStrike" baseline="0" dirty="0">
                <a:latin typeface="Calibri" panose="020F0502020204030204" pitchFamily="34" charset="0"/>
                <a:cs typeface="Calibri" panose="020F0502020204030204" pitchFamily="34" charset="0"/>
              </a:rPr>
              <a:t>The upper central incisors appear a month later and the lateral incisors usually within the next 3 months. </a:t>
            </a:r>
          </a:p>
          <a:p>
            <a:pPr marL="742950" lvl="1" indent="-285750" algn="just">
              <a:spcBef>
                <a:spcPts val="600"/>
              </a:spcBef>
              <a:buFont typeface="Arial" panose="020B0604020202020204" pitchFamily="34" charset="0"/>
              <a:buChar char="•"/>
            </a:pPr>
            <a:r>
              <a:rPr lang="en-US" b="0" i="0" u="none" strike="noStrike" baseline="0" dirty="0">
                <a:latin typeface="Calibri" panose="020F0502020204030204" pitchFamily="34" charset="0"/>
                <a:cs typeface="Calibri" panose="020F0502020204030204" pitchFamily="34" charset="0"/>
              </a:rPr>
              <a:t>The first molar teeth appear around the age of 12–15 months. </a:t>
            </a:r>
          </a:p>
          <a:p>
            <a:pPr marL="742950" lvl="1" indent="-285750" algn="just">
              <a:spcBef>
                <a:spcPts val="600"/>
              </a:spcBef>
              <a:buFont typeface="Arial" panose="020B0604020202020204" pitchFamily="34" charset="0"/>
              <a:buChar char="•"/>
            </a:pPr>
            <a:r>
              <a:rPr lang="en-US" dirty="0">
                <a:latin typeface="Calibri" panose="020F0502020204030204" pitchFamily="34" charset="0"/>
                <a:cs typeface="Calibri" panose="020F0502020204030204" pitchFamily="34" charset="0"/>
              </a:rPr>
              <a:t>Canines</a:t>
            </a:r>
            <a:r>
              <a:rPr lang="en-US" b="0" i="0" u="none" strike="noStrike" baseline="0" dirty="0">
                <a:latin typeface="Calibri" panose="020F0502020204030204" pitchFamily="34" charset="0"/>
                <a:cs typeface="Calibri" panose="020F0502020204030204" pitchFamily="34" charset="0"/>
              </a:rPr>
              <a:t> appear between the age of 18 and 21 months. </a:t>
            </a:r>
          </a:p>
          <a:p>
            <a:pPr marL="742950" lvl="1" indent="-285750" algn="just">
              <a:spcBef>
                <a:spcPts val="600"/>
              </a:spcBef>
              <a:buFont typeface="Arial" panose="020B0604020202020204" pitchFamily="34" charset="0"/>
              <a:buChar char="•"/>
            </a:pPr>
            <a:r>
              <a:rPr lang="en-US" b="0" i="0" u="none" strike="noStrike" baseline="0" dirty="0">
                <a:latin typeface="Calibri" panose="020F0502020204030204" pitchFamily="34" charset="0"/>
                <a:cs typeface="Calibri" panose="020F0502020204030204" pitchFamily="34" charset="0"/>
              </a:rPr>
              <a:t>The second molars are out at the age of 21–24 months. </a:t>
            </a:r>
          </a:p>
          <a:p>
            <a:pPr algn="just">
              <a:spcBef>
                <a:spcPts val="600"/>
              </a:spcBef>
            </a:pPr>
            <a:r>
              <a:rPr lang="en-US" b="0" i="1" u="none" strike="noStrike" baseline="0" dirty="0">
                <a:latin typeface="Calibri" panose="020F0502020204030204" pitchFamily="34" charset="0"/>
                <a:cs typeface="Calibri" panose="020F0502020204030204" pitchFamily="34" charset="0"/>
              </a:rPr>
              <a:t>Permanent teeth </a:t>
            </a:r>
          </a:p>
          <a:p>
            <a:pPr marL="742950" lvl="1" indent="-285750" algn="just">
              <a:spcBef>
                <a:spcPts val="600"/>
              </a:spcBef>
              <a:buFont typeface="Arial" panose="020B0604020202020204" pitchFamily="34" charset="0"/>
              <a:buChar char="•"/>
            </a:pPr>
            <a:r>
              <a:rPr lang="en-US" b="0" i="0" u="none" strike="noStrike" baseline="0" dirty="0">
                <a:latin typeface="Calibri" panose="020F0502020204030204" pitchFamily="34" charset="0"/>
                <a:cs typeface="Calibri" panose="020F0502020204030204" pitchFamily="34" charset="0"/>
              </a:rPr>
              <a:t>Erupt in the following order. </a:t>
            </a:r>
          </a:p>
          <a:p>
            <a:pPr lvl="2" algn="just">
              <a:spcBef>
                <a:spcPts val="600"/>
              </a:spcBef>
            </a:pPr>
            <a:r>
              <a:rPr lang="en-US" b="0" i="0" u="none" strike="noStrike" baseline="0" dirty="0">
                <a:latin typeface="Calibri" panose="020F0502020204030204" pitchFamily="34" charset="0"/>
                <a:cs typeface="Calibri" panose="020F0502020204030204" pitchFamily="34" charset="0"/>
              </a:rPr>
              <a:t>— 1st molar— 6 years; </a:t>
            </a:r>
          </a:p>
          <a:p>
            <a:pPr lvl="2" algn="just">
              <a:spcBef>
                <a:spcPts val="600"/>
              </a:spcBef>
            </a:pPr>
            <a:r>
              <a:rPr lang="en-US" b="0" i="0" u="none" strike="noStrike" baseline="0" dirty="0">
                <a:latin typeface="Calibri" panose="020F0502020204030204" pitchFamily="34" charset="0"/>
                <a:cs typeface="Calibri" panose="020F0502020204030204" pitchFamily="34" charset="0"/>
              </a:rPr>
              <a:t>— Central and lateral incisors</a:t>
            </a:r>
          </a:p>
          <a:p>
            <a:pPr lvl="2" algn="just">
              <a:spcBef>
                <a:spcPts val="600"/>
              </a:spcBef>
            </a:pPr>
            <a:r>
              <a:rPr lang="en-US" b="0" i="0" u="none" strike="noStrike" baseline="0" dirty="0">
                <a:latin typeface="Calibri" panose="020F0502020204030204" pitchFamily="34" charset="0"/>
                <a:cs typeface="Calibri" panose="020F0502020204030204" pitchFamily="34" charset="0"/>
              </a:rPr>
              <a:t>— 6–8 years; canines and premolars</a:t>
            </a:r>
          </a:p>
          <a:p>
            <a:pPr lvl="2" algn="just">
              <a:spcBef>
                <a:spcPts val="600"/>
              </a:spcBef>
            </a:pPr>
            <a:r>
              <a:rPr lang="en-US" b="0" i="0" u="none" strike="noStrike" baseline="0" dirty="0">
                <a:latin typeface="Calibri" panose="020F0502020204030204" pitchFamily="34" charset="0"/>
                <a:cs typeface="Calibri" panose="020F0502020204030204" pitchFamily="34" charset="0"/>
              </a:rPr>
              <a:t>— 9–12 years; </a:t>
            </a:r>
          </a:p>
          <a:p>
            <a:pPr lvl="2" algn="just">
              <a:spcBef>
                <a:spcPts val="600"/>
              </a:spcBef>
            </a:pPr>
            <a:r>
              <a:rPr lang="en-US" dirty="0">
                <a:latin typeface="Calibri" panose="020F0502020204030204" pitchFamily="34" charset="0"/>
                <a:cs typeface="Calibri" panose="020F0502020204030204" pitchFamily="34" charset="0"/>
              </a:rPr>
              <a:t>— Second molars</a:t>
            </a:r>
            <a:r>
              <a:rPr lang="en-US" b="0" i="0" u="none" strike="noStrike" baseline="0" dirty="0">
                <a:latin typeface="Calibri" panose="020F0502020204030204" pitchFamily="34" charset="0"/>
                <a:cs typeface="Calibri" panose="020F0502020204030204" pitchFamily="34" charset="0"/>
              </a:rPr>
              <a:t> — 12 years; third molars— 18 years or later. </a:t>
            </a:r>
            <a:endParaRPr lang="en-IN" sz="20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029D981-35B1-83E8-72A8-24327300EF1E}"/>
              </a:ext>
            </a:extLst>
          </p:cNvPr>
          <p:cNvSpPr txBox="1"/>
          <p:nvPr/>
        </p:nvSpPr>
        <p:spPr>
          <a:xfrm>
            <a:off x="290417" y="348734"/>
            <a:ext cx="10884201" cy="584775"/>
          </a:xfrm>
          <a:prstGeom prst="rect">
            <a:avLst/>
          </a:prstGeom>
          <a:noFill/>
        </p:spPr>
        <p:txBody>
          <a:bodyPr wrap="square">
            <a:spAutoFit/>
          </a:bodyPr>
          <a:lstStyle/>
          <a:p>
            <a:pPr>
              <a:spcBef>
                <a:spcPts val="600"/>
              </a:spcBef>
            </a:pPr>
            <a:r>
              <a:rPr lang="en-IN" sz="3200" b="1" i="0" u="none" strike="noStrike" baseline="0" dirty="0">
                <a:solidFill>
                  <a:srgbClr val="FF0000"/>
                </a:solidFill>
                <a:latin typeface="Calibri" panose="020F0502020204030204" pitchFamily="34" charset="0"/>
                <a:cs typeface="Calibri" panose="020F0502020204030204" pitchFamily="34" charset="0"/>
              </a:rPr>
              <a:t>ERUPTION OF TEETH </a:t>
            </a:r>
            <a:endParaRPr lang="en-IN" sz="3200" b="0" i="0" u="none" strike="noStrike" baseline="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6759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48E08B-C662-7F00-9543-622D25D2B6D0}"/>
              </a:ext>
            </a:extLst>
          </p:cNvPr>
          <p:cNvPicPr>
            <a:picLocks noChangeAspect="1"/>
          </p:cNvPicPr>
          <p:nvPr/>
        </p:nvPicPr>
        <p:blipFill>
          <a:blip r:embed="rId2"/>
          <a:stretch>
            <a:fillRect/>
          </a:stretch>
        </p:blipFill>
        <p:spPr>
          <a:xfrm>
            <a:off x="3261478" y="1292432"/>
            <a:ext cx="5669044" cy="4819464"/>
          </a:xfrm>
          <a:prstGeom prst="rect">
            <a:avLst/>
          </a:prstGeom>
        </p:spPr>
      </p:pic>
      <p:sp>
        <p:nvSpPr>
          <p:cNvPr id="2" name="TextBox 1">
            <a:extLst>
              <a:ext uri="{FF2B5EF4-FFF2-40B4-BE49-F238E27FC236}">
                <a16:creationId xmlns:a16="http://schemas.microsoft.com/office/drawing/2014/main" id="{FD4C7A33-564F-94A2-5470-8E4DD4CF44D1}"/>
              </a:ext>
            </a:extLst>
          </p:cNvPr>
          <p:cNvSpPr txBox="1"/>
          <p:nvPr/>
        </p:nvSpPr>
        <p:spPr>
          <a:xfrm>
            <a:off x="281033" y="385857"/>
            <a:ext cx="9577861" cy="646331"/>
          </a:xfrm>
          <a:prstGeom prst="rect">
            <a:avLst/>
          </a:prstGeom>
          <a:noFill/>
        </p:spPr>
        <p:txBody>
          <a:bodyPr wrap="square">
            <a:spAutoFit/>
          </a:bodyPr>
          <a:lstStyle/>
          <a:p>
            <a:pPr algn="just">
              <a:spcBef>
                <a:spcPts val="600"/>
              </a:spcBef>
            </a:pPr>
            <a:r>
              <a:rPr lang="en-IN" sz="3600" b="1" i="0" u="none" strike="noStrike" baseline="0" dirty="0">
                <a:solidFill>
                  <a:srgbClr val="FF0000"/>
                </a:solidFill>
                <a:latin typeface="Calibri" panose="020F0502020204030204" pitchFamily="34" charset="0"/>
                <a:cs typeface="Calibri" panose="020F0502020204030204" pitchFamily="34" charset="0"/>
              </a:rPr>
              <a:t>Eruption of Primary Teeth </a:t>
            </a:r>
            <a:endParaRPr lang="en-IN" sz="3600" b="0" i="0" u="none" strike="noStrike" baseline="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548354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CC2C2E-A753-202A-797C-D19C199E61DC}"/>
              </a:ext>
            </a:extLst>
          </p:cNvPr>
          <p:cNvPicPr>
            <a:picLocks noChangeAspect="1"/>
          </p:cNvPicPr>
          <p:nvPr/>
        </p:nvPicPr>
        <p:blipFill>
          <a:blip r:embed="rId2"/>
          <a:stretch>
            <a:fillRect/>
          </a:stretch>
        </p:blipFill>
        <p:spPr>
          <a:xfrm>
            <a:off x="4734365" y="745477"/>
            <a:ext cx="5989053" cy="5367045"/>
          </a:xfrm>
          <a:prstGeom prst="rect">
            <a:avLst/>
          </a:prstGeom>
        </p:spPr>
      </p:pic>
      <p:sp>
        <p:nvSpPr>
          <p:cNvPr id="2" name="TextBox 1">
            <a:extLst>
              <a:ext uri="{FF2B5EF4-FFF2-40B4-BE49-F238E27FC236}">
                <a16:creationId xmlns:a16="http://schemas.microsoft.com/office/drawing/2014/main" id="{1BB4BF22-EAC8-3D20-343A-383BDB3AD329}"/>
              </a:ext>
            </a:extLst>
          </p:cNvPr>
          <p:cNvSpPr txBox="1"/>
          <p:nvPr/>
        </p:nvSpPr>
        <p:spPr>
          <a:xfrm>
            <a:off x="465513" y="576415"/>
            <a:ext cx="3088934" cy="1754326"/>
          </a:xfrm>
          <a:prstGeom prst="rect">
            <a:avLst/>
          </a:prstGeom>
          <a:noFill/>
        </p:spPr>
        <p:txBody>
          <a:bodyPr wrap="square">
            <a:spAutoFit/>
          </a:bodyPr>
          <a:lstStyle/>
          <a:p>
            <a:pPr>
              <a:spcBef>
                <a:spcPts val="600"/>
              </a:spcBef>
            </a:pPr>
            <a:r>
              <a:rPr lang="en-IN" sz="3600" b="1" i="0" u="none" strike="noStrike" baseline="0" dirty="0">
                <a:solidFill>
                  <a:srgbClr val="FF0000"/>
                </a:solidFill>
                <a:latin typeface="Calibri" panose="020F0502020204030204" pitchFamily="34" charset="0"/>
                <a:cs typeface="Calibri" panose="020F0502020204030204" pitchFamily="34" charset="0"/>
              </a:rPr>
              <a:t>Timing of Permanent Tooth Eruption </a:t>
            </a:r>
            <a:endParaRPr lang="en-IN" sz="3600" b="0" i="0" u="none" strike="noStrike" baseline="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7864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339175-C504-900A-6E1C-8E8D3D5136C8}"/>
              </a:ext>
            </a:extLst>
          </p:cNvPr>
          <p:cNvSpPr txBox="1"/>
          <p:nvPr/>
        </p:nvSpPr>
        <p:spPr>
          <a:xfrm>
            <a:off x="387490" y="1180634"/>
            <a:ext cx="11067448" cy="4231928"/>
          </a:xfrm>
          <a:prstGeom prst="rect">
            <a:avLst/>
          </a:prstGeom>
          <a:noFill/>
        </p:spPr>
        <p:txBody>
          <a:bodyPr wrap="square">
            <a:spAutoFit/>
          </a:bodyPr>
          <a:lstStyle/>
          <a:p>
            <a:pPr algn="just">
              <a:spcBef>
                <a:spcPts val="600"/>
              </a:spcBef>
            </a:pPr>
            <a:r>
              <a:rPr lang="en-US" sz="2800" b="1" i="0" u="none" strike="noStrike" baseline="0" dirty="0">
                <a:latin typeface="Calibri" panose="020F0502020204030204" pitchFamily="34" charset="0"/>
                <a:cs typeface="Calibri" panose="020F0502020204030204" pitchFamily="34" charset="0"/>
              </a:rPr>
              <a:t>Normal Growth </a:t>
            </a:r>
          </a:p>
          <a:p>
            <a:pPr marL="457200" indent="-457200" algn="just">
              <a:spcBef>
                <a:spcPts val="600"/>
              </a:spcBef>
              <a:buFont typeface="+mj-lt"/>
              <a:buAutoNum type="arabicPeriod"/>
            </a:pPr>
            <a:r>
              <a:rPr lang="en-US" sz="2400" b="0" i="1" u="none" strike="noStrike" baseline="0" dirty="0">
                <a:latin typeface="Calibri" panose="020F0502020204030204" pitchFamily="34" charset="0"/>
                <a:cs typeface="Calibri" panose="020F0502020204030204" pitchFamily="34" charset="0"/>
              </a:rPr>
              <a:t>Average size at birth: </a:t>
            </a:r>
            <a:r>
              <a:rPr lang="en-US" sz="2400" b="0" i="0" u="none" strike="noStrike" baseline="0" dirty="0">
                <a:latin typeface="Calibri" panose="020F0502020204030204" pitchFamily="34" charset="0"/>
                <a:cs typeface="Calibri" panose="020F0502020204030204" pitchFamily="34" charset="0"/>
              </a:rPr>
              <a:t>• </a:t>
            </a:r>
            <a:r>
              <a:rPr lang="en-US" sz="2400" b="0" i="1" u="none" strike="noStrike" baseline="0" dirty="0">
                <a:latin typeface="Calibri" panose="020F0502020204030204" pitchFamily="34" charset="0"/>
                <a:cs typeface="Calibri" panose="020F0502020204030204" pitchFamily="34" charset="0"/>
              </a:rPr>
              <a:t>Weight 2.8 kg; Length 50 cm, Head circumference 35–37 cm. </a:t>
            </a:r>
          </a:p>
          <a:p>
            <a:pPr marL="457200" indent="-457200" algn="just">
              <a:spcBef>
                <a:spcPts val="600"/>
              </a:spcBef>
              <a:buFont typeface="+mj-lt"/>
              <a:buAutoNum type="arabicPeriod"/>
            </a:pPr>
            <a:r>
              <a:rPr lang="en-US" sz="2400" b="0" i="1" u="none" strike="noStrike" baseline="0" dirty="0">
                <a:latin typeface="Calibri" panose="020F0502020204030204" pitchFamily="34" charset="0"/>
                <a:cs typeface="Calibri" panose="020F0502020204030204" pitchFamily="34" charset="0"/>
              </a:rPr>
              <a:t>Average size at 1 year: </a:t>
            </a:r>
            <a:r>
              <a:rPr lang="en-US" sz="2400" b="0" i="0" u="none" strike="noStrike" baseline="0" dirty="0">
                <a:latin typeface="Calibri" panose="020F0502020204030204" pitchFamily="34" charset="0"/>
                <a:cs typeface="Calibri" panose="020F0502020204030204" pitchFamily="34" charset="0"/>
              </a:rPr>
              <a:t>• </a:t>
            </a:r>
            <a:r>
              <a:rPr lang="en-US" sz="2400" b="0" i="1" u="none" strike="noStrike" baseline="0" dirty="0">
                <a:latin typeface="Calibri" panose="020F0502020204030204" pitchFamily="34" charset="0"/>
                <a:cs typeface="Calibri" panose="020F0502020204030204" pitchFamily="34" charset="0"/>
              </a:rPr>
              <a:t>Weight 8–10 kg; Length 75 cm, Head circumference 45–47 cm. </a:t>
            </a:r>
          </a:p>
          <a:p>
            <a:pPr marL="457200" indent="-457200" algn="just">
              <a:spcBef>
                <a:spcPts val="600"/>
              </a:spcBef>
              <a:buFont typeface="+mj-lt"/>
              <a:buAutoNum type="arabicPeriod"/>
            </a:pPr>
            <a:r>
              <a:rPr lang="en-US" sz="2400" b="0" i="0" u="none" strike="noStrike" baseline="0" dirty="0">
                <a:latin typeface="Calibri" panose="020F0502020204030204" pitchFamily="34" charset="0"/>
                <a:cs typeface="Calibri" panose="020F0502020204030204" pitchFamily="34" charset="0"/>
              </a:rPr>
              <a:t>After 2 years, weight increases by 1.5–2.5 kg/year and height increases by 4–5 cm/year, till puberty. </a:t>
            </a:r>
          </a:p>
          <a:p>
            <a:pPr marL="457200" indent="-457200" algn="just">
              <a:spcBef>
                <a:spcPts val="600"/>
              </a:spcBef>
              <a:buFont typeface="+mj-lt"/>
              <a:buAutoNum type="arabicPeriod"/>
            </a:pPr>
            <a:r>
              <a:rPr lang="en-US" sz="2400" b="0" i="0" u="none" strike="noStrike" baseline="0" dirty="0">
                <a:latin typeface="Calibri" panose="020F0502020204030204" pitchFamily="34" charset="0"/>
                <a:cs typeface="Calibri" panose="020F0502020204030204" pitchFamily="34" charset="0"/>
              </a:rPr>
              <a:t>Mid-arm circumference is 9–11 cm at birth, increases to about 16 cm at 1 year. After 1 year, it increases @only 0.25 cm/year; thus called age-independent between 1 and 5 years of age. </a:t>
            </a:r>
          </a:p>
          <a:p>
            <a:pPr marL="457200" indent="-457200" algn="just">
              <a:spcBef>
                <a:spcPts val="600"/>
              </a:spcBef>
              <a:buFont typeface="+mj-lt"/>
              <a:buAutoNum type="arabicPeriod"/>
            </a:pPr>
            <a:r>
              <a:rPr lang="en-US" sz="2400" b="0" i="0" u="none" strike="noStrike" baseline="0" dirty="0">
                <a:latin typeface="Calibri" panose="020F0502020204030204" pitchFamily="34" charset="0"/>
                <a:cs typeface="Calibri" panose="020F0502020204030204" pitchFamily="34" charset="0"/>
              </a:rPr>
              <a:t>Deciduous teeth start erupting by 6 months, and permanent teeth by 6 years of age. </a:t>
            </a:r>
          </a:p>
        </p:txBody>
      </p:sp>
      <p:sp>
        <p:nvSpPr>
          <p:cNvPr id="2" name="TextBox 1">
            <a:extLst>
              <a:ext uri="{FF2B5EF4-FFF2-40B4-BE49-F238E27FC236}">
                <a16:creationId xmlns:a16="http://schemas.microsoft.com/office/drawing/2014/main" id="{460A7271-DA9C-171E-5952-1F917E93C209}"/>
              </a:ext>
            </a:extLst>
          </p:cNvPr>
          <p:cNvSpPr txBox="1"/>
          <p:nvPr/>
        </p:nvSpPr>
        <p:spPr>
          <a:xfrm>
            <a:off x="387490" y="392865"/>
            <a:ext cx="10827357" cy="646331"/>
          </a:xfrm>
          <a:prstGeom prst="rect">
            <a:avLst/>
          </a:prstGeom>
          <a:noFill/>
        </p:spPr>
        <p:txBody>
          <a:bodyPr wrap="square">
            <a:spAutoFit/>
          </a:bodyPr>
          <a:lstStyle/>
          <a:p>
            <a:pPr>
              <a:spcBef>
                <a:spcPts val="600"/>
              </a:spcBef>
            </a:pPr>
            <a:r>
              <a:rPr lang="en-US" sz="3600" b="1" i="0" u="none" strike="noStrike" baseline="0" dirty="0">
                <a:solidFill>
                  <a:srgbClr val="FF000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4575430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B11E90F-91AD-F899-0AFB-21771A4032E7}"/>
              </a:ext>
            </a:extLst>
          </p:cNvPr>
          <p:cNvSpPr txBox="1"/>
          <p:nvPr/>
        </p:nvSpPr>
        <p:spPr>
          <a:xfrm>
            <a:off x="457466" y="1112996"/>
            <a:ext cx="10897777" cy="1800493"/>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Weigh the child in bare minimum of clothes.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Ensure that the scale is resting on firm, stable and even surface.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Check the zero of the scale before weighing, every time.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Read the weight by standing in front of the scale and not from the side. </a:t>
            </a:r>
          </a:p>
        </p:txBody>
      </p:sp>
      <p:sp>
        <p:nvSpPr>
          <p:cNvPr id="3" name="TextBox 2">
            <a:extLst>
              <a:ext uri="{FF2B5EF4-FFF2-40B4-BE49-F238E27FC236}">
                <a16:creationId xmlns:a16="http://schemas.microsoft.com/office/drawing/2014/main" id="{794D20E0-F9C6-AEDC-50B6-ED33250CC8F9}"/>
              </a:ext>
            </a:extLst>
          </p:cNvPr>
          <p:cNvSpPr txBox="1"/>
          <p:nvPr/>
        </p:nvSpPr>
        <p:spPr>
          <a:xfrm>
            <a:off x="356024" y="424365"/>
            <a:ext cx="10897777" cy="646331"/>
          </a:xfrm>
          <a:prstGeom prst="rect">
            <a:avLst/>
          </a:prstGeom>
          <a:noFill/>
        </p:spPr>
        <p:txBody>
          <a:bodyPr wrap="square">
            <a:spAutoFit/>
          </a:bodyPr>
          <a:lstStyle/>
          <a:p>
            <a:pPr>
              <a:spcBef>
                <a:spcPts val="600"/>
              </a:spcBef>
            </a:pPr>
            <a:r>
              <a:rPr lang="en-IN" sz="3600" b="1" i="0" u="none" strike="noStrike" baseline="0" dirty="0">
                <a:latin typeface="Calibri" panose="020F0502020204030204" pitchFamily="34" charset="0"/>
                <a:cs typeface="Calibri" panose="020F0502020204030204" pitchFamily="34" charset="0"/>
              </a:rPr>
              <a:t>WEIGHT</a:t>
            </a:r>
            <a:endParaRPr lang="en-US" sz="3600" b="1" i="0" u="none" strike="noStrike" baseline="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5194605-A3AC-A981-ABB5-4B968C13B680}"/>
              </a:ext>
            </a:extLst>
          </p:cNvPr>
          <p:cNvPicPr>
            <a:picLocks noChangeAspect="1"/>
          </p:cNvPicPr>
          <p:nvPr/>
        </p:nvPicPr>
        <p:blipFill>
          <a:blip r:embed="rId2"/>
          <a:stretch>
            <a:fillRect/>
          </a:stretch>
        </p:blipFill>
        <p:spPr>
          <a:xfrm>
            <a:off x="6320117" y="3011706"/>
            <a:ext cx="2393577" cy="3281517"/>
          </a:xfrm>
          <a:prstGeom prst="rect">
            <a:avLst/>
          </a:prstGeom>
          <a:ln>
            <a:solidFill>
              <a:schemeClr val="bg1">
                <a:lumMod val="50000"/>
              </a:schemeClr>
            </a:solidFill>
          </a:ln>
        </p:spPr>
      </p:pic>
      <p:pic>
        <p:nvPicPr>
          <p:cNvPr id="7" name="Picture 6">
            <a:extLst>
              <a:ext uri="{FF2B5EF4-FFF2-40B4-BE49-F238E27FC236}">
                <a16:creationId xmlns:a16="http://schemas.microsoft.com/office/drawing/2014/main" id="{EF5F17AF-D272-47CE-E1BB-701E15783353}"/>
              </a:ext>
            </a:extLst>
          </p:cNvPr>
          <p:cNvPicPr>
            <a:picLocks noChangeAspect="1"/>
          </p:cNvPicPr>
          <p:nvPr/>
        </p:nvPicPr>
        <p:blipFill>
          <a:blip r:embed="rId3"/>
          <a:stretch>
            <a:fillRect/>
          </a:stretch>
        </p:blipFill>
        <p:spPr>
          <a:xfrm>
            <a:off x="1340062" y="3429000"/>
            <a:ext cx="4011561" cy="2497394"/>
          </a:xfrm>
          <a:prstGeom prst="rect">
            <a:avLst/>
          </a:prstGeom>
          <a:ln>
            <a:solidFill>
              <a:schemeClr val="bg1">
                <a:lumMod val="50000"/>
              </a:schemeClr>
            </a:solidFill>
          </a:ln>
        </p:spPr>
      </p:pic>
    </p:spTree>
    <p:extLst>
      <p:ext uri="{BB962C8B-B14F-4D97-AF65-F5344CB8AC3E}">
        <p14:creationId xmlns:p14="http://schemas.microsoft.com/office/powerpoint/2010/main" val="216311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44163FD-C2D0-7636-419B-43D9AD54958C}"/>
              </a:ext>
            </a:extLst>
          </p:cNvPr>
          <p:cNvSpPr txBox="1"/>
          <p:nvPr/>
        </p:nvSpPr>
        <p:spPr>
          <a:xfrm>
            <a:off x="357670" y="1136337"/>
            <a:ext cx="10890913" cy="5201424"/>
          </a:xfrm>
          <a:prstGeom prst="rect">
            <a:avLst/>
          </a:prstGeom>
          <a:noFill/>
        </p:spPr>
        <p:txBody>
          <a:bodyPr wrap="square">
            <a:spAutoFit/>
          </a:bodyPr>
          <a:lstStyle/>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Place the child supine on the infant measuring board.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Ask the assistant to hold the child’s head in the Frankfort plane, while you steady the legs. The head is positioned in the Frankfort plane when the crown touches the headpiece and a vertical line from the ear canal to the lower border of the eye socket is perpendicular to the horizontal board (i.e., positioned vertically). Apply gentle traction to bring the head into contact with the fixed headpiece.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Position the child’s shoulders and hips at right angles to the long axis of the body. Apply gentle pressure on the knees to straighten the legs and prevent the knees from flexing.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Bring the movable footboard to rest firmly against the child’s feet with the soles flat on the board and the toes pointing directly upward.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Record the measurement to the nearest 0.1 cm from the counter on the measuring board. </a:t>
            </a:r>
          </a:p>
        </p:txBody>
      </p:sp>
      <p:sp>
        <p:nvSpPr>
          <p:cNvPr id="2" name="TextBox 1">
            <a:extLst>
              <a:ext uri="{FF2B5EF4-FFF2-40B4-BE49-F238E27FC236}">
                <a16:creationId xmlns:a16="http://schemas.microsoft.com/office/drawing/2014/main" id="{AFAB6AFB-5FD1-9807-A6CB-AC1702C6CEF4}"/>
              </a:ext>
            </a:extLst>
          </p:cNvPr>
          <p:cNvSpPr txBox="1"/>
          <p:nvPr/>
        </p:nvSpPr>
        <p:spPr>
          <a:xfrm>
            <a:off x="467200" y="423506"/>
            <a:ext cx="10671855" cy="646331"/>
          </a:xfrm>
          <a:prstGeom prst="rect">
            <a:avLst/>
          </a:prstGeom>
          <a:noFill/>
        </p:spPr>
        <p:txBody>
          <a:bodyPr wrap="square">
            <a:spAutoFit/>
          </a:bodyPr>
          <a:lstStyle/>
          <a:p>
            <a:pPr>
              <a:spcBef>
                <a:spcPts val="600"/>
              </a:spcBef>
            </a:pPr>
            <a:r>
              <a:rPr lang="en-IN" sz="3600" b="1" i="0" u="none" strike="noStrike" baseline="0" dirty="0">
                <a:solidFill>
                  <a:srgbClr val="FF0000"/>
                </a:solidFill>
                <a:latin typeface="Calibri" panose="020F0502020204030204" pitchFamily="34" charset="0"/>
                <a:cs typeface="Calibri" panose="020F0502020204030204" pitchFamily="34" charset="0"/>
              </a:rPr>
              <a:t>Length (&lt; 2 years)</a:t>
            </a:r>
            <a:r>
              <a:rPr lang="en-US" sz="3600" b="1" i="0" u="none" strike="noStrike" baseline="0" dirty="0">
                <a:solidFill>
                  <a:srgbClr val="FF0000"/>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068096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78E9AF-3489-F0DD-DEE4-DFAA4B0C3C8B}"/>
              </a:ext>
            </a:extLst>
          </p:cNvPr>
          <p:cNvPicPr>
            <a:picLocks noChangeAspect="1"/>
          </p:cNvPicPr>
          <p:nvPr/>
        </p:nvPicPr>
        <p:blipFill>
          <a:blip r:embed="rId2"/>
          <a:stretch>
            <a:fillRect/>
          </a:stretch>
        </p:blipFill>
        <p:spPr>
          <a:xfrm>
            <a:off x="2104610" y="1215288"/>
            <a:ext cx="7393116" cy="4906137"/>
          </a:xfrm>
          <a:prstGeom prst="rect">
            <a:avLst/>
          </a:prstGeom>
          <a:ln>
            <a:solidFill>
              <a:schemeClr val="tx1"/>
            </a:solidFill>
          </a:ln>
        </p:spPr>
      </p:pic>
      <p:sp>
        <p:nvSpPr>
          <p:cNvPr id="2" name="TextBox 1">
            <a:extLst>
              <a:ext uri="{FF2B5EF4-FFF2-40B4-BE49-F238E27FC236}">
                <a16:creationId xmlns:a16="http://schemas.microsoft.com/office/drawing/2014/main" id="{C1BE176C-F330-2CD8-E7BC-CE6FA5827B2D}"/>
              </a:ext>
            </a:extLst>
          </p:cNvPr>
          <p:cNvSpPr txBox="1"/>
          <p:nvPr/>
        </p:nvSpPr>
        <p:spPr>
          <a:xfrm>
            <a:off x="387490" y="392865"/>
            <a:ext cx="10827357" cy="646331"/>
          </a:xfrm>
          <a:prstGeom prst="rect">
            <a:avLst/>
          </a:prstGeom>
          <a:noFill/>
        </p:spPr>
        <p:txBody>
          <a:bodyPr wrap="square">
            <a:spAutoFit/>
          </a:bodyPr>
          <a:lstStyle/>
          <a:p>
            <a:pPr>
              <a:spcBef>
                <a:spcPts val="600"/>
              </a:spcBef>
            </a:pPr>
            <a:r>
              <a:rPr lang="en-US" sz="3600" b="1" i="0" u="none" strike="noStrike" baseline="0" dirty="0">
                <a:solidFill>
                  <a:srgbClr val="FF0000"/>
                </a:solidFill>
                <a:latin typeface="Calibri" panose="020F0502020204030204" pitchFamily="34" charset="0"/>
                <a:cs typeface="Calibri" panose="020F0502020204030204" pitchFamily="34" charset="0"/>
              </a:rPr>
              <a:t>Length (Children &lt; 2 year) </a:t>
            </a:r>
          </a:p>
        </p:txBody>
      </p:sp>
    </p:spTree>
    <p:extLst>
      <p:ext uri="{BB962C8B-B14F-4D97-AF65-F5344CB8AC3E}">
        <p14:creationId xmlns:p14="http://schemas.microsoft.com/office/powerpoint/2010/main" val="628111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D68AFC0-3A84-3553-1155-409DFF616FDE}"/>
              </a:ext>
            </a:extLst>
          </p:cNvPr>
          <p:cNvSpPr txBox="1"/>
          <p:nvPr/>
        </p:nvSpPr>
        <p:spPr>
          <a:xfrm>
            <a:off x="457200" y="1066430"/>
            <a:ext cx="10802471" cy="5047536"/>
          </a:xfrm>
          <a:prstGeom prst="rect">
            <a:avLst/>
          </a:prstGeom>
          <a:noFill/>
        </p:spPr>
        <p:txBody>
          <a:bodyPr wrap="square">
            <a:spAutoFit/>
          </a:bodyPr>
          <a:lstStyle/>
          <a:p>
            <a:pPr marL="342900" indent="-342900" algn="just">
              <a:buFont typeface="Arial" panose="020B0604020202020204" pitchFamily="34" charset="0"/>
              <a:buChar char="•"/>
            </a:pPr>
            <a:r>
              <a:rPr lang="en-US" sz="2300" b="0" i="0" u="none" strike="noStrike" baseline="0" dirty="0"/>
              <a:t>Remove the hair ornaments, undo the buns and braids, and take off the footwear. </a:t>
            </a:r>
          </a:p>
          <a:p>
            <a:pPr marL="342900" indent="-342900" algn="just">
              <a:buFont typeface="Arial" panose="020B0604020202020204" pitchFamily="34" charset="0"/>
              <a:buChar char="•"/>
            </a:pPr>
            <a:r>
              <a:rPr lang="en-US" sz="2300" b="0" i="0" u="none" strike="noStrike" baseline="0" dirty="0"/>
              <a:t>Ask the child to stand on the stadiometer with feet slightly apart at a 60° angle and confirm that the weight is evenly distributed on both feet. The arms hang freely by the sides of the trunk with palms facing the thighs. </a:t>
            </a:r>
          </a:p>
          <a:p>
            <a:pPr marL="342900" indent="-342900" algn="just">
              <a:buFont typeface="Arial" panose="020B0604020202020204" pitchFamily="34" charset="0"/>
              <a:buChar char="•"/>
            </a:pPr>
            <a:r>
              <a:rPr lang="en-US" sz="2300" b="0" i="0" u="none" strike="noStrike" baseline="0" dirty="0"/>
              <a:t>Ensure that the back of the head, shoulder blades, buttocks, calves, and heels are touching the vertical board/wall. This can be done by trying to insert a plastic rule at places where these points touch the wall. Inability to insert the rule implies good contact. </a:t>
            </a:r>
          </a:p>
          <a:p>
            <a:pPr marL="342900" indent="-342900" algn="just">
              <a:buFont typeface="Arial" panose="020B0604020202020204" pitchFamily="34" charset="0"/>
              <a:buChar char="•"/>
            </a:pPr>
            <a:r>
              <a:rPr lang="en-US" sz="2300" b="0" i="0" u="none" strike="noStrike" baseline="0" dirty="0"/>
              <a:t>Ask the child to look straight. Position the child’s head so that a horizontal line drawn from the external auditory meatus to the lower edge of the eye socket runs parallel to the baseboard (i.e., the Frankfort plane positioned horizontally) </a:t>
            </a:r>
            <a:r>
              <a:rPr lang="en-US" sz="2300" b="1" i="0" u="none" strike="noStrike" baseline="0" dirty="0"/>
              <a:t>(Fig. 1.7)</a:t>
            </a:r>
            <a:r>
              <a:rPr lang="en-US" sz="2300" b="0" i="0" u="none" strike="noStrike" baseline="0" dirty="0"/>
              <a:t>. </a:t>
            </a:r>
          </a:p>
          <a:p>
            <a:pPr marL="342900" indent="-342900" algn="just">
              <a:buFont typeface="Wingdings" panose="05000000000000000000" pitchFamily="2" charset="2"/>
              <a:buChar char="q"/>
            </a:pPr>
            <a:r>
              <a:rPr lang="en-US" sz="2300" b="0" i="0" u="none" strike="noStrike" baseline="0" dirty="0"/>
              <a:t>The headpiece is moved down to rest firmly on top of the child’s head, compressing the hair; keeping it perpendicular to the wall. </a:t>
            </a:r>
          </a:p>
          <a:p>
            <a:pPr marL="342900" indent="-342900" algn="just">
              <a:buFont typeface="Wingdings" panose="05000000000000000000" pitchFamily="2" charset="2"/>
              <a:buChar char="q"/>
            </a:pPr>
            <a:r>
              <a:rPr lang="en-US" sz="2300" b="0" i="0" u="none" strike="noStrike" baseline="0" dirty="0"/>
              <a:t>Record the reading to the last completed 0.1 cm. </a:t>
            </a:r>
          </a:p>
        </p:txBody>
      </p:sp>
      <p:sp>
        <p:nvSpPr>
          <p:cNvPr id="3" name="TextBox 2">
            <a:extLst>
              <a:ext uri="{FF2B5EF4-FFF2-40B4-BE49-F238E27FC236}">
                <a16:creationId xmlns:a16="http://schemas.microsoft.com/office/drawing/2014/main" id="{1635549A-B975-BD13-8F2B-B5D904FD4601}"/>
              </a:ext>
            </a:extLst>
          </p:cNvPr>
          <p:cNvSpPr txBox="1"/>
          <p:nvPr/>
        </p:nvSpPr>
        <p:spPr>
          <a:xfrm>
            <a:off x="390700" y="371804"/>
            <a:ext cx="10910047" cy="646331"/>
          </a:xfrm>
          <a:prstGeom prst="rect">
            <a:avLst/>
          </a:prstGeom>
          <a:noFill/>
        </p:spPr>
        <p:txBody>
          <a:bodyPr wrap="square">
            <a:spAutoFit/>
          </a:bodyPr>
          <a:lstStyle/>
          <a:p>
            <a:pPr>
              <a:spcBef>
                <a:spcPts val="600"/>
              </a:spcBef>
            </a:pPr>
            <a:r>
              <a:rPr lang="en-IN" sz="3600" b="1" i="0" u="none" strike="noStrike" baseline="0" dirty="0">
                <a:solidFill>
                  <a:srgbClr val="FF0000"/>
                </a:solidFill>
              </a:rPr>
              <a:t>Height</a:t>
            </a:r>
            <a:r>
              <a:rPr lang="en-IN" sz="3600" b="1" i="0" u="none" strike="noStrike" baseline="0" dirty="0">
                <a:solidFill>
                  <a:srgbClr val="FF0000"/>
                </a:solidFill>
                <a:latin typeface="Calibri" panose="020F0502020204030204" pitchFamily="34" charset="0"/>
                <a:cs typeface="Calibri" panose="020F0502020204030204" pitchFamily="34" charset="0"/>
              </a:rPr>
              <a:t> &gt; 2 years</a:t>
            </a:r>
            <a:endParaRPr lang="en-IN" sz="3600" b="0" i="0" u="none" strike="noStrike" baseline="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90161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7BF1AC-043A-3B12-1E4E-5E31F4EB62B0}"/>
              </a:ext>
            </a:extLst>
          </p:cNvPr>
          <p:cNvPicPr>
            <a:picLocks noChangeAspect="1"/>
          </p:cNvPicPr>
          <p:nvPr/>
        </p:nvPicPr>
        <p:blipFill>
          <a:blip r:embed="rId2"/>
          <a:stretch>
            <a:fillRect/>
          </a:stretch>
        </p:blipFill>
        <p:spPr>
          <a:xfrm>
            <a:off x="3409244" y="643643"/>
            <a:ext cx="6767491" cy="5570714"/>
          </a:xfrm>
          <a:prstGeom prst="rect">
            <a:avLst/>
          </a:prstGeom>
          <a:ln>
            <a:solidFill>
              <a:schemeClr val="tx1"/>
            </a:solidFill>
          </a:ln>
        </p:spPr>
      </p:pic>
      <p:sp>
        <p:nvSpPr>
          <p:cNvPr id="2" name="TextBox 1">
            <a:extLst>
              <a:ext uri="{FF2B5EF4-FFF2-40B4-BE49-F238E27FC236}">
                <a16:creationId xmlns:a16="http://schemas.microsoft.com/office/drawing/2014/main" id="{5863353C-0075-23D4-5141-6FD746F2D6C5}"/>
              </a:ext>
            </a:extLst>
          </p:cNvPr>
          <p:cNvSpPr txBox="1"/>
          <p:nvPr/>
        </p:nvSpPr>
        <p:spPr>
          <a:xfrm>
            <a:off x="691680" y="5752692"/>
            <a:ext cx="2401680" cy="461665"/>
          </a:xfrm>
          <a:prstGeom prst="rect">
            <a:avLst/>
          </a:prstGeom>
          <a:noFill/>
        </p:spPr>
        <p:txBody>
          <a:bodyPr wrap="square">
            <a:spAutoFit/>
          </a:bodyPr>
          <a:lstStyle/>
          <a:p>
            <a:pPr algn="ctr">
              <a:spcBef>
                <a:spcPts val="600"/>
              </a:spcBef>
            </a:pPr>
            <a:r>
              <a:rPr lang="en-IN" sz="2400" b="1" i="0" u="none" strike="noStrike" baseline="0" dirty="0"/>
              <a:t>Height</a:t>
            </a:r>
            <a:r>
              <a:rPr lang="en-IN" sz="2400" b="1" i="0" u="none" strike="noStrike" baseline="0" dirty="0">
                <a:latin typeface="Calibri" panose="020F0502020204030204" pitchFamily="34" charset="0"/>
                <a:cs typeface="Calibri" panose="020F0502020204030204" pitchFamily="34" charset="0"/>
              </a:rPr>
              <a:t>  (&gt; 2 y)</a:t>
            </a:r>
            <a:endParaRPr lang="en-IN" sz="24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78953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955CC4-5701-B4C1-7D74-BC0BD89B380D}"/>
              </a:ext>
            </a:extLst>
          </p:cNvPr>
          <p:cNvSpPr txBox="1"/>
          <p:nvPr/>
        </p:nvSpPr>
        <p:spPr>
          <a:xfrm>
            <a:off x="304800" y="1151135"/>
            <a:ext cx="6628015" cy="3939540"/>
          </a:xfrm>
          <a:prstGeom prst="rect">
            <a:avLst/>
          </a:prstGeom>
          <a:noFill/>
        </p:spPr>
        <p:txBody>
          <a:bodyPr wrap="square">
            <a:spAutoFit/>
          </a:bodyPr>
          <a:lstStyle/>
          <a:p>
            <a:pPr marL="342900" indent="-342900" algn="just">
              <a:spcBef>
                <a:spcPts val="3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M</a:t>
            </a:r>
            <a:r>
              <a:rPr lang="en-US" sz="2400" b="0" i="0" u="none" strike="noStrike" baseline="0" dirty="0">
                <a:latin typeface="Calibri" panose="020F0502020204030204" pitchFamily="34" charset="0"/>
                <a:cs typeface="Calibri" panose="020F0502020204030204" pitchFamily="34" charset="0"/>
              </a:rPr>
              <a:t>easured to nearest 0.1 cm with a overlying the occiput at back and supraorbital ridges in front. </a:t>
            </a:r>
          </a:p>
          <a:p>
            <a:pPr marL="342900" indent="-342900" algn="just">
              <a:spcBef>
                <a:spcPts val="3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Anchor the tape just above the eyebrows. </a:t>
            </a:r>
          </a:p>
          <a:p>
            <a:pPr marL="342900" indent="-342900" algn="just">
              <a:spcBef>
                <a:spcPts val="3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Ensure that the tape overlies the most prominent part of the occipital prominence at the back of the head. </a:t>
            </a:r>
          </a:p>
          <a:p>
            <a:pPr marL="342900" indent="-342900" algn="just">
              <a:spcBef>
                <a:spcPts val="3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tape should be pulled firmly to compress the hair, skin, and underlying soft tissues. </a:t>
            </a:r>
          </a:p>
          <a:p>
            <a:pPr marL="342900" indent="-342900" algn="just">
              <a:spcBef>
                <a:spcPts val="3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Record measurement over the parietal eminence by cross-over technique.</a:t>
            </a:r>
          </a:p>
        </p:txBody>
      </p:sp>
      <p:pic>
        <p:nvPicPr>
          <p:cNvPr id="3" name="Picture 2">
            <a:extLst>
              <a:ext uri="{FF2B5EF4-FFF2-40B4-BE49-F238E27FC236}">
                <a16:creationId xmlns:a16="http://schemas.microsoft.com/office/drawing/2014/main" id="{3DAD5AED-7713-08DF-AD60-02130E556B8D}"/>
              </a:ext>
            </a:extLst>
          </p:cNvPr>
          <p:cNvPicPr>
            <a:picLocks noChangeAspect="1"/>
          </p:cNvPicPr>
          <p:nvPr/>
        </p:nvPicPr>
        <p:blipFill>
          <a:blip r:embed="rId2"/>
          <a:stretch>
            <a:fillRect/>
          </a:stretch>
        </p:blipFill>
        <p:spPr>
          <a:xfrm>
            <a:off x="7359821" y="1275451"/>
            <a:ext cx="4114800" cy="3690908"/>
          </a:xfrm>
          <a:prstGeom prst="rect">
            <a:avLst/>
          </a:prstGeom>
        </p:spPr>
      </p:pic>
      <p:sp>
        <p:nvSpPr>
          <p:cNvPr id="2" name="TextBox 1">
            <a:extLst>
              <a:ext uri="{FF2B5EF4-FFF2-40B4-BE49-F238E27FC236}">
                <a16:creationId xmlns:a16="http://schemas.microsoft.com/office/drawing/2014/main" id="{48B9CF66-32A1-53D3-D952-56036F524D25}"/>
              </a:ext>
            </a:extLst>
          </p:cNvPr>
          <p:cNvSpPr txBox="1"/>
          <p:nvPr/>
        </p:nvSpPr>
        <p:spPr>
          <a:xfrm>
            <a:off x="304801" y="388429"/>
            <a:ext cx="10784378" cy="646331"/>
          </a:xfrm>
          <a:prstGeom prst="rect">
            <a:avLst/>
          </a:prstGeom>
          <a:noFill/>
        </p:spPr>
        <p:txBody>
          <a:bodyPr wrap="square">
            <a:spAutoFit/>
          </a:bodyPr>
          <a:lstStyle/>
          <a:p>
            <a:pPr>
              <a:spcBef>
                <a:spcPts val="600"/>
              </a:spcBef>
            </a:pPr>
            <a:r>
              <a:rPr lang="en-IN" sz="3600" b="1" i="0" u="none" strike="noStrike" baseline="0" dirty="0">
                <a:solidFill>
                  <a:srgbClr val="FF0000"/>
                </a:solidFill>
                <a:latin typeface="Calibri" panose="020F0502020204030204" pitchFamily="34" charset="0"/>
                <a:cs typeface="Calibri" panose="020F0502020204030204" pitchFamily="34" charset="0"/>
              </a:rPr>
              <a:t>Head Circumference </a:t>
            </a:r>
            <a:endParaRPr lang="en-IN" sz="3600" b="0" i="0" u="none" strike="noStrike" baseline="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9114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A5FF1CE-53B6-A5EA-6F33-9C9BA3D7546B}"/>
              </a:ext>
            </a:extLst>
          </p:cNvPr>
          <p:cNvSpPr/>
          <p:nvPr/>
        </p:nvSpPr>
        <p:spPr>
          <a:xfrm>
            <a:off x="7526323" y="2607453"/>
            <a:ext cx="3421310" cy="72392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0" dirty="0">
                <a:solidFill>
                  <a:schemeClr val="tx1"/>
                </a:solidFill>
              </a:rPr>
              <a:t>In maturity (qualitative)</a:t>
            </a:r>
            <a:endParaRPr lang="en-IN" b="0" dirty="0">
              <a:solidFill>
                <a:schemeClr val="tx1"/>
              </a:solidFill>
            </a:endParaRPr>
          </a:p>
          <a:p>
            <a:pPr algn="ctr"/>
            <a:endParaRPr lang="en-IN" dirty="0"/>
          </a:p>
        </p:txBody>
      </p:sp>
      <p:sp>
        <p:nvSpPr>
          <p:cNvPr id="2" name="Title 1">
            <a:extLst>
              <a:ext uri="{FF2B5EF4-FFF2-40B4-BE49-F238E27FC236}">
                <a16:creationId xmlns:a16="http://schemas.microsoft.com/office/drawing/2014/main" id="{67048486-4FAA-B32D-B66F-4EBE4F48BA7E}"/>
              </a:ext>
            </a:extLst>
          </p:cNvPr>
          <p:cNvSpPr>
            <a:spLocks noGrp="1"/>
          </p:cNvSpPr>
          <p:nvPr>
            <p:ph type="title"/>
          </p:nvPr>
        </p:nvSpPr>
        <p:spPr>
          <a:xfrm>
            <a:off x="349135" y="358921"/>
            <a:ext cx="11006253" cy="944143"/>
          </a:xfrm>
        </p:spPr>
        <p:txBody>
          <a:bodyPr/>
          <a:lstStyle/>
          <a:p>
            <a:pPr algn="l"/>
            <a:r>
              <a:rPr lang="en-GB" b="1" dirty="0">
                <a:solidFill>
                  <a:srgbClr val="FF0000"/>
                </a:solidFill>
              </a:rPr>
              <a:t>DEFINITIONS</a:t>
            </a:r>
            <a:endParaRPr lang="en-IN" b="1" dirty="0">
              <a:solidFill>
                <a:srgbClr val="FF0000"/>
              </a:solidFill>
            </a:endParaRPr>
          </a:p>
        </p:txBody>
      </p:sp>
      <p:sp>
        <p:nvSpPr>
          <p:cNvPr id="3" name="Text Placeholder 2">
            <a:extLst>
              <a:ext uri="{FF2B5EF4-FFF2-40B4-BE49-F238E27FC236}">
                <a16:creationId xmlns:a16="http://schemas.microsoft.com/office/drawing/2014/main" id="{C75D22D9-08A4-4362-3711-D4886FDA90B1}"/>
              </a:ext>
            </a:extLst>
          </p:cNvPr>
          <p:cNvSpPr>
            <a:spLocks noGrp="1"/>
          </p:cNvSpPr>
          <p:nvPr>
            <p:ph type="body" idx="1"/>
          </p:nvPr>
        </p:nvSpPr>
        <p:spPr>
          <a:xfrm>
            <a:off x="4321261" y="1983891"/>
            <a:ext cx="2466364" cy="499259"/>
          </a:xfrm>
        </p:spPr>
        <p:txBody>
          <a:bodyPr>
            <a:normAutofit lnSpcReduction="10000"/>
          </a:bodyPr>
          <a:lstStyle/>
          <a:p>
            <a:pPr algn="ctr"/>
            <a:r>
              <a:rPr lang="en-GB" dirty="0">
                <a:solidFill>
                  <a:schemeClr val="tx1"/>
                </a:solidFill>
              </a:rPr>
              <a:t>Growth</a:t>
            </a:r>
            <a:endParaRPr lang="en-IN" dirty="0"/>
          </a:p>
        </p:txBody>
      </p:sp>
      <p:sp>
        <p:nvSpPr>
          <p:cNvPr id="5" name="Text Placeholder 4">
            <a:extLst>
              <a:ext uri="{FF2B5EF4-FFF2-40B4-BE49-F238E27FC236}">
                <a16:creationId xmlns:a16="http://schemas.microsoft.com/office/drawing/2014/main" id="{3AD43921-E871-94CF-8B1D-C2D0A25B7DE9}"/>
              </a:ext>
            </a:extLst>
          </p:cNvPr>
          <p:cNvSpPr>
            <a:spLocks noGrp="1"/>
          </p:cNvSpPr>
          <p:nvPr>
            <p:ph type="body" sz="quarter" idx="3"/>
          </p:nvPr>
        </p:nvSpPr>
        <p:spPr>
          <a:xfrm>
            <a:off x="7927596" y="2068437"/>
            <a:ext cx="2618764" cy="436800"/>
          </a:xfrm>
        </p:spPr>
        <p:txBody>
          <a:bodyPr>
            <a:normAutofit lnSpcReduction="10000"/>
          </a:bodyPr>
          <a:lstStyle/>
          <a:p>
            <a:pPr algn="ctr"/>
            <a:r>
              <a:rPr lang="en-GB" dirty="0">
                <a:solidFill>
                  <a:schemeClr val="tx1"/>
                </a:solidFill>
              </a:rPr>
              <a:t>Development</a:t>
            </a:r>
            <a:endParaRPr lang="en-IN" dirty="0"/>
          </a:p>
        </p:txBody>
      </p:sp>
      <p:sp>
        <p:nvSpPr>
          <p:cNvPr id="8" name="TextBox 7">
            <a:extLst>
              <a:ext uri="{FF2B5EF4-FFF2-40B4-BE49-F238E27FC236}">
                <a16:creationId xmlns:a16="http://schemas.microsoft.com/office/drawing/2014/main" id="{EBA46A59-C5ED-D99A-BB26-6FF1FEC2A6F3}"/>
              </a:ext>
            </a:extLst>
          </p:cNvPr>
          <p:cNvSpPr txBox="1"/>
          <p:nvPr/>
        </p:nvSpPr>
        <p:spPr>
          <a:xfrm>
            <a:off x="1753298" y="4059776"/>
            <a:ext cx="2449586" cy="369332"/>
          </a:xfrm>
          <a:prstGeom prst="rect">
            <a:avLst/>
          </a:prstGeom>
          <a:solidFill>
            <a:schemeClr val="bg1"/>
          </a:solidFill>
        </p:spPr>
        <p:txBody>
          <a:bodyPr wrap="square" rtlCol="0">
            <a:spAutoFit/>
          </a:bodyPr>
          <a:lstStyle/>
          <a:p>
            <a:endParaRPr lang="en-IN" dirty="0"/>
          </a:p>
        </p:txBody>
      </p:sp>
      <p:sp>
        <p:nvSpPr>
          <p:cNvPr id="13" name="Rectangle 12">
            <a:extLst>
              <a:ext uri="{FF2B5EF4-FFF2-40B4-BE49-F238E27FC236}">
                <a16:creationId xmlns:a16="http://schemas.microsoft.com/office/drawing/2014/main" id="{ACE0B6BF-5724-4A14-418E-084F31974EED}"/>
              </a:ext>
            </a:extLst>
          </p:cNvPr>
          <p:cNvSpPr/>
          <p:nvPr/>
        </p:nvSpPr>
        <p:spPr>
          <a:xfrm>
            <a:off x="7526323" y="3603842"/>
            <a:ext cx="3421310" cy="72392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In functions abilities (of neurons)</a:t>
            </a:r>
            <a:endParaRPr lang="en-IN" dirty="0"/>
          </a:p>
        </p:txBody>
      </p:sp>
      <p:sp>
        <p:nvSpPr>
          <p:cNvPr id="14" name="Rectangle 13">
            <a:extLst>
              <a:ext uri="{FF2B5EF4-FFF2-40B4-BE49-F238E27FC236}">
                <a16:creationId xmlns:a16="http://schemas.microsoft.com/office/drawing/2014/main" id="{07DA6227-139B-A5FE-F584-59320F871970}"/>
              </a:ext>
            </a:extLst>
          </p:cNvPr>
          <p:cNvSpPr/>
          <p:nvPr/>
        </p:nvSpPr>
        <p:spPr>
          <a:xfrm>
            <a:off x="4144161" y="3603843"/>
            <a:ext cx="2986481" cy="72392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In cell numbers and cell size</a:t>
            </a:r>
            <a:endParaRPr lang="en-IN" dirty="0"/>
          </a:p>
        </p:txBody>
      </p:sp>
      <p:sp>
        <p:nvSpPr>
          <p:cNvPr id="15" name="Rectangle 14">
            <a:extLst>
              <a:ext uri="{FF2B5EF4-FFF2-40B4-BE49-F238E27FC236}">
                <a16:creationId xmlns:a16="http://schemas.microsoft.com/office/drawing/2014/main" id="{CDC23752-6F00-50FD-B4D8-F3F52CB5ED62}"/>
              </a:ext>
            </a:extLst>
          </p:cNvPr>
          <p:cNvSpPr/>
          <p:nvPr/>
        </p:nvSpPr>
        <p:spPr>
          <a:xfrm>
            <a:off x="4144161" y="2634229"/>
            <a:ext cx="2986481" cy="72392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dirty="0">
              <a:solidFill>
                <a:schemeClr val="tx1"/>
              </a:solidFill>
            </a:endParaRPr>
          </a:p>
          <a:p>
            <a:pPr algn="ctr"/>
            <a:r>
              <a:rPr lang="en-GB" b="0" dirty="0">
                <a:solidFill>
                  <a:schemeClr val="tx1"/>
                </a:solidFill>
              </a:rPr>
              <a:t>In size (quantitative)</a:t>
            </a:r>
            <a:endParaRPr lang="en-IN" dirty="0"/>
          </a:p>
          <a:p>
            <a:pPr algn="ctr"/>
            <a:endParaRPr lang="en-IN" b="0" dirty="0">
              <a:solidFill>
                <a:schemeClr val="tx1"/>
              </a:solidFill>
            </a:endParaRPr>
          </a:p>
          <a:p>
            <a:pPr algn="ctr"/>
            <a:endParaRPr lang="en-IN" dirty="0"/>
          </a:p>
        </p:txBody>
      </p:sp>
      <p:sp>
        <p:nvSpPr>
          <p:cNvPr id="16" name="Rectangle 15">
            <a:extLst>
              <a:ext uri="{FF2B5EF4-FFF2-40B4-BE49-F238E27FC236}">
                <a16:creationId xmlns:a16="http://schemas.microsoft.com/office/drawing/2014/main" id="{FE91B7FA-0FF1-CC40-4FC5-5819796DA98B}"/>
              </a:ext>
            </a:extLst>
          </p:cNvPr>
          <p:cNvSpPr/>
          <p:nvPr/>
        </p:nvSpPr>
        <p:spPr>
          <a:xfrm>
            <a:off x="1423331" y="2634229"/>
            <a:ext cx="2466364" cy="72392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0" i="1" dirty="0">
                <a:solidFill>
                  <a:schemeClr val="tx1"/>
                </a:solidFill>
              </a:rPr>
              <a:t>The Change</a:t>
            </a:r>
            <a:endParaRPr lang="en-IN" b="0" i="1" dirty="0">
              <a:solidFill>
                <a:schemeClr val="tx1"/>
              </a:solidFill>
            </a:endParaRPr>
          </a:p>
          <a:p>
            <a:pPr algn="ctr"/>
            <a:endParaRPr lang="en-IN" dirty="0"/>
          </a:p>
        </p:txBody>
      </p:sp>
      <p:sp>
        <p:nvSpPr>
          <p:cNvPr id="17" name="Rectangle 16">
            <a:extLst>
              <a:ext uri="{FF2B5EF4-FFF2-40B4-BE49-F238E27FC236}">
                <a16:creationId xmlns:a16="http://schemas.microsoft.com/office/drawing/2014/main" id="{75228B11-98B5-6564-63B5-AE5BA6909C60}"/>
              </a:ext>
            </a:extLst>
          </p:cNvPr>
          <p:cNvSpPr/>
          <p:nvPr/>
        </p:nvSpPr>
        <p:spPr>
          <a:xfrm>
            <a:off x="1423331" y="3603842"/>
            <a:ext cx="2466364" cy="72392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Because of</a:t>
            </a:r>
            <a:endParaRPr lang="en-IN" i="1" dirty="0">
              <a:solidFill>
                <a:schemeClr val="tx1"/>
              </a:solidFill>
            </a:endParaRPr>
          </a:p>
        </p:txBody>
      </p:sp>
      <p:sp>
        <p:nvSpPr>
          <p:cNvPr id="18" name="Rectangle 17">
            <a:extLst>
              <a:ext uri="{FF2B5EF4-FFF2-40B4-BE49-F238E27FC236}">
                <a16:creationId xmlns:a16="http://schemas.microsoft.com/office/drawing/2014/main" id="{98D800C9-0E01-C593-BFA0-7502EA03F2B7}"/>
              </a:ext>
            </a:extLst>
          </p:cNvPr>
          <p:cNvSpPr/>
          <p:nvPr/>
        </p:nvSpPr>
        <p:spPr>
          <a:xfrm>
            <a:off x="1423331" y="4667424"/>
            <a:ext cx="2466364" cy="72392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Example</a:t>
            </a:r>
            <a:endParaRPr lang="en-IN" b="0" i="1" dirty="0">
              <a:solidFill>
                <a:schemeClr val="tx1"/>
              </a:solidFill>
            </a:endParaRPr>
          </a:p>
          <a:p>
            <a:pPr algn="ctr"/>
            <a:endParaRPr lang="en-IN" dirty="0"/>
          </a:p>
        </p:txBody>
      </p:sp>
      <p:sp>
        <p:nvSpPr>
          <p:cNvPr id="19" name="Rectangle 18">
            <a:extLst>
              <a:ext uri="{FF2B5EF4-FFF2-40B4-BE49-F238E27FC236}">
                <a16:creationId xmlns:a16="http://schemas.microsoft.com/office/drawing/2014/main" id="{6DD259E9-6616-EFE9-0B74-B21063D2D150}"/>
              </a:ext>
            </a:extLst>
          </p:cNvPr>
          <p:cNvSpPr/>
          <p:nvPr/>
        </p:nvSpPr>
        <p:spPr>
          <a:xfrm>
            <a:off x="4144160" y="4667423"/>
            <a:ext cx="2986481" cy="72392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Change in weight, height, BMI etc.</a:t>
            </a:r>
            <a:endParaRPr lang="en-IN" dirty="0">
              <a:solidFill>
                <a:schemeClr val="tx1"/>
              </a:solidFill>
            </a:endParaRPr>
          </a:p>
        </p:txBody>
      </p:sp>
      <p:sp>
        <p:nvSpPr>
          <p:cNvPr id="20" name="Rectangle 19">
            <a:extLst>
              <a:ext uri="{FF2B5EF4-FFF2-40B4-BE49-F238E27FC236}">
                <a16:creationId xmlns:a16="http://schemas.microsoft.com/office/drawing/2014/main" id="{0E54FBFC-4F3E-B9AF-A773-977EAC78BB35}"/>
              </a:ext>
            </a:extLst>
          </p:cNvPr>
          <p:cNvSpPr/>
          <p:nvPr/>
        </p:nvSpPr>
        <p:spPr>
          <a:xfrm>
            <a:off x="7526323" y="4629930"/>
            <a:ext cx="3421310" cy="72392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Change in developmental milestones </a:t>
            </a:r>
            <a:endParaRPr lang="en-IN" dirty="0">
              <a:solidFill>
                <a:schemeClr val="tx1"/>
              </a:solidFill>
            </a:endParaRPr>
          </a:p>
        </p:txBody>
      </p:sp>
      <p:sp>
        <p:nvSpPr>
          <p:cNvPr id="21" name="TextBox 20">
            <a:extLst>
              <a:ext uri="{FF2B5EF4-FFF2-40B4-BE49-F238E27FC236}">
                <a16:creationId xmlns:a16="http://schemas.microsoft.com/office/drawing/2014/main" id="{81C1624C-94DA-D3C0-28EA-A73EB8D72067}"/>
              </a:ext>
            </a:extLst>
          </p:cNvPr>
          <p:cNvSpPr txBox="1"/>
          <p:nvPr/>
        </p:nvSpPr>
        <p:spPr>
          <a:xfrm>
            <a:off x="2554941" y="5693510"/>
            <a:ext cx="6382871" cy="523220"/>
          </a:xfrm>
          <a:prstGeom prst="rect">
            <a:avLst/>
          </a:prstGeom>
          <a:noFill/>
        </p:spPr>
        <p:txBody>
          <a:bodyPr wrap="square" rtlCol="0">
            <a:spAutoFit/>
          </a:bodyPr>
          <a:lstStyle/>
          <a:p>
            <a:pPr algn="ctr"/>
            <a:r>
              <a:rPr lang="en-GB" sz="2800" dirty="0"/>
              <a:t>Both are Independent </a:t>
            </a:r>
            <a:endParaRPr lang="en-IN" sz="2800" dirty="0"/>
          </a:p>
        </p:txBody>
      </p:sp>
      <p:cxnSp>
        <p:nvCxnSpPr>
          <p:cNvPr id="22" name="Straight Arrow Connector 21">
            <a:extLst>
              <a:ext uri="{FF2B5EF4-FFF2-40B4-BE49-F238E27FC236}">
                <a16:creationId xmlns:a16="http://schemas.microsoft.com/office/drawing/2014/main" id="{2B731F9F-1464-BE1D-30E2-CF1E4AD912F6}"/>
              </a:ext>
            </a:extLst>
          </p:cNvPr>
          <p:cNvCxnSpPr/>
          <p:nvPr/>
        </p:nvCxnSpPr>
        <p:spPr>
          <a:xfrm flipV="1">
            <a:off x="4597166" y="2733699"/>
            <a:ext cx="0" cy="3167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B9CEAF67-419A-840F-C8AE-028AE8AEEDB1}"/>
              </a:ext>
            </a:extLst>
          </p:cNvPr>
          <p:cNvCxnSpPr/>
          <p:nvPr/>
        </p:nvCxnSpPr>
        <p:spPr>
          <a:xfrm flipV="1">
            <a:off x="7942934" y="2733699"/>
            <a:ext cx="0" cy="3167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D4A6EAE1-2902-A9C0-CD9E-475278250C27}"/>
              </a:ext>
            </a:extLst>
          </p:cNvPr>
          <p:cNvCxnSpPr/>
          <p:nvPr/>
        </p:nvCxnSpPr>
        <p:spPr>
          <a:xfrm flipV="1">
            <a:off x="4321261" y="3806505"/>
            <a:ext cx="0" cy="3167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a:extLst>
              <a:ext uri="{FF2B5EF4-FFF2-40B4-BE49-F238E27FC236}">
                <a16:creationId xmlns:a16="http://schemas.microsoft.com/office/drawing/2014/main" id="{B79D0DE2-28FF-B790-170E-CB28567AE92C}"/>
              </a:ext>
            </a:extLst>
          </p:cNvPr>
          <p:cNvCxnSpPr/>
          <p:nvPr/>
        </p:nvCxnSpPr>
        <p:spPr>
          <a:xfrm flipV="1">
            <a:off x="7633283" y="3806505"/>
            <a:ext cx="0" cy="3167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0974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1000"/>
                                        <p:tgtEl>
                                          <p:spTgt spid="22"/>
                                        </p:tgtEl>
                                      </p:cBhvr>
                                    </p:animEffect>
                                    <p:anim calcmode="lin" valueType="num">
                                      <p:cBhvr>
                                        <p:cTn id="41" dur="1000" fill="hold"/>
                                        <p:tgtEl>
                                          <p:spTgt spid="22"/>
                                        </p:tgtEl>
                                        <p:attrNameLst>
                                          <p:attrName>ppt_x</p:attrName>
                                        </p:attrNameLst>
                                      </p:cBhvr>
                                      <p:tavLst>
                                        <p:tav tm="0">
                                          <p:val>
                                            <p:strVal val="#ppt_x"/>
                                          </p:val>
                                        </p:tav>
                                        <p:tav tm="100000">
                                          <p:val>
                                            <p:strVal val="#ppt_x"/>
                                          </p:val>
                                        </p:tav>
                                      </p:tavLst>
                                    </p:anim>
                                    <p:anim calcmode="lin" valueType="num">
                                      <p:cBhvr>
                                        <p:cTn id="4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1000"/>
                                        <p:tgtEl>
                                          <p:spTgt spid="23"/>
                                        </p:tgtEl>
                                      </p:cBhvr>
                                    </p:animEffect>
                                    <p:anim calcmode="lin" valueType="num">
                                      <p:cBhvr>
                                        <p:cTn id="53" dur="1000" fill="hold"/>
                                        <p:tgtEl>
                                          <p:spTgt spid="23"/>
                                        </p:tgtEl>
                                        <p:attrNameLst>
                                          <p:attrName>ppt_x</p:attrName>
                                        </p:attrNameLst>
                                      </p:cBhvr>
                                      <p:tavLst>
                                        <p:tav tm="0">
                                          <p:val>
                                            <p:strVal val="#ppt_x"/>
                                          </p:val>
                                        </p:tav>
                                        <p:tav tm="100000">
                                          <p:val>
                                            <p:strVal val="#ppt_x"/>
                                          </p:val>
                                        </p:tav>
                                      </p:tavLst>
                                    </p:anim>
                                    <p:anim calcmode="lin" valueType="num">
                                      <p:cBhvr>
                                        <p:cTn id="5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1000"/>
                                        <p:tgtEl>
                                          <p:spTgt spid="17"/>
                                        </p:tgtEl>
                                      </p:cBhvr>
                                    </p:animEffect>
                                    <p:anim calcmode="lin" valueType="num">
                                      <p:cBhvr>
                                        <p:cTn id="60" dur="1000" fill="hold"/>
                                        <p:tgtEl>
                                          <p:spTgt spid="17"/>
                                        </p:tgtEl>
                                        <p:attrNameLst>
                                          <p:attrName>ppt_x</p:attrName>
                                        </p:attrNameLst>
                                      </p:cBhvr>
                                      <p:tavLst>
                                        <p:tav tm="0">
                                          <p:val>
                                            <p:strVal val="#ppt_x"/>
                                          </p:val>
                                        </p:tav>
                                        <p:tav tm="100000">
                                          <p:val>
                                            <p:strVal val="#ppt_x"/>
                                          </p:val>
                                        </p:tav>
                                      </p:tavLst>
                                    </p:anim>
                                    <p:anim calcmode="lin" valueType="num">
                                      <p:cBhvr>
                                        <p:cTn id="6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fade">
                                      <p:cBhvr>
                                        <p:cTn id="66" dur="1000"/>
                                        <p:tgtEl>
                                          <p:spTgt spid="14"/>
                                        </p:tgtEl>
                                      </p:cBhvr>
                                    </p:animEffect>
                                    <p:anim calcmode="lin" valueType="num">
                                      <p:cBhvr>
                                        <p:cTn id="67" dur="1000" fill="hold"/>
                                        <p:tgtEl>
                                          <p:spTgt spid="14"/>
                                        </p:tgtEl>
                                        <p:attrNameLst>
                                          <p:attrName>ppt_x</p:attrName>
                                        </p:attrNameLst>
                                      </p:cBhvr>
                                      <p:tavLst>
                                        <p:tav tm="0">
                                          <p:val>
                                            <p:strVal val="#ppt_x"/>
                                          </p:val>
                                        </p:tav>
                                        <p:tav tm="100000">
                                          <p:val>
                                            <p:strVal val="#ppt_x"/>
                                          </p:val>
                                        </p:tav>
                                      </p:tavLst>
                                    </p:anim>
                                    <p:anim calcmode="lin" valueType="num">
                                      <p:cBhvr>
                                        <p:cTn id="68" dur="1000" fill="hold"/>
                                        <p:tgtEl>
                                          <p:spTgt spid="14"/>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1000"/>
                                        <p:tgtEl>
                                          <p:spTgt spid="24"/>
                                        </p:tgtEl>
                                      </p:cBhvr>
                                    </p:animEffect>
                                    <p:anim calcmode="lin" valueType="num">
                                      <p:cBhvr>
                                        <p:cTn id="72" dur="1000" fill="hold"/>
                                        <p:tgtEl>
                                          <p:spTgt spid="24"/>
                                        </p:tgtEl>
                                        <p:attrNameLst>
                                          <p:attrName>ppt_x</p:attrName>
                                        </p:attrNameLst>
                                      </p:cBhvr>
                                      <p:tavLst>
                                        <p:tav tm="0">
                                          <p:val>
                                            <p:strVal val="#ppt_x"/>
                                          </p:val>
                                        </p:tav>
                                        <p:tav tm="100000">
                                          <p:val>
                                            <p:strVal val="#ppt_x"/>
                                          </p:val>
                                        </p:tav>
                                      </p:tavLst>
                                    </p:anim>
                                    <p:anim calcmode="lin" valueType="num">
                                      <p:cBhvr>
                                        <p:cTn id="7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fade">
                                      <p:cBhvr>
                                        <p:cTn id="78" dur="1000"/>
                                        <p:tgtEl>
                                          <p:spTgt spid="13"/>
                                        </p:tgtEl>
                                      </p:cBhvr>
                                    </p:animEffect>
                                    <p:anim calcmode="lin" valueType="num">
                                      <p:cBhvr>
                                        <p:cTn id="79" dur="1000" fill="hold"/>
                                        <p:tgtEl>
                                          <p:spTgt spid="13"/>
                                        </p:tgtEl>
                                        <p:attrNameLst>
                                          <p:attrName>ppt_x</p:attrName>
                                        </p:attrNameLst>
                                      </p:cBhvr>
                                      <p:tavLst>
                                        <p:tav tm="0">
                                          <p:val>
                                            <p:strVal val="#ppt_x"/>
                                          </p:val>
                                        </p:tav>
                                        <p:tav tm="100000">
                                          <p:val>
                                            <p:strVal val="#ppt_x"/>
                                          </p:val>
                                        </p:tav>
                                      </p:tavLst>
                                    </p:anim>
                                    <p:anim calcmode="lin" valueType="num">
                                      <p:cBhvr>
                                        <p:cTn id="80" dur="1000" fill="hold"/>
                                        <p:tgtEl>
                                          <p:spTgt spid="13"/>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1000"/>
                                        <p:tgtEl>
                                          <p:spTgt spid="25"/>
                                        </p:tgtEl>
                                      </p:cBhvr>
                                    </p:animEffect>
                                    <p:anim calcmode="lin" valueType="num">
                                      <p:cBhvr>
                                        <p:cTn id="84" dur="1000" fill="hold"/>
                                        <p:tgtEl>
                                          <p:spTgt spid="25"/>
                                        </p:tgtEl>
                                        <p:attrNameLst>
                                          <p:attrName>ppt_x</p:attrName>
                                        </p:attrNameLst>
                                      </p:cBhvr>
                                      <p:tavLst>
                                        <p:tav tm="0">
                                          <p:val>
                                            <p:strVal val="#ppt_x"/>
                                          </p:val>
                                        </p:tav>
                                        <p:tav tm="100000">
                                          <p:val>
                                            <p:strVal val="#ppt_x"/>
                                          </p:val>
                                        </p:tav>
                                      </p:tavLst>
                                    </p:anim>
                                    <p:anim calcmode="lin" valueType="num">
                                      <p:cBhvr>
                                        <p:cTn id="8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fade">
                                      <p:cBhvr>
                                        <p:cTn id="90" dur="1000"/>
                                        <p:tgtEl>
                                          <p:spTgt spid="18"/>
                                        </p:tgtEl>
                                      </p:cBhvr>
                                    </p:animEffect>
                                    <p:anim calcmode="lin" valueType="num">
                                      <p:cBhvr>
                                        <p:cTn id="91" dur="1000" fill="hold"/>
                                        <p:tgtEl>
                                          <p:spTgt spid="18"/>
                                        </p:tgtEl>
                                        <p:attrNameLst>
                                          <p:attrName>ppt_x</p:attrName>
                                        </p:attrNameLst>
                                      </p:cBhvr>
                                      <p:tavLst>
                                        <p:tav tm="0">
                                          <p:val>
                                            <p:strVal val="#ppt_x"/>
                                          </p:val>
                                        </p:tav>
                                        <p:tav tm="100000">
                                          <p:val>
                                            <p:strVal val="#ppt_x"/>
                                          </p:val>
                                        </p:tav>
                                      </p:tavLst>
                                    </p:anim>
                                    <p:anim calcmode="lin" valueType="num">
                                      <p:cBhvr>
                                        <p:cTn id="9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Effect transition="in" filter="fade">
                                      <p:cBhvr>
                                        <p:cTn id="97" dur="1000"/>
                                        <p:tgtEl>
                                          <p:spTgt spid="19"/>
                                        </p:tgtEl>
                                      </p:cBhvr>
                                    </p:animEffect>
                                    <p:anim calcmode="lin" valueType="num">
                                      <p:cBhvr>
                                        <p:cTn id="98" dur="1000" fill="hold"/>
                                        <p:tgtEl>
                                          <p:spTgt spid="19"/>
                                        </p:tgtEl>
                                        <p:attrNameLst>
                                          <p:attrName>ppt_x</p:attrName>
                                        </p:attrNameLst>
                                      </p:cBhvr>
                                      <p:tavLst>
                                        <p:tav tm="0">
                                          <p:val>
                                            <p:strVal val="#ppt_x"/>
                                          </p:val>
                                        </p:tav>
                                        <p:tav tm="100000">
                                          <p:val>
                                            <p:strVal val="#ppt_x"/>
                                          </p:val>
                                        </p:tav>
                                      </p:tavLst>
                                    </p:anim>
                                    <p:anim calcmode="lin" valueType="num">
                                      <p:cBhvr>
                                        <p:cTn id="9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20"/>
                                        </p:tgtEl>
                                        <p:attrNameLst>
                                          <p:attrName>style.visibility</p:attrName>
                                        </p:attrNameLst>
                                      </p:cBhvr>
                                      <p:to>
                                        <p:strVal val="visible"/>
                                      </p:to>
                                    </p:set>
                                    <p:animEffect transition="in" filter="fade">
                                      <p:cBhvr>
                                        <p:cTn id="104" dur="1000"/>
                                        <p:tgtEl>
                                          <p:spTgt spid="20"/>
                                        </p:tgtEl>
                                      </p:cBhvr>
                                    </p:animEffect>
                                    <p:anim calcmode="lin" valueType="num">
                                      <p:cBhvr>
                                        <p:cTn id="105" dur="1000" fill="hold"/>
                                        <p:tgtEl>
                                          <p:spTgt spid="20"/>
                                        </p:tgtEl>
                                        <p:attrNameLst>
                                          <p:attrName>ppt_x</p:attrName>
                                        </p:attrNameLst>
                                      </p:cBhvr>
                                      <p:tavLst>
                                        <p:tav tm="0">
                                          <p:val>
                                            <p:strVal val="#ppt_x"/>
                                          </p:val>
                                        </p:tav>
                                        <p:tav tm="100000">
                                          <p:val>
                                            <p:strVal val="#ppt_x"/>
                                          </p:val>
                                        </p:tav>
                                      </p:tavLst>
                                    </p:anim>
                                    <p:anim calcmode="lin" valueType="num">
                                      <p:cBhvr>
                                        <p:cTn id="10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21"/>
                                        </p:tgtEl>
                                        <p:attrNameLst>
                                          <p:attrName>style.visibility</p:attrName>
                                        </p:attrNameLst>
                                      </p:cBhvr>
                                      <p:to>
                                        <p:strVal val="visible"/>
                                      </p:to>
                                    </p:set>
                                    <p:animEffect transition="in" filter="fade">
                                      <p:cBhvr>
                                        <p:cTn id="111" dur="1000"/>
                                        <p:tgtEl>
                                          <p:spTgt spid="21"/>
                                        </p:tgtEl>
                                      </p:cBhvr>
                                    </p:animEffect>
                                    <p:anim calcmode="lin" valueType="num">
                                      <p:cBhvr>
                                        <p:cTn id="112" dur="1000" fill="hold"/>
                                        <p:tgtEl>
                                          <p:spTgt spid="21"/>
                                        </p:tgtEl>
                                        <p:attrNameLst>
                                          <p:attrName>ppt_x</p:attrName>
                                        </p:attrNameLst>
                                      </p:cBhvr>
                                      <p:tavLst>
                                        <p:tav tm="0">
                                          <p:val>
                                            <p:strVal val="#ppt_x"/>
                                          </p:val>
                                        </p:tav>
                                        <p:tav tm="100000">
                                          <p:val>
                                            <p:strVal val="#ppt_x"/>
                                          </p:val>
                                        </p:tav>
                                      </p:tavLst>
                                    </p:anim>
                                    <p:anim calcmode="lin" valueType="num">
                                      <p:cBhvr>
                                        <p:cTn id="11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3" grpId="0" build="p"/>
      <p:bldP spid="5" grpId="0" build="p"/>
      <p:bldP spid="13" grpId="0" animBg="1"/>
      <p:bldP spid="14" grpId="0" animBg="1"/>
      <p:bldP spid="15" grpId="0" animBg="1"/>
      <p:bldP spid="16" grpId="0" animBg="1"/>
      <p:bldP spid="17" grpId="0" animBg="1"/>
      <p:bldP spid="18" grpId="0" animBg="1"/>
      <p:bldP spid="19" grpId="0" animBg="1"/>
      <p:bldP spid="20" grpId="0" animBg="1"/>
      <p:bldP spid="2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F3126BC-EC71-0619-4AE4-36BC1059709C}"/>
              </a:ext>
            </a:extLst>
          </p:cNvPr>
          <p:cNvSpPr txBox="1"/>
          <p:nvPr/>
        </p:nvSpPr>
        <p:spPr>
          <a:xfrm>
            <a:off x="399372" y="1168648"/>
            <a:ext cx="6117969" cy="4832092"/>
          </a:xfrm>
          <a:prstGeom prst="rect">
            <a:avLst/>
          </a:prstGeom>
          <a:noFill/>
        </p:spPr>
        <p:txBody>
          <a:bodyPr wrap="square">
            <a:spAutoFit/>
          </a:bodyPr>
          <a:lstStyle/>
          <a:p>
            <a:pPr marL="285750" indent="-28575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Place the infant in the lap of the mother and stand in front. The chest should be bare. </a:t>
            </a:r>
          </a:p>
          <a:p>
            <a:pPr marL="285750" indent="-28575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Abduct the arms of the infant slightly to permit passage of the tape around the chest. </a:t>
            </a:r>
          </a:p>
          <a:p>
            <a:pPr marL="285750" indent="-28575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Pass the tape around the chest of the infant, at the level of nipples or 4th costosternal joints. </a:t>
            </a:r>
          </a:p>
          <a:p>
            <a:pPr marL="285750" indent="-28575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Lower the arm to their natural position, once the tape is snugly in place. </a:t>
            </a:r>
          </a:p>
          <a:p>
            <a:pPr marL="285750" indent="-28575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Record the circumference in a horizontal plane, midway between inspiration and expiration. </a:t>
            </a:r>
          </a:p>
        </p:txBody>
      </p:sp>
      <p:pic>
        <p:nvPicPr>
          <p:cNvPr id="3" name="Picture 2">
            <a:extLst>
              <a:ext uri="{FF2B5EF4-FFF2-40B4-BE49-F238E27FC236}">
                <a16:creationId xmlns:a16="http://schemas.microsoft.com/office/drawing/2014/main" id="{19994366-4AD4-A347-3BD4-3755461332D0}"/>
              </a:ext>
            </a:extLst>
          </p:cNvPr>
          <p:cNvPicPr>
            <a:picLocks noChangeAspect="1"/>
          </p:cNvPicPr>
          <p:nvPr/>
        </p:nvPicPr>
        <p:blipFill>
          <a:blip r:embed="rId2"/>
          <a:stretch>
            <a:fillRect/>
          </a:stretch>
        </p:blipFill>
        <p:spPr>
          <a:xfrm>
            <a:off x="6858893" y="1665476"/>
            <a:ext cx="4640850" cy="3527047"/>
          </a:xfrm>
          <a:prstGeom prst="rect">
            <a:avLst/>
          </a:prstGeom>
        </p:spPr>
      </p:pic>
      <p:sp>
        <p:nvSpPr>
          <p:cNvPr id="5" name="TextBox 4">
            <a:extLst>
              <a:ext uri="{FF2B5EF4-FFF2-40B4-BE49-F238E27FC236}">
                <a16:creationId xmlns:a16="http://schemas.microsoft.com/office/drawing/2014/main" id="{797A5F80-42B6-6D73-D026-DB440DF7D848}"/>
              </a:ext>
            </a:extLst>
          </p:cNvPr>
          <p:cNvSpPr txBox="1"/>
          <p:nvPr/>
        </p:nvSpPr>
        <p:spPr>
          <a:xfrm>
            <a:off x="484094" y="438380"/>
            <a:ext cx="11015649" cy="584775"/>
          </a:xfrm>
          <a:prstGeom prst="rect">
            <a:avLst/>
          </a:prstGeom>
          <a:noFill/>
        </p:spPr>
        <p:txBody>
          <a:bodyPr wrap="square">
            <a:spAutoFit/>
          </a:bodyPr>
          <a:lstStyle/>
          <a:p>
            <a:pPr algn="ctr">
              <a:spcBef>
                <a:spcPts val="600"/>
              </a:spcBef>
            </a:pPr>
            <a:r>
              <a:rPr lang="en-IN" sz="3200" b="1" i="0" u="none" strike="noStrike" baseline="0" dirty="0">
                <a:latin typeface="Calibri" panose="020F0502020204030204" pitchFamily="34" charset="0"/>
              </a:rPr>
              <a:t>Chest Circumference </a:t>
            </a:r>
            <a:endParaRPr lang="en-IN" sz="3200" b="0" i="0" u="none" strike="noStrike" baseline="0" dirty="0">
              <a:latin typeface="Calibri" panose="020F0502020204030204" pitchFamily="34" charset="0"/>
            </a:endParaRPr>
          </a:p>
        </p:txBody>
      </p:sp>
    </p:spTree>
    <p:extLst>
      <p:ext uri="{BB962C8B-B14F-4D97-AF65-F5344CB8AC3E}">
        <p14:creationId xmlns:p14="http://schemas.microsoft.com/office/powerpoint/2010/main" val="38985421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6C0EF2C-1927-ED3C-D85C-9F252FADD3B6}"/>
              </a:ext>
            </a:extLst>
          </p:cNvPr>
          <p:cNvSpPr txBox="1"/>
          <p:nvPr/>
        </p:nvSpPr>
        <p:spPr>
          <a:xfrm>
            <a:off x="474157" y="1107458"/>
            <a:ext cx="10731877" cy="4832092"/>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Mid-upper arm circumference (MUAC) is recorded for children between 6 months and 5 years of age to nearest of 0.1 cm. A mid-upper arm circumference of &lt;12.5 cm indicates malnutrition.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Palpate and mark the two important bony landmarks, i.e., the acromion process and the olecranon. Forearm should be flexed while marking these points.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Mark the mid-upper arm point. It is half the distance between the acromion process and the olecranon.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Encircle the tape around the arm, over the marked midpoint, perpendicular to the long axis of the upper arm, with arm hanging freely in a relaxed position</a:t>
            </a:r>
            <a:r>
              <a:rPr lang="en-US" sz="2400" i="0" u="none" strike="noStrike" baseline="0" dirty="0">
                <a:latin typeface="Calibri" panose="020F0502020204030204" pitchFamily="34" charset="0"/>
                <a:cs typeface="Calibri" panose="020F0502020204030204" pitchFamily="34" charset="0"/>
              </a:rPr>
              <a:t>.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Ensure that the tape lies flat around the arm, without compressing the skin or underlying tissue; there should be no gap or compression on the inner part of the arm. </a:t>
            </a:r>
          </a:p>
        </p:txBody>
      </p:sp>
      <p:sp>
        <p:nvSpPr>
          <p:cNvPr id="3" name="TextBox 2">
            <a:extLst>
              <a:ext uri="{FF2B5EF4-FFF2-40B4-BE49-F238E27FC236}">
                <a16:creationId xmlns:a16="http://schemas.microsoft.com/office/drawing/2014/main" id="{C982DAA9-29C9-DD7C-2370-C8B769A7C610}"/>
              </a:ext>
            </a:extLst>
          </p:cNvPr>
          <p:cNvSpPr txBox="1"/>
          <p:nvPr/>
        </p:nvSpPr>
        <p:spPr>
          <a:xfrm>
            <a:off x="474157" y="423612"/>
            <a:ext cx="10731877" cy="584775"/>
          </a:xfrm>
          <a:prstGeom prst="rect">
            <a:avLst/>
          </a:prstGeom>
          <a:noFill/>
        </p:spPr>
        <p:txBody>
          <a:bodyPr wrap="square">
            <a:spAutoFit/>
          </a:bodyPr>
          <a:lstStyle/>
          <a:p>
            <a:pPr algn="ctr">
              <a:spcBef>
                <a:spcPts val="600"/>
              </a:spcBef>
            </a:pPr>
            <a:r>
              <a:rPr lang="en-IN" sz="3200" b="1" i="0" u="none" strike="noStrike" baseline="0" dirty="0">
                <a:latin typeface="Calibri" panose="020F0502020204030204" pitchFamily="34" charset="0"/>
                <a:cs typeface="Calibri" panose="020F0502020204030204" pitchFamily="34" charset="0"/>
              </a:rPr>
              <a:t>Mid-upper Arm Circumference </a:t>
            </a:r>
            <a:endParaRPr lang="en-IN" sz="32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66731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D9A77C-5519-D9B1-C929-8D01B8EFBD2E}"/>
              </a:ext>
            </a:extLst>
          </p:cNvPr>
          <p:cNvPicPr>
            <a:picLocks noChangeAspect="1"/>
          </p:cNvPicPr>
          <p:nvPr/>
        </p:nvPicPr>
        <p:blipFill>
          <a:blip r:embed="rId2"/>
          <a:stretch>
            <a:fillRect/>
          </a:stretch>
        </p:blipFill>
        <p:spPr>
          <a:xfrm>
            <a:off x="1414320" y="1174376"/>
            <a:ext cx="9004250" cy="4966448"/>
          </a:xfrm>
          <a:prstGeom prst="rect">
            <a:avLst/>
          </a:prstGeom>
        </p:spPr>
      </p:pic>
      <p:sp>
        <p:nvSpPr>
          <p:cNvPr id="3" name="TextBox 2">
            <a:extLst>
              <a:ext uri="{FF2B5EF4-FFF2-40B4-BE49-F238E27FC236}">
                <a16:creationId xmlns:a16="http://schemas.microsoft.com/office/drawing/2014/main" id="{259D32AF-046A-28B9-0618-CD2199159E3C}"/>
              </a:ext>
            </a:extLst>
          </p:cNvPr>
          <p:cNvSpPr txBox="1"/>
          <p:nvPr/>
        </p:nvSpPr>
        <p:spPr>
          <a:xfrm>
            <a:off x="376517" y="438381"/>
            <a:ext cx="10865223" cy="646331"/>
          </a:xfrm>
          <a:prstGeom prst="rect">
            <a:avLst/>
          </a:prstGeom>
          <a:noFill/>
        </p:spPr>
        <p:txBody>
          <a:bodyPr wrap="square">
            <a:spAutoFit/>
          </a:bodyPr>
          <a:lstStyle/>
          <a:p>
            <a:pPr algn="ctr">
              <a:spcBef>
                <a:spcPts val="600"/>
              </a:spcBef>
            </a:pPr>
            <a:r>
              <a:rPr lang="en-IN" sz="3600" b="1" i="0" u="none" strike="noStrike" baseline="0" dirty="0">
                <a:latin typeface="Calibri" panose="020F0502020204030204" pitchFamily="34" charset="0"/>
                <a:cs typeface="Calibri" panose="020F0502020204030204" pitchFamily="34" charset="0"/>
              </a:rPr>
              <a:t>Recording MUAC</a:t>
            </a:r>
            <a:endParaRPr lang="en-IN" sz="36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60545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2FBC483-6FA8-1678-6E9F-02F6A0BB50D7}"/>
              </a:ext>
            </a:extLst>
          </p:cNvPr>
          <p:cNvSpPr txBox="1"/>
          <p:nvPr/>
        </p:nvSpPr>
        <p:spPr>
          <a:xfrm>
            <a:off x="448771" y="1168355"/>
            <a:ext cx="5617617" cy="246221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Useful for estimation of muscle mass or of body fat content. </a:t>
            </a:r>
          </a:p>
          <a:p>
            <a:pPr marL="342900" indent="-342900" algn="just">
              <a:spcBef>
                <a:spcPts val="6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T</a:t>
            </a:r>
            <a:r>
              <a:rPr lang="en-US" sz="2400" b="0" i="0" u="none" strike="noStrike" baseline="0" dirty="0">
                <a:latin typeface="Calibri" panose="020F0502020204030204" pitchFamily="34" charset="0"/>
                <a:cs typeface="Calibri" panose="020F0502020204030204" pitchFamily="34" charset="0"/>
              </a:rPr>
              <a:t>riceps and subscapular skinfold thickness taken are sufficient. </a:t>
            </a:r>
          </a:p>
          <a:p>
            <a:pPr marL="342900" indent="-342900" algn="just">
              <a:spcBef>
                <a:spcPts val="6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T</a:t>
            </a:r>
            <a:r>
              <a:rPr lang="en-US" sz="2400" b="0" i="0" u="none" strike="noStrike" baseline="0" dirty="0">
                <a:latin typeface="Calibri" panose="020F0502020204030204" pitchFamily="34" charset="0"/>
                <a:cs typeface="Calibri" panose="020F0502020204030204" pitchFamily="34" charset="0"/>
              </a:rPr>
              <a:t>hickness is taken using a skinfold caliper (</a:t>
            </a:r>
            <a:r>
              <a:rPr lang="en-US" sz="2400" b="0" i="0" u="none" strike="noStrike" baseline="0" dirty="0" err="1">
                <a:latin typeface="Calibri" panose="020F0502020204030204" pitchFamily="34" charset="0"/>
                <a:cs typeface="Calibri" panose="020F0502020204030204" pitchFamily="34" charset="0"/>
              </a:rPr>
              <a:t>Holtain</a:t>
            </a:r>
            <a:r>
              <a:rPr lang="en-US" sz="2400" b="0" i="0" u="none" strike="noStrike" baseline="0" dirty="0">
                <a:latin typeface="Calibri" panose="020F0502020204030204" pitchFamily="34" charset="0"/>
                <a:cs typeface="Calibri" panose="020F0502020204030204" pitchFamily="34" charset="0"/>
              </a:rPr>
              <a:t> or Harpenden). </a:t>
            </a:r>
            <a:endParaRPr lang="en-IN"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3A7540C-0F59-E071-26B8-DA8D07D9A2E8}"/>
              </a:ext>
            </a:extLst>
          </p:cNvPr>
          <p:cNvSpPr txBox="1"/>
          <p:nvPr/>
        </p:nvSpPr>
        <p:spPr>
          <a:xfrm>
            <a:off x="376517" y="438381"/>
            <a:ext cx="10865223" cy="646331"/>
          </a:xfrm>
          <a:prstGeom prst="rect">
            <a:avLst/>
          </a:prstGeom>
          <a:noFill/>
        </p:spPr>
        <p:txBody>
          <a:bodyPr wrap="square">
            <a:spAutoFit/>
          </a:bodyPr>
          <a:lstStyle/>
          <a:p>
            <a:pPr>
              <a:spcBef>
                <a:spcPts val="600"/>
              </a:spcBef>
            </a:pPr>
            <a:r>
              <a:rPr lang="en-IN" sz="3600" b="1" i="0" u="none" strike="noStrike" baseline="0" dirty="0">
                <a:solidFill>
                  <a:srgbClr val="FF0000"/>
                </a:solidFill>
                <a:latin typeface="Calibri" panose="020F0502020204030204" pitchFamily="34" charset="0"/>
                <a:cs typeface="Calibri" panose="020F0502020204030204" pitchFamily="34" charset="0"/>
              </a:rPr>
              <a:t>SKINFOLD THICKNESS </a:t>
            </a:r>
            <a:endParaRPr lang="en-IN" sz="3600" b="0" i="0" u="none" strike="noStrike" baseline="0" dirty="0">
              <a:solidFill>
                <a:srgbClr val="FF0000"/>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0588DEF-CD39-500B-F44D-9B47753F472A}"/>
              </a:ext>
            </a:extLst>
          </p:cNvPr>
          <p:cNvPicPr>
            <a:picLocks noChangeAspect="1"/>
          </p:cNvPicPr>
          <p:nvPr/>
        </p:nvPicPr>
        <p:blipFill>
          <a:blip r:embed="rId2"/>
          <a:stretch>
            <a:fillRect/>
          </a:stretch>
        </p:blipFill>
        <p:spPr>
          <a:xfrm>
            <a:off x="6480666" y="1349188"/>
            <a:ext cx="4930053" cy="4159624"/>
          </a:xfrm>
          <a:prstGeom prst="rect">
            <a:avLst/>
          </a:prstGeom>
          <a:ln>
            <a:solidFill>
              <a:schemeClr val="bg1">
                <a:lumMod val="50000"/>
              </a:schemeClr>
            </a:solidFill>
          </a:ln>
        </p:spPr>
      </p:pic>
    </p:spTree>
    <p:extLst>
      <p:ext uri="{BB962C8B-B14F-4D97-AF65-F5344CB8AC3E}">
        <p14:creationId xmlns:p14="http://schemas.microsoft.com/office/powerpoint/2010/main" val="2042463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70AEF4-AC56-626B-D6DD-F10E1A53888F}"/>
              </a:ext>
            </a:extLst>
          </p:cNvPr>
          <p:cNvSpPr/>
          <p:nvPr/>
        </p:nvSpPr>
        <p:spPr>
          <a:xfrm>
            <a:off x="1541929" y="623018"/>
            <a:ext cx="2429436" cy="58477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3200" dirty="0">
                <a:solidFill>
                  <a:schemeClr val="tx1"/>
                </a:solidFill>
                <a:latin typeface="Calibri" panose="020F0502020204030204" pitchFamily="34" charset="0"/>
              </a:rPr>
              <a:t>Sitting height</a:t>
            </a:r>
          </a:p>
        </p:txBody>
      </p:sp>
      <p:pic>
        <p:nvPicPr>
          <p:cNvPr id="6" name="Picture 5">
            <a:extLst>
              <a:ext uri="{FF2B5EF4-FFF2-40B4-BE49-F238E27FC236}">
                <a16:creationId xmlns:a16="http://schemas.microsoft.com/office/drawing/2014/main" id="{D0EFFAB1-38E4-4722-C475-45EEA55F3ACC}"/>
              </a:ext>
            </a:extLst>
          </p:cNvPr>
          <p:cNvPicPr>
            <a:picLocks noChangeAspect="1"/>
          </p:cNvPicPr>
          <p:nvPr/>
        </p:nvPicPr>
        <p:blipFill>
          <a:blip r:embed="rId2"/>
          <a:stretch>
            <a:fillRect/>
          </a:stretch>
        </p:blipFill>
        <p:spPr>
          <a:xfrm>
            <a:off x="1005203" y="1488581"/>
            <a:ext cx="3294667" cy="4454013"/>
          </a:xfrm>
          <a:prstGeom prst="rect">
            <a:avLst/>
          </a:prstGeom>
          <a:ln>
            <a:solidFill>
              <a:schemeClr val="bg1">
                <a:lumMod val="50000"/>
              </a:schemeClr>
            </a:solidFill>
          </a:ln>
        </p:spPr>
      </p:pic>
      <p:pic>
        <p:nvPicPr>
          <p:cNvPr id="8" name="Picture 7">
            <a:extLst>
              <a:ext uri="{FF2B5EF4-FFF2-40B4-BE49-F238E27FC236}">
                <a16:creationId xmlns:a16="http://schemas.microsoft.com/office/drawing/2014/main" id="{EE74089F-C1B8-EF24-CA78-6BFAC00458E2}"/>
              </a:ext>
            </a:extLst>
          </p:cNvPr>
          <p:cNvPicPr>
            <a:picLocks noChangeAspect="1"/>
          </p:cNvPicPr>
          <p:nvPr/>
        </p:nvPicPr>
        <p:blipFill>
          <a:blip r:embed="rId3"/>
          <a:stretch>
            <a:fillRect/>
          </a:stretch>
        </p:blipFill>
        <p:spPr>
          <a:xfrm>
            <a:off x="6446203" y="1449252"/>
            <a:ext cx="4050890" cy="4493342"/>
          </a:xfrm>
          <a:prstGeom prst="rect">
            <a:avLst/>
          </a:prstGeom>
          <a:ln>
            <a:solidFill>
              <a:schemeClr val="bg1">
                <a:lumMod val="50000"/>
              </a:schemeClr>
            </a:solidFill>
          </a:ln>
        </p:spPr>
      </p:pic>
      <p:sp>
        <p:nvSpPr>
          <p:cNvPr id="5" name="Rectangle 4">
            <a:extLst>
              <a:ext uri="{FF2B5EF4-FFF2-40B4-BE49-F238E27FC236}">
                <a16:creationId xmlns:a16="http://schemas.microsoft.com/office/drawing/2014/main" id="{352237EE-C7B9-8E47-8244-EA89F07C5D45}"/>
              </a:ext>
            </a:extLst>
          </p:cNvPr>
          <p:cNvSpPr/>
          <p:nvPr/>
        </p:nvSpPr>
        <p:spPr>
          <a:xfrm>
            <a:off x="7149351" y="620445"/>
            <a:ext cx="2429436" cy="58477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rPr>
              <a:t>Arm span</a:t>
            </a:r>
            <a:r>
              <a:rPr lang="en-US" sz="2400" b="0" u="none" strike="noStrike" baseline="0" dirty="0">
                <a:solidFill>
                  <a:schemeClr val="tx1"/>
                </a:solidFill>
                <a:latin typeface="Calibri" panose="020F0502020204030204" pitchFamily="34" charset="0"/>
              </a:rPr>
              <a:t> </a:t>
            </a:r>
            <a:endParaRPr lang="en-IN" sz="2400" dirty="0">
              <a:solidFill>
                <a:schemeClr val="tx1"/>
              </a:solidFill>
            </a:endParaRPr>
          </a:p>
        </p:txBody>
      </p:sp>
    </p:spTree>
    <p:extLst>
      <p:ext uri="{BB962C8B-B14F-4D97-AF65-F5344CB8AC3E}">
        <p14:creationId xmlns:p14="http://schemas.microsoft.com/office/powerpoint/2010/main" val="22085126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DDEE16-3F5A-91DE-FEDE-36737CC60A5A}"/>
              </a:ext>
            </a:extLst>
          </p:cNvPr>
          <p:cNvSpPr txBox="1"/>
          <p:nvPr/>
        </p:nvSpPr>
        <p:spPr>
          <a:xfrm>
            <a:off x="376517" y="1201087"/>
            <a:ext cx="11034563" cy="4093428"/>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Used for diagnostic evaluation of children with growth failure, and advanced or delayed puberty.</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Discrepancy between </a:t>
            </a:r>
            <a:r>
              <a:rPr lang="en-US" sz="2400" dirty="0">
                <a:latin typeface="Calibri" panose="020F0502020204030204" pitchFamily="34" charset="0"/>
                <a:cs typeface="Calibri" panose="020F0502020204030204" pitchFamily="34" charset="0"/>
              </a:rPr>
              <a:t>bone age and chronological age </a:t>
            </a:r>
            <a:r>
              <a:rPr lang="en-US" sz="2400" b="0" i="0" u="none" strike="noStrike" baseline="0" dirty="0">
                <a:latin typeface="Calibri" panose="020F0502020204030204" pitchFamily="34" charset="0"/>
                <a:cs typeface="Calibri" panose="020F0502020204030204" pitchFamily="34" charset="0"/>
              </a:rPr>
              <a:t>suggests endocrine defect of the endocrine system.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earliest epiphyseal centers to appear are those for </a:t>
            </a:r>
            <a:r>
              <a:rPr lang="en-US" sz="2400" b="0" i="0" u="none" strike="noStrike" baseline="0" dirty="0" err="1">
                <a:latin typeface="Calibri" panose="020F0502020204030204" pitchFamily="34" charset="0"/>
                <a:cs typeface="Calibri" panose="020F0502020204030204" pitchFamily="34" charset="0"/>
              </a:rPr>
              <a:t>os</a:t>
            </a:r>
            <a:r>
              <a:rPr lang="en-US" sz="2400" b="0" i="0" u="none" strike="noStrike" baseline="0" dirty="0">
                <a:latin typeface="Calibri" panose="020F0502020204030204" pitchFamily="34" charset="0"/>
                <a:cs typeface="Calibri" panose="020F0502020204030204" pitchFamily="34" charset="0"/>
              </a:rPr>
              <a:t> </a:t>
            </a:r>
            <a:r>
              <a:rPr lang="en-US" sz="2400" b="0" i="0" u="none" strike="noStrike" baseline="0" dirty="0" err="1">
                <a:latin typeface="Calibri" panose="020F0502020204030204" pitchFamily="34" charset="0"/>
                <a:cs typeface="Calibri" panose="020F0502020204030204" pitchFamily="34" charset="0"/>
              </a:rPr>
              <a:t>calcis</a:t>
            </a:r>
            <a:r>
              <a:rPr lang="en-US" sz="2400" b="0" i="0" u="none" strike="noStrike" baseline="0" dirty="0">
                <a:latin typeface="Calibri" panose="020F0502020204030204" pitchFamily="34" charset="0"/>
                <a:cs typeface="Calibri" panose="020F0502020204030204" pitchFamily="34" charset="0"/>
              </a:rPr>
              <a:t> and talus (22–26 weeks of gestation).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At birth distal epiphyses of femur and the proximal epiphyses of tibia are usually present.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Two carpal bones are present at 1 year; and by 6 years, epiphyses of 7 carpal bones are present except pisiform, which ossifies at around 12 years.</a:t>
            </a:r>
            <a:endParaRPr lang="en-IN"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3BCB4BE5-3E66-2BE8-19A0-E1533CC75481}"/>
              </a:ext>
            </a:extLst>
          </p:cNvPr>
          <p:cNvSpPr txBox="1"/>
          <p:nvPr/>
        </p:nvSpPr>
        <p:spPr>
          <a:xfrm>
            <a:off x="376517" y="488256"/>
            <a:ext cx="10865223" cy="646331"/>
          </a:xfrm>
          <a:prstGeom prst="rect">
            <a:avLst/>
          </a:prstGeom>
          <a:noFill/>
        </p:spPr>
        <p:txBody>
          <a:bodyPr wrap="square">
            <a:spAutoFit/>
          </a:bodyPr>
          <a:lstStyle/>
          <a:p>
            <a:pPr algn="ctr">
              <a:spcBef>
                <a:spcPts val="600"/>
              </a:spcBef>
            </a:pPr>
            <a:r>
              <a:rPr lang="en-IN" sz="3600" b="1" i="0" u="none" strike="noStrike" baseline="0" dirty="0">
                <a:latin typeface="Calibri" panose="020F0502020204030204" pitchFamily="34" charset="0"/>
                <a:cs typeface="Calibri" panose="020F0502020204030204" pitchFamily="34" charset="0"/>
              </a:rPr>
              <a:t>ASSESSMENT OF </a:t>
            </a:r>
            <a:r>
              <a:rPr lang="en-IN" sz="3600" b="1" dirty="0">
                <a:latin typeface="Calibri" panose="020F0502020204030204" pitchFamily="34" charset="0"/>
                <a:cs typeface="Calibri" panose="020F0502020204030204" pitchFamily="34" charset="0"/>
              </a:rPr>
              <a:t>BONE AGE </a:t>
            </a:r>
            <a:endParaRPr lang="en-IN" sz="36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07577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F0A4057-94E0-F813-25C6-AF67153FF083}"/>
              </a:ext>
            </a:extLst>
          </p:cNvPr>
          <p:cNvSpPr txBox="1"/>
          <p:nvPr/>
        </p:nvSpPr>
        <p:spPr>
          <a:xfrm>
            <a:off x="412703" y="450877"/>
            <a:ext cx="10679241" cy="2693045"/>
          </a:xfrm>
          <a:prstGeom prst="rect">
            <a:avLst/>
          </a:prstGeom>
          <a:noFill/>
        </p:spPr>
        <p:txBody>
          <a:bodyPr wrap="square">
            <a:spAutoFit/>
          </a:bodyPr>
          <a:lstStyle/>
          <a:p>
            <a:pPr marL="457200" indent="-4572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By convention, radiograph of the left limb is taken for computing bone age. </a:t>
            </a:r>
            <a:endParaRPr lang="en-US" sz="2400" dirty="0">
              <a:latin typeface="Calibri" panose="020F0502020204030204" pitchFamily="34" charset="0"/>
            </a:endParaRPr>
          </a:p>
          <a:p>
            <a:pPr marL="457200" indent="-4572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Radiographs at various age to assess bone age</a:t>
            </a:r>
          </a:p>
          <a:p>
            <a:pPr lvl="1" algn="just">
              <a:spcBef>
                <a:spcPts val="600"/>
              </a:spcBef>
            </a:pPr>
            <a:r>
              <a:rPr lang="en-US" sz="2400" dirty="0">
                <a:latin typeface="Calibri" panose="020F0502020204030204" pitchFamily="34" charset="0"/>
              </a:rPr>
              <a:t>- Newborn: Foot, knee</a:t>
            </a:r>
          </a:p>
          <a:p>
            <a:pPr lvl="1" algn="just">
              <a:spcBef>
                <a:spcPts val="600"/>
              </a:spcBef>
            </a:pPr>
            <a:r>
              <a:rPr lang="en-US" sz="2400" b="0" i="0" u="none" strike="noStrike" baseline="0" dirty="0">
                <a:latin typeface="Calibri" panose="020F0502020204030204" pitchFamily="34" charset="0"/>
              </a:rPr>
              <a:t>- 3-9 months: Shoulder</a:t>
            </a:r>
          </a:p>
          <a:p>
            <a:pPr lvl="1" algn="just">
              <a:spcBef>
                <a:spcPts val="600"/>
              </a:spcBef>
            </a:pPr>
            <a:r>
              <a:rPr lang="en-US" sz="2400" dirty="0">
                <a:latin typeface="Calibri" panose="020F0502020204030204" pitchFamily="34" charset="0"/>
              </a:rPr>
              <a:t>- 1-12 years: Hands and wrists</a:t>
            </a:r>
          </a:p>
          <a:p>
            <a:pPr lvl="1" algn="just">
              <a:spcBef>
                <a:spcPts val="600"/>
              </a:spcBef>
            </a:pPr>
            <a:r>
              <a:rPr lang="en-US" sz="2400" b="0" i="0" u="none" strike="noStrike" baseline="0" dirty="0">
                <a:latin typeface="Calibri" panose="020F0502020204030204" pitchFamily="34" charset="0"/>
              </a:rPr>
              <a:t>- 12-14 year</a:t>
            </a:r>
            <a:r>
              <a:rPr lang="en-US" sz="2400" dirty="0">
                <a:latin typeface="Calibri" panose="020F0502020204030204" pitchFamily="34" charset="0"/>
              </a:rPr>
              <a:t>s: Elbow and Hip</a:t>
            </a:r>
            <a:endParaRPr lang="en-US" sz="2400" b="0" i="0" u="none" strike="noStrike" baseline="0" dirty="0">
              <a:latin typeface="Calibri" panose="020F0502020204030204" pitchFamily="34" charset="0"/>
            </a:endParaRPr>
          </a:p>
        </p:txBody>
      </p:sp>
    </p:spTree>
    <p:extLst>
      <p:ext uri="{BB962C8B-B14F-4D97-AF65-F5344CB8AC3E}">
        <p14:creationId xmlns:p14="http://schemas.microsoft.com/office/powerpoint/2010/main" val="30943134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FF3281-7547-6328-3D1E-148CEB41B154}"/>
              </a:ext>
            </a:extLst>
          </p:cNvPr>
          <p:cNvSpPr txBox="1"/>
          <p:nvPr/>
        </p:nvSpPr>
        <p:spPr>
          <a:xfrm>
            <a:off x="440474" y="1208502"/>
            <a:ext cx="10890913" cy="3785652"/>
          </a:xfrm>
          <a:prstGeom prst="rect">
            <a:avLst/>
          </a:prstGeom>
          <a:noFill/>
        </p:spPr>
        <p:txBody>
          <a:bodyPr wrap="square">
            <a:spAutoFit/>
          </a:bodyPr>
          <a:lstStyle/>
          <a:p>
            <a:pPr algn="just">
              <a:spcBef>
                <a:spcPts val="600"/>
              </a:spcBef>
            </a:pPr>
            <a:r>
              <a:rPr lang="en-US" sz="2800" b="1" i="0" u="none" strike="noStrike" baseline="0" dirty="0">
                <a:latin typeface="Calibri" panose="020F0502020204030204" pitchFamily="34" charset="0"/>
                <a:cs typeface="Calibri" panose="020F0502020204030204" pitchFamily="34" charset="0"/>
              </a:rPr>
              <a:t>Assessment of Physical Growth: Anthropometry </a:t>
            </a:r>
          </a:p>
          <a:p>
            <a:pPr marL="342900" indent="-3429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Commonly measured anthropometric parameters include weight, length, height, head and chest circumference, and mid-arm circumference.  </a:t>
            </a:r>
          </a:p>
          <a:p>
            <a:pPr marL="342900" indent="-3429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Weight and height/length are to be measured throughout childhood while body circumferences are important to be measured between birth and 5 years. </a:t>
            </a:r>
          </a:p>
          <a:p>
            <a:pPr marL="342900" indent="-3429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Body mass index (BMI) is calculated as [weight in kg/height in m2] and considered as most important parameter to assess growth in older children and adolescents.  </a:t>
            </a:r>
          </a:p>
          <a:p>
            <a:pPr marL="342900" indent="-3429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Bone age is a tool to evaluate children with growth failure, or those with advanced/delayed puberty. </a:t>
            </a:r>
            <a:endParaRPr lang="en-IN"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5F81DF-46C0-B585-CF04-BB242FC98916}"/>
              </a:ext>
            </a:extLst>
          </p:cNvPr>
          <p:cNvSpPr txBox="1"/>
          <p:nvPr/>
        </p:nvSpPr>
        <p:spPr>
          <a:xfrm>
            <a:off x="376517" y="438381"/>
            <a:ext cx="10865223" cy="646331"/>
          </a:xfrm>
          <a:prstGeom prst="rect">
            <a:avLst/>
          </a:prstGeom>
          <a:noFill/>
        </p:spPr>
        <p:txBody>
          <a:bodyPr wrap="square">
            <a:spAutoFit/>
          </a:bodyPr>
          <a:lstStyle/>
          <a:p>
            <a:pPr algn="ctr">
              <a:spcBef>
                <a:spcPts val="600"/>
              </a:spcBef>
            </a:pPr>
            <a:r>
              <a:rPr lang="en-US" sz="3600" b="1" i="0" u="none" strike="noStrike" baseline="0" dirty="0">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7035087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4A5738-55B5-14FC-26E1-3C1F6A1D30AE}"/>
              </a:ext>
            </a:extLst>
          </p:cNvPr>
          <p:cNvSpPr txBox="1"/>
          <p:nvPr/>
        </p:nvSpPr>
        <p:spPr>
          <a:xfrm>
            <a:off x="325466" y="419613"/>
            <a:ext cx="10721819" cy="646331"/>
          </a:xfrm>
          <a:prstGeom prst="rect">
            <a:avLst/>
          </a:prstGeom>
          <a:noFill/>
        </p:spPr>
        <p:txBody>
          <a:bodyPr wrap="square">
            <a:spAutoFit/>
          </a:bodyPr>
          <a:lstStyle/>
          <a:p>
            <a:r>
              <a:rPr lang="en-US" sz="3600" b="1" i="0" u="none" strike="noStrike" baseline="0" dirty="0">
                <a:solidFill>
                  <a:srgbClr val="FF0000"/>
                </a:solidFill>
                <a:latin typeface="Calibri" panose="020F0502020204030204" pitchFamily="34" charset="0"/>
                <a:cs typeface="Calibri" panose="020F0502020204030204" pitchFamily="34" charset="0"/>
              </a:rPr>
              <a:t>Statistical Principles in Assessment of Growth </a:t>
            </a:r>
          </a:p>
        </p:txBody>
      </p:sp>
      <p:sp>
        <p:nvSpPr>
          <p:cNvPr id="6" name="TextBox 5">
            <a:extLst>
              <a:ext uri="{FF2B5EF4-FFF2-40B4-BE49-F238E27FC236}">
                <a16:creationId xmlns:a16="http://schemas.microsoft.com/office/drawing/2014/main" id="{CECBFB41-B62F-F7A7-71D1-00947C987FBB}"/>
              </a:ext>
            </a:extLst>
          </p:cNvPr>
          <p:cNvSpPr txBox="1"/>
          <p:nvPr/>
        </p:nvSpPr>
        <p:spPr>
          <a:xfrm>
            <a:off x="325466" y="1186789"/>
            <a:ext cx="5836023" cy="3354765"/>
          </a:xfrm>
          <a:prstGeom prst="rect">
            <a:avLst/>
          </a:prstGeom>
          <a:noFill/>
        </p:spPr>
        <p:txBody>
          <a:bodyPr wrap="square">
            <a:spAutoFit/>
          </a:bodyPr>
          <a:lstStyle/>
          <a:p>
            <a:pPr>
              <a:spcBef>
                <a:spcPts val="600"/>
              </a:spcBef>
            </a:pPr>
            <a:r>
              <a:rPr lang="en-IN" sz="2400" b="1" i="0" u="none" strike="noStrike" baseline="0" dirty="0">
                <a:latin typeface="Calibri" panose="020F0502020204030204" pitchFamily="34" charset="0"/>
              </a:rPr>
              <a:t>GAUSSIAN DISTRIBUTION </a:t>
            </a:r>
          </a:p>
          <a:p>
            <a:pPr>
              <a:spcBef>
                <a:spcPts val="600"/>
              </a:spcBef>
            </a:pPr>
            <a:endParaRPr lang="en-IN"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Maximum values lie around the middle of the curve.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Mean and median are equal in a Gaussian distribution.</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Median is considered as the central value in a non-Gaussian (skewed) distribution.</a:t>
            </a:r>
            <a:r>
              <a:rPr lang="en-US" sz="2400" b="0" i="0" u="none" strike="noStrike" baseline="0" dirty="0">
                <a:latin typeface="Calibri" panose="020F0502020204030204" pitchFamily="34" charset="0"/>
              </a:rPr>
              <a:t> </a:t>
            </a:r>
            <a:endParaRPr lang="en-IN" sz="2400" dirty="0"/>
          </a:p>
        </p:txBody>
      </p:sp>
      <p:pic>
        <p:nvPicPr>
          <p:cNvPr id="8" name="Picture 7">
            <a:extLst>
              <a:ext uri="{FF2B5EF4-FFF2-40B4-BE49-F238E27FC236}">
                <a16:creationId xmlns:a16="http://schemas.microsoft.com/office/drawing/2014/main" id="{B19D372B-C9D9-1D2B-F24D-F640B5294B96}"/>
              </a:ext>
            </a:extLst>
          </p:cNvPr>
          <p:cNvPicPr>
            <a:picLocks noChangeAspect="1"/>
          </p:cNvPicPr>
          <p:nvPr/>
        </p:nvPicPr>
        <p:blipFill>
          <a:blip r:embed="rId2"/>
          <a:stretch>
            <a:fillRect/>
          </a:stretch>
        </p:blipFill>
        <p:spPr>
          <a:xfrm>
            <a:off x="6703319" y="1624772"/>
            <a:ext cx="4576712" cy="3360360"/>
          </a:xfrm>
          <a:prstGeom prst="rect">
            <a:avLst/>
          </a:prstGeom>
        </p:spPr>
      </p:pic>
    </p:spTree>
    <p:extLst>
      <p:ext uri="{BB962C8B-B14F-4D97-AF65-F5344CB8AC3E}">
        <p14:creationId xmlns:p14="http://schemas.microsoft.com/office/powerpoint/2010/main" val="39720730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F27D49-AA71-E2B7-4387-99DF33871646}"/>
              </a:ext>
            </a:extLst>
          </p:cNvPr>
          <p:cNvSpPr txBox="1"/>
          <p:nvPr/>
        </p:nvSpPr>
        <p:spPr>
          <a:xfrm>
            <a:off x="325466" y="1228397"/>
            <a:ext cx="11041039" cy="3585597"/>
          </a:xfrm>
          <a:prstGeom prst="rect">
            <a:avLst/>
          </a:prstGeom>
          <a:noFill/>
        </p:spPr>
        <p:txBody>
          <a:bodyPr wrap="square">
            <a:spAutoFit/>
          </a:bodyPr>
          <a:lstStyle/>
          <a:p>
            <a:pPr algn="just">
              <a:spcBef>
                <a:spcPts val="600"/>
              </a:spcBef>
            </a:pPr>
            <a:r>
              <a:rPr lang="en-US" sz="2400" b="1" u="none" strike="noStrike" baseline="0" dirty="0">
                <a:latin typeface="Calibri" panose="020F0502020204030204" pitchFamily="34" charset="0"/>
                <a:cs typeface="Calibri" panose="020F0502020204030204" pitchFamily="34" charset="0"/>
              </a:rPr>
              <a:t>Mean</a:t>
            </a:r>
            <a:endParaRPr lang="en-US" sz="2400" b="0" i="1" u="none" strike="noStrike" baseline="0" dirty="0">
              <a:latin typeface="Calibri" panose="020F0502020204030204" pitchFamily="34" charset="0"/>
              <a:cs typeface="Calibri" panose="020F0502020204030204" pitchFamily="34" charset="0"/>
            </a:endParaRPr>
          </a:p>
          <a:p>
            <a:pPr algn="just">
              <a:spcBef>
                <a:spcPts val="600"/>
              </a:spcBef>
            </a:pPr>
            <a:r>
              <a:rPr lang="en-US" sz="2400" dirty="0">
                <a:latin typeface="Calibri" panose="020F0502020204030204" pitchFamily="34" charset="0"/>
                <a:cs typeface="Calibri" panose="020F0502020204030204" pitchFamily="34" charset="0"/>
              </a:rPr>
              <a:t>O</a:t>
            </a:r>
            <a:r>
              <a:rPr lang="en-US" sz="2400" b="0" i="0" u="none" strike="noStrike" baseline="0" dirty="0">
                <a:latin typeface="Calibri" panose="020F0502020204030204" pitchFamily="34" charset="0"/>
                <a:cs typeface="Calibri" panose="020F0502020204030204" pitchFamily="34" charset="0"/>
              </a:rPr>
              <a:t>btained by dividing the sum of all observations by the number of observations. </a:t>
            </a:r>
          </a:p>
          <a:p>
            <a:pPr algn="just">
              <a:spcBef>
                <a:spcPts val="600"/>
              </a:spcBef>
            </a:pPr>
            <a:endParaRPr lang="en-US" sz="2400" dirty="0">
              <a:latin typeface="Calibri" panose="020F0502020204030204" pitchFamily="34" charset="0"/>
              <a:cs typeface="Calibri" panose="020F0502020204030204" pitchFamily="34" charset="0"/>
            </a:endParaRPr>
          </a:p>
          <a:p>
            <a:pPr algn="just">
              <a:spcBef>
                <a:spcPts val="600"/>
              </a:spcBef>
            </a:pPr>
            <a:r>
              <a:rPr lang="en-US" sz="2400" b="1" dirty="0">
                <a:latin typeface="Calibri" panose="020F0502020204030204" pitchFamily="34" charset="0"/>
                <a:cs typeface="Calibri" panose="020F0502020204030204" pitchFamily="34" charset="0"/>
              </a:rPr>
              <a:t>Standard deviation</a:t>
            </a:r>
            <a:endParaRPr lang="en-US" sz="2400" b="0" i="1" u="none" strike="noStrike" baseline="0" dirty="0">
              <a:latin typeface="Calibri" panose="020F0502020204030204" pitchFamily="34" charset="0"/>
              <a:cs typeface="Calibri" panose="020F0502020204030204" pitchFamily="34" charset="0"/>
            </a:endParaRPr>
          </a:p>
          <a:p>
            <a:pPr algn="just">
              <a:spcBef>
                <a:spcPts val="600"/>
              </a:spcBef>
            </a:pPr>
            <a:r>
              <a:rPr lang="en-US" sz="2400" b="0" i="0" u="none" strike="noStrike" baseline="0" dirty="0">
                <a:latin typeface="Calibri" panose="020F0502020204030204" pitchFamily="34" charset="0"/>
                <a:cs typeface="Calibri" panose="020F0502020204030204" pitchFamily="34" charset="0"/>
              </a:rPr>
              <a:t>It denotes the degree of dispersion or the scatter of observations away from the mean. </a:t>
            </a:r>
          </a:p>
          <a:p>
            <a:pPr lvl="1" algn="just">
              <a:spcBef>
                <a:spcPts val="600"/>
              </a:spcBef>
            </a:pPr>
            <a:r>
              <a:rPr lang="en-US" sz="2400" dirty="0">
                <a:latin typeface="Calibri" panose="020F0502020204030204" pitchFamily="34" charset="0"/>
                <a:cs typeface="Calibri" panose="020F0502020204030204" pitchFamily="34" charset="0"/>
              </a:rPr>
              <a:t>- 68.3% Values within 1SD</a:t>
            </a:r>
          </a:p>
          <a:p>
            <a:pPr lvl="1" algn="just">
              <a:spcBef>
                <a:spcPts val="600"/>
              </a:spcBef>
            </a:pPr>
            <a:r>
              <a:rPr lang="en-US" sz="2400" dirty="0">
                <a:latin typeface="Calibri" panose="020F0502020204030204" pitchFamily="34" charset="0"/>
                <a:cs typeface="Calibri" panose="020F0502020204030204" pitchFamily="34" charset="0"/>
              </a:rPr>
              <a:t>- 95.4% Values within 2SD</a:t>
            </a:r>
          </a:p>
          <a:p>
            <a:pPr lvl="1" algn="just">
              <a:spcBef>
                <a:spcPts val="600"/>
              </a:spcBef>
            </a:pPr>
            <a:r>
              <a:rPr lang="en-US" sz="2400" dirty="0">
                <a:latin typeface="Calibri" panose="020F0502020204030204" pitchFamily="34" charset="0"/>
                <a:cs typeface="Calibri" panose="020F0502020204030204" pitchFamily="34" charset="0"/>
              </a:rPr>
              <a:t>- 99-7% Values within 3SD</a:t>
            </a:r>
            <a:endParaRPr lang="en-IN"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E05E461-9215-1F65-2554-3D2CA686F1A6}"/>
              </a:ext>
            </a:extLst>
          </p:cNvPr>
          <p:cNvSpPr txBox="1"/>
          <p:nvPr/>
        </p:nvSpPr>
        <p:spPr>
          <a:xfrm>
            <a:off x="325466" y="419613"/>
            <a:ext cx="10721819" cy="646331"/>
          </a:xfrm>
          <a:prstGeom prst="rect">
            <a:avLst/>
          </a:prstGeom>
          <a:noFill/>
        </p:spPr>
        <p:txBody>
          <a:bodyPr wrap="square">
            <a:spAutoFit/>
          </a:bodyPr>
          <a:lstStyle/>
          <a:p>
            <a:r>
              <a:rPr lang="en-IN" sz="3600" b="1" i="0" u="none" strike="noStrike" baseline="0" dirty="0">
                <a:solidFill>
                  <a:srgbClr val="FF0000"/>
                </a:solidFill>
                <a:latin typeface="Calibri" panose="020F0502020204030204" pitchFamily="34" charset="0"/>
                <a:cs typeface="Calibri" panose="020F0502020204030204" pitchFamily="34" charset="0"/>
              </a:rPr>
              <a:t>MEAN AND STANDARD DEVIATION </a:t>
            </a:r>
            <a:endParaRPr lang="en-IN" sz="3600" b="0" i="0" u="none" strike="noStrike" baseline="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615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AE7D5-86A1-C53F-7031-F31F3FF17A39}"/>
              </a:ext>
            </a:extLst>
          </p:cNvPr>
          <p:cNvSpPr>
            <a:spLocks noGrp="1"/>
          </p:cNvSpPr>
          <p:nvPr>
            <p:ph type="title"/>
          </p:nvPr>
        </p:nvSpPr>
        <p:spPr>
          <a:xfrm>
            <a:off x="382385" y="365126"/>
            <a:ext cx="10971415" cy="815282"/>
          </a:xfrm>
        </p:spPr>
        <p:txBody>
          <a:bodyPr>
            <a:normAutofit/>
          </a:bodyPr>
          <a:lstStyle/>
          <a:p>
            <a:pPr algn="l"/>
            <a:r>
              <a:rPr lang="en-GB" b="1" dirty="0">
                <a:solidFill>
                  <a:srgbClr val="FF0000"/>
                </a:solidFill>
              </a:rPr>
              <a:t>Development (Qualitative measure) </a:t>
            </a:r>
            <a:endParaRPr lang="en-IN" b="1" dirty="0">
              <a:solidFill>
                <a:srgbClr val="FF0000"/>
              </a:solidFill>
            </a:endParaRPr>
          </a:p>
        </p:txBody>
      </p:sp>
      <p:sp>
        <p:nvSpPr>
          <p:cNvPr id="3" name="Content Placeholder 2">
            <a:extLst>
              <a:ext uri="{FF2B5EF4-FFF2-40B4-BE49-F238E27FC236}">
                <a16:creationId xmlns:a16="http://schemas.microsoft.com/office/drawing/2014/main" id="{22D58255-8D01-2BE0-8105-F520D2C7A9E0}"/>
              </a:ext>
            </a:extLst>
          </p:cNvPr>
          <p:cNvSpPr>
            <a:spLocks noGrp="1"/>
          </p:cNvSpPr>
          <p:nvPr>
            <p:ph idx="1"/>
          </p:nvPr>
        </p:nvSpPr>
        <p:spPr>
          <a:xfrm>
            <a:off x="382385" y="1180408"/>
            <a:ext cx="10971414" cy="4071072"/>
          </a:xfrm>
        </p:spPr>
        <p:txBody>
          <a:bodyPr/>
          <a:lstStyle/>
          <a:p>
            <a:r>
              <a:rPr lang="en-IN" dirty="0"/>
              <a:t>Progressive series of orderly coherent changes occurring as a result of maturity and experience </a:t>
            </a:r>
          </a:p>
          <a:p>
            <a:r>
              <a:rPr lang="en-IN" dirty="0"/>
              <a:t>Gaining skills in all aspects of life</a:t>
            </a:r>
          </a:p>
          <a:p>
            <a:r>
              <a:rPr lang="en-IN" i="1" dirty="0"/>
              <a:t>Maturation-</a:t>
            </a:r>
            <a:r>
              <a:rPr lang="en-IN" dirty="0"/>
              <a:t> process of becoming fully developed in term of physiological and behavioural aspects</a:t>
            </a:r>
          </a:p>
          <a:p>
            <a:r>
              <a:rPr lang="en-IN" i="1" dirty="0"/>
              <a:t>Learning-</a:t>
            </a:r>
            <a:r>
              <a:rPr lang="en-IN" dirty="0"/>
              <a:t> Assimilation of Information once the child is mature for a particular learning experience assenting in behavioural change </a:t>
            </a:r>
          </a:p>
        </p:txBody>
      </p:sp>
    </p:spTree>
    <p:extLst>
      <p:ext uri="{BB962C8B-B14F-4D97-AF65-F5344CB8AC3E}">
        <p14:creationId xmlns:p14="http://schemas.microsoft.com/office/powerpoint/2010/main" val="42309904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CBFC74-10E6-BA31-5579-207296AA4670}"/>
              </a:ext>
            </a:extLst>
          </p:cNvPr>
          <p:cNvSpPr txBox="1"/>
          <p:nvPr/>
        </p:nvSpPr>
        <p:spPr>
          <a:xfrm>
            <a:off x="430841" y="1182067"/>
            <a:ext cx="10890913" cy="4893647"/>
          </a:xfrm>
          <a:prstGeom prst="rect">
            <a:avLst/>
          </a:prstGeom>
          <a:noFill/>
        </p:spPr>
        <p:txBody>
          <a:bodyPr wrap="square">
            <a:spAutoFit/>
          </a:bodyPr>
          <a:lstStyle/>
          <a:p>
            <a:pPr marL="342900" indent="-342900">
              <a:buFont typeface="Arial" panose="020B0604020202020204" pitchFamily="34" charset="0"/>
              <a:buChar char="•"/>
            </a:pPr>
            <a:r>
              <a:rPr lang="en-US" sz="2400" b="0" i="0" u="none" strike="noStrike" baseline="0" dirty="0"/>
              <a:t>Percentile indicates the position that a measurement would hold in a typical series of 100 arranged in ascending order. </a:t>
            </a:r>
          </a:p>
          <a:p>
            <a:pPr marL="342900" indent="-342900" algn="just">
              <a:buFont typeface="Arial" panose="020B0604020202020204" pitchFamily="34" charset="0"/>
              <a:buChar char="•"/>
            </a:pPr>
            <a:r>
              <a:rPr lang="en-US" sz="2400" b="0" i="0" u="none" strike="noStrike" baseline="0" dirty="0"/>
              <a:t>The median lies at the 50th percentile, on either side of which lie half the observations. </a:t>
            </a:r>
          </a:p>
          <a:p>
            <a:pPr marL="342900" indent="-342900" algn="just">
              <a:buFont typeface="Arial" panose="020B0604020202020204" pitchFamily="34" charset="0"/>
              <a:buChar char="•"/>
            </a:pPr>
            <a:r>
              <a:rPr lang="en-US" sz="2400" dirty="0"/>
              <a:t>T</a:t>
            </a:r>
            <a:r>
              <a:rPr lang="en-US" sz="2400" b="0" i="0" u="none" strike="noStrike" baseline="0" dirty="0"/>
              <a:t>he 85th percentile curve, denotes that 15% of observations are expected to be above and 84% below it.</a:t>
            </a:r>
          </a:p>
          <a:p>
            <a:pPr marL="342900" indent="-342900" algn="just">
              <a:buFont typeface="Arial" panose="020B0604020202020204" pitchFamily="34" charset="0"/>
              <a:buChar char="•"/>
            </a:pPr>
            <a:r>
              <a:rPr lang="en-US" sz="2400" b="0" i="0" u="none" strike="noStrike" baseline="0" dirty="0"/>
              <a:t>One standard deviation above or below the mean coincides with the 84th or 16th percentile curve, respectively. </a:t>
            </a:r>
          </a:p>
          <a:p>
            <a:pPr marL="342900" indent="-342900" algn="just">
              <a:buFont typeface="Arial" panose="020B0604020202020204" pitchFamily="34" charset="0"/>
              <a:buChar char="•"/>
            </a:pPr>
            <a:r>
              <a:rPr lang="en-US" sz="2400" dirty="0"/>
              <a:t>2SD corresponds to 3</a:t>
            </a:r>
            <a:r>
              <a:rPr lang="en-US" sz="2400" baseline="30000" dirty="0"/>
              <a:t>rd</a:t>
            </a:r>
            <a:r>
              <a:rPr lang="en-US" sz="2400" dirty="0"/>
              <a:t> a 97</a:t>
            </a:r>
            <a:r>
              <a:rPr lang="en-US" sz="2400" baseline="30000" dirty="0"/>
              <a:t>th</a:t>
            </a:r>
            <a:r>
              <a:rPr lang="en-US" sz="2400" dirty="0"/>
              <a:t> percentile.</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95% of the weight/height measurements of healthy children at a given age are expected to lie between 3rd and 97th percentile values.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A healthy child normally remains and follows the same percentile curve during the entire period of his/her growth.</a:t>
            </a:r>
            <a:endParaRPr lang="en-US" sz="2800" b="0" i="0" u="none" strike="noStrike" baseline="0" dirty="0"/>
          </a:p>
        </p:txBody>
      </p:sp>
      <p:sp>
        <p:nvSpPr>
          <p:cNvPr id="2" name="TextBox 1">
            <a:extLst>
              <a:ext uri="{FF2B5EF4-FFF2-40B4-BE49-F238E27FC236}">
                <a16:creationId xmlns:a16="http://schemas.microsoft.com/office/drawing/2014/main" id="{42F7422F-5B01-1BB5-6880-897FBA667045}"/>
              </a:ext>
            </a:extLst>
          </p:cNvPr>
          <p:cNvSpPr txBox="1"/>
          <p:nvPr/>
        </p:nvSpPr>
        <p:spPr>
          <a:xfrm>
            <a:off x="325466" y="419613"/>
            <a:ext cx="10721819" cy="646331"/>
          </a:xfrm>
          <a:prstGeom prst="rect">
            <a:avLst/>
          </a:prstGeom>
          <a:noFill/>
        </p:spPr>
        <p:txBody>
          <a:bodyPr wrap="square">
            <a:spAutoFit/>
          </a:bodyPr>
          <a:lstStyle/>
          <a:p>
            <a:pPr algn="ctr"/>
            <a:r>
              <a:rPr lang="en-IN" sz="3600" b="1" i="0" u="none" strike="noStrike" baseline="0" dirty="0"/>
              <a:t>PERCENTILES</a:t>
            </a:r>
            <a:endParaRPr lang="en-IN" sz="3600" b="0" i="0" u="none" strike="noStrike" baseline="0"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35510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FAF1001-0C8A-57C9-0882-A1C98EF78AAD}"/>
              </a:ext>
            </a:extLst>
          </p:cNvPr>
          <p:cNvSpPr txBox="1"/>
          <p:nvPr/>
        </p:nvSpPr>
        <p:spPr>
          <a:xfrm>
            <a:off x="365759" y="1124384"/>
            <a:ext cx="10920805" cy="507831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100" b="0" i="0" u="none" strike="noStrike" baseline="0" dirty="0">
                <a:latin typeface="Calibri" panose="020F0502020204030204" pitchFamily="34" charset="0"/>
                <a:cs typeface="Calibri" panose="020F0502020204030204" pitchFamily="34" charset="0"/>
              </a:rPr>
              <a:t>It represents the deviation of anthropometric measurement from the reference median and is calculated as follows: </a:t>
            </a:r>
          </a:p>
          <a:p>
            <a:pPr marL="342900" indent="-342900" algn="just">
              <a:spcBef>
                <a:spcPts val="600"/>
              </a:spcBef>
              <a:buFont typeface="Arial" panose="020B0604020202020204" pitchFamily="34" charset="0"/>
              <a:buChar char="•"/>
            </a:pPr>
            <a:r>
              <a:rPr lang="en-US" sz="2100" b="0" i="1" u="none" strike="noStrike" baseline="0" dirty="0">
                <a:latin typeface="Calibri" panose="020F0502020204030204" pitchFamily="34" charset="0"/>
                <a:cs typeface="Calibri" panose="020F0502020204030204" pitchFamily="34" charset="0"/>
              </a:rPr>
              <a:t>Observed value – Median reference value </a:t>
            </a:r>
            <a:r>
              <a:rPr lang="en-US" sz="2100" b="0" i="0" u="none" strike="noStrike" baseline="0" dirty="0">
                <a:latin typeface="Calibri" panose="020F0502020204030204" pitchFamily="34" charset="0"/>
                <a:cs typeface="Calibri" panose="020F0502020204030204" pitchFamily="34" charset="0"/>
              </a:rPr>
              <a:t>standard deviation (SD) of the reference population </a:t>
            </a:r>
          </a:p>
          <a:p>
            <a:pPr marL="342900" indent="-342900" algn="just">
              <a:spcBef>
                <a:spcPts val="600"/>
              </a:spcBef>
              <a:buFont typeface="Arial" panose="020B0604020202020204" pitchFamily="34" charset="0"/>
              <a:buChar char="•"/>
            </a:pPr>
            <a:r>
              <a:rPr lang="en-US" sz="2100" b="0" i="0" u="none" strike="noStrike" baseline="0" dirty="0">
                <a:latin typeface="Calibri" panose="020F0502020204030204" pitchFamily="34" charset="0"/>
                <a:cs typeface="Calibri" panose="020F0502020204030204" pitchFamily="34" charset="0"/>
              </a:rPr>
              <a:t>An SD score value of +1.5 means that the difference between the present (observed) and the expected (reference median value) is 1.5 times of the standard deviation of the reference population. </a:t>
            </a:r>
          </a:p>
          <a:p>
            <a:pPr marL="342900" indent="-342900" algn="l">
              <a:spcBef>
                <a:spcPts val="600"/>
              </a:spcBef>
              <a:buFont typeface="Arial" panose="020B0604020202020204" pitchFamily="34" charset="0"/>
              <a:buChar char="•"/>
            </a:pPr>
            <a:r>
              <a:rPr lang="en-US" sz="2100" b="0" i="0" u="none" strike="noStrike" baseline="0" dirty="0">
                <a:latin typeface="Calibri" panose="020F0502020204030204" pitchFamily="34" charset="0"/>
                <a:cs typeface="Calibri" panose="020F0502020204030204" pitchFamily="34" charset="0"/>
              </a:rPr>
              <a:t>A negative value of </a:t>
            </a:r>
            <a:r>
              <a:rPr lang="en-US" sz="2100" b="0" i="1" u="none" strike="noStrike" baseline="0" dirty="0">
                <a:latin typeface="Calibri" panose="020F0502020204030204" pitchFamily="34" charset="0"/>
                <a:cs typeface="Calibri" panose="020F0502020204030204" pitchFamily="34" charset="0"/>
              </a:rPr>
              <a:t>Z</a:t>
            </a:r>
            <a:r>
              <a:rPr lang="en-US" sz="2100" b="0" i="0" u="none" strike="noStrike" baseline="0" dirty="0">
                <a:latin typeface="Calibri" panose="020F0502020204030204" pitchFamily="34" charset="0"/>
                <a:cs typeface="Calibri" panose="020F0502020204030204" pitchFamily="34" charset="0"/>
              </a:rPr>
              <a:t>-score means that the observed value is less than the expected; and vice versa. Similarly, a positive (+) </a:t>
            </a:r>
            <a:r>
              <a:rPr lang="en-IN" sz="2100" dirty="0">
                <a:solidFill>
                  <a:srgbClr val="000000"/>
                </a:solidFill>
                <a:latin typeface="Calibri" panose="020F0502020204030204" pitchFamily="34" charset="0"/>
                <a:cs typeface="Calibri" panose="020F0502020204030204" pitchFamily="34" charset="0"/>
              </a:rPr>
              <a:t> </a:t>
            </a:r>
            <a:r>
              <a:rPr lang="en-US" sz="2100" b="0" i="0" u="none" strike="noStrike" baseline="0" dirty="0">
                <a:latin typeface="Calibri" panose="020F0502020204030204" pitchFamily="34" charset="0"/>
                <a:cs typeface="Calibri" panose="020F0502020204030204" pitchFamily="34" charset="0"/>
              </a:rPr>
              <a:t>value of </a:t>
            </a:r>
            <a:r>
              <a:rPr lang="en-US" sz="2100" b="0" i="1" u="none" strike="noStrike" baseline="0" dirty="0">
                <a:latin typeface="Calibri" panose="020F0502020204030204" pitchFamily="34" charset="0"/>
                <a:cs typeface="Calibri" panose="020F0502020204030204" pitchFamily="34" charset="0"/>
              </a:rPr>
              <a:t>Z</a:t>
            </a:r>
            <a:r>
              <a:rPr lang="en-US" sz="2100" b="0" i="0" u="none" strike="noStrike" baseline="0" dirty="0">
                <a:latin typeface="Calibri" panose="020F0502020204030204" pitchFamily="34" charset="0"/>
                <a:cs typeface="Calibri" panose="020F0502020204030204" pitchFamily="34" charset="0"/>
              </a:rPr>
              <a:t>-score indicates that the observed value of the measurement/index is more than the reference median. </a:t>
            </a:r>
          </a:p>
          <a:p>
            <a:pPr marL="342900" indent="-342900" algn="just">
              <a:spcBef>
                <a:spcPts val="600"/>
              </a:spcBef>
              <a:buFont typeface="Arial" panose="020B0604020202020204" pitchFamily="34" charset="0"/>
              <a:buChar char="•"/>
            </a:pPr>
            <a:r>
              <a:rPr lang="en-US" sz="2100" b="0" i="0" u="none" strike="noStrike" baseline="0" dirty="0">
                <a:latin typeface="Calibri" panose="020F0502020204030204" pitchFamily="34" charset="0"/>
                <a:cs typeface="Calibri" panose="020F0502020204030204" pitchFamily="34" charset="0"/>
              </a:rPr>
              <a:t>Usually, –1, –2, and –3 </a:t>
            </a:r>
            <a:r>
              <a:rPr lang="en-US" sz="2100" b="0" i="1" u="none" strike="noStrike" baseline="0" dirty="0">
                <a:latin typeface="Calibri" panose="020F0502020204030204" pitchFamily="34" charset="0"/>
                <a:cs typeface="Calibri" panose="020F0502020204030204" pitchFamily="34" charset="0"/>
              </a:rPr>
              <a:t>Z</a:t>
            </a:r>
            <a:r>
              <a:rPr lang="en-US" sz="2100" b="0" i="0" u="none" strike="noStrike" baseline="0" dirty="0">
                <a:latin typeface="Calibri" panose="020F0502020204030204" pitchFamily="34" charset="0"/>
                <a:cs typeface="Calibri" panose="020F0502020204030204" pitchFamily="34" charset="0"/>
              </a:rPr>
              <a:t>-scores correspond to 15.8, 2.28, and 0.13th percentiles; while 1st, 3rd, and 10th percentiles correspond to –2.33, –1.88, and –1.29 </a:t>
            </a:r>
            <a:r>
              <a:rPr lang="en-US" sz="2100" b="0" i="1" u="none" strike="noStrike" baseline="0" dirty="0">
                <a:latin typeface="Calibri" panose="020F0502020204030204" pitchFamily="34" charset="0"/>
                <a:cs typeface="Calibri" panose="020F0502020204030204" pitchFamily="34" charset="0"/>
              </a:rPr>
              <a:t>Z</a:t>
            </a:r>
            <a:r>
              <a:rPr lang="en-US" sz="2100" b="0" i="0" u="none" strike="noStrike" baseline="0" dirty="0">
                <a:latin typeface="Calibri" panose="020F0502020204030204" pitchFamily="34" charset="0"/>
                <a:cs typeface="Calibri" panose="020F0502020204030204" pitchFamily="34" charset="0"/>
              </a:rPr>
              <a:t>-scores, respectively. </a:t>
            </a:r>
          </a:p>
          <a:p>
            <a:pPr marL="342900" indent="-342900" algn="just">
              <a:spcBef>
                <a:spcPts val="600"/>
              </a:spcBef>
              <a:buFont typeface="Arial" panose="020B0604020202020204" pitchFamily="34" charset="0"/>
              <a:buChar char="•"/>
            </a:pPr>
            <a:r>
              <a:rPr lang="en-US" sz="2100" b="0" i="0" u="none" strike="noStrike" baseline="0" dirty="0">
                <a:latin typeface="Calibri" panose="020F0502020204030204" pitchFamily="34" charset="0"/>
                <a:cs typeface="Calibri" panose="020F0502020204030204" pitchFamily="34" charset="0"/>
              </a:rPr>
              <a:t>Thus, the 3rd percentile roughly corresponds to –2SD. </a:t>
            </a:r>
          </a:p>
          <a:p>
            <a:pPr marL="342900" indent="-342900" algn="just">
              <a:spcBef>
                <a:spcPts val="600"/>
              </a:spcBef>
              <a:buFont typeface="Arial" panose="020B0604020202020204" pitchFamily="34" charset="0"/>
              <a:buChar char="•"/>
            </a:pPr>
            <a:r>
              <a:rPr lang="en-US" sz="2100" b="0" i="0" u="none" strike="noStrike" baseline="0" dirty="0">
                <a:latin typeface="Calibri" panose="020F0502020204030204" pitchFamily="34" charset="0"/>
                <a:cs typeface="Calibri" panose="020F0502020204030204" pitchFamily="34" charset="0"/>
              </a:rPr>
              <a:t>Abnormal values usually refer to measurements below –2 </a:t>
            </a:r>
            <a:r>
              <a:rPr lang="en-US" sz="2100" b="0" i="1" u="none" strike="noStrike" baseline="0" dirty="0">
                <a:latin typeface="Calibri" panose="020F0502020204030204" pitchFamily="34" charset="0"/>
                <a:cs typeface="Calibri" panose="020F0502020204030204" pitchFamily="34" charset="0"/>
              </a:rPr>
              <a:t>Z</a:t>
            </a:r>
            <a:r>
              <a:rPr lang="en-US" sz="2100" b="0" i="0" u="none" strike="noStrike" baseline="0" dirty="0">
                <a:latin typeface="Calibri" panose="020F0502020204030204" pitchFamily="34" charset="0"/>
                <a:cs typeface="Calibri" panose="020F0502020204030204" pitchFamily="34" charset="0"/>
              </a:rPr>
              <a:t>-score (2.3rd percentile) or above +2 </a:t>
            </a:r>
            <a:r>
              <a:rPr lang="en-US" sz="2100" b="0" i="1" u="none" strike="noStrike" baseline="0" dirty="0">
                <a:latin typeface="Calibri" panose="020F0502020204030204" pitchFamily="34" charset="0"/>
                <a:cs typeface="Calibri" panose="020F0502020204030204" pitchFamily="34" charset="0"/>
              </a:rPr>
              <a:t>Z</a:t>
            </a:r>
            <a:r>
              <a:rPr lang="en-US" sz="2100" b="0" i="0" u="none" strike="noStrike" baseline="0" dirty="0">
                <a:latin typeface="Calibri" panose="020F0502020204030204" pitchFamily="34" charset="0"/>
                <a:cs typeface="Calibri" panose="020F0502020204030204" pitchFamily="34" charset="0"/>
              </a:rPr>
              <a:t>-score (97.7th percentile), relative to the reference median. </a:t>
            </a:r>
            <a:endParaRPr lang="en-IN" sz="21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117A107-45AD-A3FE-CFC0-F0FD25C3DFC3}"/>
              </a:ext>
            </a:extLst>
          </p:cNvPr>
          <p:cNvSpPr txBox="1"/>
          <p:nvPr/>
        </p:nvSpPr>
        <p:spPr>
          <a:xfrm>
            <a:off x="365760" y="431501"/>
            <a:ext cx="10920805" cy="646331"/>
          </a:xfrm>
          <a:prstGeom prst="rect">
            <a:avLst/>
          </a:prstGeom>
          <a:noFill/>
        </p:spPr>
        <p:txBody>
          <a:bodyPr wrap="square">
            <a:spAutoFit/>
          </a:bodyPr>
          <a:lstStyle/>
          <a:p>
            <a:pPr algn="ctr"/>
            <a:r>
              <a:rPr lang="en-IN" sz="3600" b="1" i="0" u="none" strike="noStrike" baseline="0" dirty="0">
                <a:latin typeface="Calibri" panose="020F0502020204030204" pitchFamily="34" charset="0"/>
                <a:cs typeface="Calibri" panose="020F0502020204030204" pitchFamily="34" charset="0"/>
              </a:rPr>
              <a:t>Z(SD)-SCORE </a:t>
            </a:r>
            <a:endParaRPr lang="en-IN" sz="36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1132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A52EF7-0AA8-CC1C-F7AC-55E3D8AB54C5}"/>
              </a:ext>
            </a:extLst>
          </p:cNvPr>
          <p:cNvSpPr txBox="1"/>
          <p:nvPr/>
        </p:nvSpPr>
        <p:spPr>
          <a:xfrm>
            <a:off x="354349" y="1128370"/>
            <a:ext cx="10901083" cy="3801041"/>
          </a:xfrm>
          <a:prstGeom prst="rect">
            <a:avLst/>
          </a:prstGeom>
          <a:noFill/>
        </p:spPr>
        <p:txBody>
          <a:bodyPr wrap="square">
            <a:spAutoFit/>
          </a:bodyPr>
          <a:lstStyle/>
          <a:p>
            <a:pPr algn="just">
              <a:spcBef>
                <a:spcPts val="600"/>
              </a:spcBef>
            </a:pPr>
            <a:r>
              <a:rPr lang="en-US" sz="2400" b="1" i="0" u="none" strike="noStrike" baseline="0" dirty="0">
                <a:latin typeface="Calibri" panose="020F0502020204030204" pitchFamily="34" charset="0"/>
                <a:cs typeface="Calibri" panose="020F0502020204030204" pitchFamily="34" charset="0"/>
              </a:rPr>
              <a:t>Statistical Principles in Assessment of Growth </a:t>
            </a:r>
          </a:p>
          <a:p>
            <a:pPr marL="914400" lvl="1"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Median, rather than mean is considered as the central value for most anthropometric parameters. </a:t>
            </a:r>
          </a:p>
          <a:p>
            <a:pPr marL="914400" lvl="1"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Percentile indicates the position that a value will hold, arranged chronologically in a series of 100 values. Median is thus, the 50th percentile.  </a:t>
            </a:r>
          </a:p>
          <a:p>
            <a:pPr marL="914400" lvl="1"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Most normal children are expected to have their anthropometric measurements between 3rd and 97th percentiles. </a:t>
            </a:r>
          </a:p>
          <a:p>
            <a:pPr marL="914400" lvl="1" indent="-457200" algn="just">
              <a:spcBef>
                <a:spcPts val="600"/>
              </a:spcBef>
              <a:buAutoNum type="arabicPeriod"/>
            </a:pP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-score (also known as SD score) represents deviation from the central value. </a:t>
            </a:r>
          </a:p>
          <a:p>
            <a:pPr marL="914400" lvl="1"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Usually, values between ±2 </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-score are considered normal </a:t>
            </a:r>
            <a:endParaRPr lang="en-IN"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357E20FB-F172-679B-FF23-875529FEC95E}"/>
              </a:ext>
            </a:extLst>
          </p:cNvPr>
          <p:cNvSpPr txBox="1"/>
          <p:nvPr/>
        </p:nvSpPr>
        <p:spPr>
          <a:xfrm>
            <a:off x="735090" y="381626"/>
            <a:ext cx="10721819" cy="646331"/>
          </a:xfrm>
          <a:prstGeom prst="rect">
            <a:avLst/>
          </a:prstGeom>
          <a:noFill/>
        </p:spPr>
        <p:txBody>
          <a:bodyPr wrap="square">
            <a:spAutoFit/>
          </a:bodyPr>
          <a:lstStyle/>
          <a:p>
            <a:pPr algn="ctr">
              <a:spcBef>
                <a:spcPts val="600"/>
              </a:spcBef>
            </a:pPr>
            <a:r>
              <a:rPr lang="en-US" sz="3600" b="1" i="0" u="none" strike="noStrike" baseline="0" dirty="0">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21996109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26B02E1-249A-1129-C81B-AB4AF0B95317}"/>
              </a:ext>
            </a:extLst>
          </p:cNvPr>
          <p:cNvSpPr txBox="1"/>
          <p:nvPr/>
        </p:nvSpPr>
        <p:spPr>
          <a:xfrm>
            <a:off x="370764" y="515303"/>
            <a:ext cx="11450472" cy="615553"/>
          </a:xfrm>
          <a:prstGeom prst="rect">
            <a:avLst/>
          </a:prstGeom>
          <a:noFill/>
        </p:spPr>
        <p:txBody>
          <a:bodyPr wrap="square">
            <a:spAutoFit/>
          </a:bodyPr>
          <a:lstStyle/>
          <a:p>
            <a:r>
              <a:rPr lang="en-US" sz="3400" b="1" i="0" u="none" strike="noStrike" baseline="0" dirty="0">
                <a:solidFill>
                  <a:srgbClr val="C00000"/>
                </a:solidFill>
                <a:latin typeface="Calibri" panose="020F0502020204030204" pitchFamily="34" charset="0"/>
                <a:cs typeface="Calibri" panose="020F0502020204030204" pitchFamily="34" charset="0"/>
              </a:rPr>
              <a:t>WHO Growth Standards (0-5y)</a:t>
            </a:r>
          </a:p>
        </p:txBody>
      </p:sp>
      <p:sp>
        <p:nvSpPr>
          <p:cNvPr id="6" name="TextBox 5">
            <a:extLst>
              <a:ext uri="{FF2B5EF4-FFF2-40B4-BE49-F238E27FC236}">
                <a16:creationId xmlns:a16="http://schemas.microsoft.com/office/drawing/2014/main" id="{57F23E19-7037-0BE9-E6D3-EBCFD18B696D}"/>
              </a:ext>
            </a:extLst>
          </p:cNvPr>
          <p:cNvSpPr txBox="1"/>
          <p:nvPr/>
        </p:nvSpPr>
        <p:spPr>
          <a:xfrm>
            <a:off x="370764" y="1405369"/>
            <a:ext cx="10834792" cy="2754600"/>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a:t>
            </a:r>
            <a:r>
              <a:rPr lang="en-US" sz="2400" b="1" i="0" u="none" strike="noStrike" baseline="0" dirty="0">
                <a:latin typeface="Calibri" panose="020F0502020204030204" pitchFamily="34" charset="0"/>
                <a:cs typeface="Calibri" panose="020F0502020204030204" pitchFamily="34" charset="0"/>
              </a:rPr>
              <a:t>WHO percentile charts </a:t>
            </a:r>
            <a:r>
              <a:rPr lang="en-US" sz="2400" b="0" i="0" u="none" strike="noStrike" baseline="0" dirty="0">
                <a:latin typeface="Calibri" panose="020F0502020204030204" pitchFamily="34" charset="0"/>
                <a:cs typeface="Calibri" panose="020F0502020204030204" pitchFamily="34" charset="0"/>
              </a:rPr>
              <a:t>depict 5 percentiles lines corresponding to 3rd, 15th, 50th, 85th, and 97th percentiles (from below to above). Any child who is below the 3rd or above the 97th centile is likely to be abnormal.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a:t>
            </a:r>
            <a:r>
              <a:rPr lang="en-US" sz="2400" b="1" i="0" u="none" strike="noStrike" baseline="0" dirty="0">
                <a:latin typeface="Calibri" panose="020F0502020204030204" pitchFamily="34" charset="0"/>
                <a:cs typeface="Calibri" panose="020F0502020204030204" pitchFamily="34" charset="0"/>
              </a:rPr>
              <a:t>WHO </a:t>
            </a:r>
            <a:r>
              <a:rPr lang="en-US" sz="2400" b="1" i="1" u="none" strike="noStrike" baseline="0" dirty="0">
                <a:latin typeface="Calibri" panose="020F0502020204030204" pitchFamily="34" charset="0"/>
                <a:cs typeface="Calibri" panose="020F0502020204030204" pitchFamily="34" charset="0"/>
              </a:rPr>
              <a:t>Z</a:t>
            </a:r>
            <a:r>
              <a:rPr lang="en-US" sz="2400" b="1" i="0" u="none" strike="noStrike" baseline="0" dirty="0">
                <a:latin typeface="Calibri" panose="020F0502020204030204" pitchFamily="34" charset="0"/>
                <a:cs typeface="Calibri" panose="020F0502020204030204" pitchFamily="34" charset="0"/>
              </a:rPr>
              <a:t>-score charts </a:t>
            </a:r>
            <a:r>
              <a:rPr lang="en-US" sz="2400" b="0" i="0" u="none" strike="noStrike" baseline="0" dirty="0">
                <a:latin typeface="Calibri" panose="020F0502020204030204" pitchFamily="34" charset="0"/>
                <a:cs typeface="Calibri" panose="020F0502020204030204" pitchFamily="34" charset="0"/>
              </a:rPr>
              <a:t>display curves for median, –2</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 –3</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 2</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 and 3</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-scores. Abnormal is defined as any discrepancy of more than –2</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-scores. A deviation by more than –3</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-score denotes severe malnutrition. On the charts of growth velocity, the cut-off line for defining low-height velocity is below the 25th centile. </a:t>
            </a:r>
          </a:p>
        </p:txBody>
      </p:sp>
    </p:spTree>
    <p:extLst>
      <p:ext uri="{BB962C8B-B14F-4D97-AF65-F5344CB8AC3E}">
        <p14:creationId xmlns:p14="http://schemas.microsoft.com/office/powerpoint/2010/main" val="37606541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F9BB03-61D3-0D92-B878-96848615542E}"/>
              </a:ext>
            </a:extLst>
          </p:cNvPr>
          <p:cNvPicPr>
            <a:picLocks noChangeAspect="1"/>
          </p:cNvPicPr>
          <p:nvPr/>
        </p:nvPicPr>
        <p:blipFill>
          <a:blip r:embed="rId2"/>
          <a:stretch>
            <a:fillRect/>
          </a:stretch>
        </p:blipFill>
        <p:spPr>
          <a:xfrm>
            <a:off x="2279461" y="563292"/>
            <a:ext cx="7413179" cy="5590602"/>
          </a:xfrm>
          <a:prstGeom prst="rect">
            <a:avLst/>
          </a:prstGeom>
        </p:spPr>
      </p:pic>
    </p:spTree>
    <p:extLst>
      <p:ext uri="{BB962C8B-B14F-4D97-AF65-F5344CB8AC3E}">
        <p14:creationId xmlns:p14="http://schemas.microsoft.com/office/powerpoint/2010/main" val="4554645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72C4F9-A874-A28E-7EB7-DFCDD88A7359}"/>
              </a:ext>
            </a:extLst>
          </p:cNvPr>
          <p:cNvPicPr>
            <a:picLocks noChangeAspect="1"/>
          </p:cNvPicPr>
          <p:nvPr/>
        </p:nvPicPr>
        <p:blipFill>
          <a:blip r:embed="rId2"/>
          <a:stretch>
            <a:fillRect/>
          </a:stretch>
        </p:blipFill>
        <p:spPr>
          <a:xfrm>
            <a:off x="2369309" y="511235"/>
            <a:ext cx="7839216" cy="5646892"/>
          </a:xfrm>
          <a:prstGeom prst="rect">
            <a:avLst/>
          </a:prstGeom>
        </p:spPr>
      </p:pic>
    </p:spTree>
    <p:extLst>
      <p:ext uri="{BB962C8B-B14F-4D97-AF65-F5344CB8AC3E}">
        <p14:creationId xmlns:p14="http://schemas.microsoft.com/office/powerpoint/2010/main" val="808719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76C3FDA-07A5-256A-1908-A5F5E7EC61FA}"/>
              </a:ext>
            </a:extLst>
          </p:cNvPr>
          <p:cNvSpPr txBox="1"/>
          <p:nvPr/>
        </p:nvSpPr>
        <p:spPr>
          <a:xfrm>
            <a:off x="372638" y="1284338"/>
            <a:ext cx="4158141" cy="4524315"/>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In 2015, Indian Academy of Pediatrics (IAP) published the revised growth charts based on data collected from published studies on apparently healthy Indian children and adolescents in the past one decade. IAP recommends use of these charts as reference values for Indian children between 5 and 18 years of age. </a:t>
            </a:r>
            <a:endParaRPr lang="en-IN"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2812A249-2EF6-5C01-7942-5E7C333CD5B1}"/>
              </a:ext>
            </a:extLst>
          </p:cNvPr>
          <p:cNvSpPr txBox="1"/>
          <p:nvPr/>
        </p:nvSpPr>
        <p:spPr>
          <a:xfrm>
            <a:off x="372638" y="447945"/>
            <a:ext cx="10733166" cy="584775"/>
          </a:xfrm>
          <a:prstGeom prst="rect">
            <a:avLst/>
          </a:prstGeom>
          <a:noFill/>
        </p:spPr>
        <p:txBody>
          <a:bodyPr wrap="square">
            <a:spAutoFit/>
          </a:bodyPr>
          <a:lstStyle/>
          <a:p>
            <a:pPr>
              <a:spcBef>
                <a:spcPts val="600"/>
              </a:spcBef>
            </a:pPr>
            <a:r>
              <a:rPr lang="en-US" sz="3200" b="1" i="0" u="none" strike="noStrike" baseline="0" dirty="0">
                <a:solidFill>
                  <a:srgbClr val="C00000"/>
                </a:solidFill>
                <a:latin typeface="Calibri" panose="020F0502020204030204" pitchFamily="34" charset="0"/>
                <a:cs typeface="Calibri" panose="020F0502020204030204" pitchFamily="34" charset="0"/>
              </a:rPr>
              <a:t>IAP GROWTH CHARTS FOR INDIAN CHILDREN (5–18 YEARS) </a:t>
            </a:r>
            <a:endParaRPr lang="en-US" sz="3200" b="0" i="0" u="none" strike="noStrike" baseline="0" dirty="0">
              <a:solidFill>
                <a:srgbClr val="C00000"/>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E1D8775-3345-6844-7981-E8C813FC91B7}"/>
              </a:ext>
            </a:extLst>
          </p:cNvPr>
          <p:cNvPicPr>
            <a:picLocks noChangeAspect="1"/>
          </p:cNvPicPr>
          <p:nvPr/>
        </p:nvPicPr>
        <p:blipFill>
          <a:blip r:embed="rId2"/>
          <a:stretch>
            <a:fillRect/>
          </a:stretch>
        </p:blipFill>
        <p:spPr>
          <a:xfrm>
            <a:off x="4787416" y="1500472"/>
            <a:ext cx="3290922" cy="4382230"/>
          </a:xfrm>
          <a:prstGeom prst="rect">
            <a:avLst/>
          </a:prstGeom>
        </p:spPr>
      </p:pic>
      <p:pic>
        <p:nvPicPr>
          <p:cNvPr id="5" name="Picture 4">
            <a:extLst>
              <a:ext uri="{FF2B5EF4-FFF2-40B4-BE49-F238E27FC236}">
                <a16:creationId xmlns:a16="http://schemas.microsoft.com/office/drawing/2014/main" id="{4658F556-497A-F197-70EA-46329CFB853E}"/>
              </a:ext>
            </a:extLst>
          </p:cNvPr>
          <p:cNvPicPr>
            <a:picLocks noChangeAspect="1"/>
          </p:cNvPicPr>
          <p:nvPr/>
        </p:nvPicPr>
        <p:blipFill>
          <a:blip r:embed="rId3"/>
          <a:stretch>
            <a:fillRect/>
          </a:stretch>
        </p:blipFill>
        <p:spPr>
          <a:xfrm>
            <a:off x="8463074" y="1500471"/>
            <a:ext cx="3141493" cy="4382229"/>
          </a:xfrm>
          <a:prstGeom prst="rect">
            <a:avLst/>
          </a:prstGeom>
        </p:spPr>
      </p:pic>
    </p:spTree>
    <p:extLst>
      <p:ext uri="{BB962C8B-B14F-4D97-AF65-F5344CB8AC3E}">
        <p14:creationId xmlns:p14="http://schemas.microsoft.com/office/powerpoint/2010/main" val="13932041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FB8E09C-6704-5086-07FE-CDAB0E2F0E21}"/>
              </a:ext>
            </a:extLst>
          </p:cNvPr>
          <p:cNvSpPr txBox="1"/>
          <p:nvPr/>
        </p:nvSpPr>
        <p:spPr>
          <a:xfrm>
            <a:off x="470850" y="1284590"/>
            <a:ext cx="10870318" cy="3708708"/>
          </a:xfrm>
          <a:prstGeom prst="rect">
            <a:avLst/>
          </a:prstGeom>
          <a:noFill/>
        </p:spPr>
        <p:txBody>
          <a:bodyPr wrap="square">
            <a:spAutoFit/>
          </a:bodyPr>
          <a:lstStyle/>
          <a:p>
            <a:pPr algn="just">
              <a:spcBef>
                <a:spcPts val="600"/>
              </a:spcBef>
            </a:pPr>
            <a:r>
              <a:rPr lang="en-US" sz="2800" b="1" i="0" u="none" strike="noStrike" baseline="0" dirty="0">
                <a:latin typeface="Calibri" panose="020F0502020204030204" pitchFamily="34" charset="0"/>
                <a:cs typeface="Calibri" panose="020F0502020204030204" pitchFamily="34" charset="0"/>
              </a:rPr>
              <a:t>Growth Charts, Growth References, and Growth Standards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WHO growth standards represent how children between 0 and 5 years should grow and show that all children of the world grow similarly till 5 years of age.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WHO growth charts are available as (a) percentile curves (corresponding to 3rd, 15th, 50th, 85th, and 97th percentiles); and (b) </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-score curves (corresponding to 3</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 – 2</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 median, + 2</a:t>
            </a:r>
            <a:r>
              <a:rPr lang="en-US" sz="2400" b="0" i="1" u="none" strike="noStrike" baseline="0" dirty="0">
                <a:latin typeface="Calibri" panose="020F0502020204030204" pitchFamily="34" charset="0"/>
                <a:cs typeface="Calibri" panose="020F0502020204030204" pitchFamily="34" charset="0"/>
              </a:rPr>
              <a:t>Z</a:t>
            </a:r>
            <a:r>
              <a:rPr lang="en-US" sz="2400" b="0" i="0" u="none" strike="noStrike" baseline="0" dirty="0">
                <a:latin typeface="Calibri" panose="020F0502020204030204" pitchFamily="34" charset="0"/>
                <a:cs typeface="Calibri" panose="020F0502020204030204" pitchFamily="34" charset="0"/>
              </a:rPr>
              <a:t>, and + 3</a:t>
            </a:r>
            <a:r>
              <a:rPr lang="en-US" sz="2400" b="0" i="1" u="none" strike="noStrike" baseline="0" dirty="0">
                <a:latin typeface="Calibri" panose="020F0502020204030204" pitchFamily="34" charset="0"/>
                <a:cs typeface="Calibri" panose="020F0502020204030204" pitchFamily="34" charset="0"/>
              </a:rPr>
              <a:t>Z </a:t>
            </a:r>
            <a:r>
              <a:rPr lang="en-US" sz="2400" b="0" i="0" u="none" strike="noStrike" baseline="0" dirty="0">
                <a:latin typeface="Calibri" panose="020F0502020204030204" pitchFamily="34" charset="0"/>
                <a:cs typeface="Calibri" panose="020F0502020204030204" pitchFamily="34" charset="0"/>
              </a:rPr>
              <a:t>scores).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Indian Academy of Pediatrics (IAP) growth charts (for weight, height, and BMI) are used as references for evaluating growth of children between 5 and 18 years of age. </a:t>
            </a:r>
            <a:endParaRPr lang="en-IN" sz="24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81B79D3-26BC-8279-66BE-259B092BB819}"/>
              </a:ext>
            </a:extLst>
          </p:cNvPr>
          <p:cNvSpPr txBox="1"/>
          <p:nvPr/>
        </p:nvSpPr>
        <p:spPr>
          <a:xfrm>
            <a:off x="470851" y="498677"/>
            <a:ext cx="10751332" cy="584775"/>
          </a:xfrm>
          <a:prstGeom prst="rect">
            <a:avLst/>
          </a:prstGeom>
          <a:noFill/>
        </p:spPr>
        <p:txBody>
          <a:bodyPr wrap="square">
            <a:spAutoFit/>
          </a:bodyPr>
          <a:lstStyle/>
          <a:p>
            <a:pPr algn="ctr">
              <a:spcBef>
                <a:spcPts val="600"/>
              </a:spcBef>
            </a:pPr>
            <a:r>
              <a:rPr lang="en-US" sz="3200" b="1" i="0" u="none" strike="noStrike" baseline="0" dirty="0">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32988151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C3A1625-FACC-4C7A-3618-BE0D98B7916F}"/>
              </a:ext>
            </a:extLst>
          </p:cNvPr>
          <p:cNvSpPr txBox="1"/>
          <p:nvPr/>
        </p:nvSpPr>
        <p:spPr>
          <a:xfrm>
            <a:off x="309184" y="396826"/>
            <a:ext cx="10959451" cy="646331"/>
          </a:xfrm>
          <a:prstGeom prst="rect">
            <a:avLst/>
          </a:prstGeom>
          <a:noFill/>
        </p:spPr>
        <p:txBody>
          <a:bodyPr wrap="square">
            <a:spAutoFit/>
          </a:bodyPr>
          <a:lstStyle/>
          <a:p>
            <a:r>
              <a:rPr lang="en-IN" sz="3600" b="1" i="0" u="none" strike="noStrike" baseline="0" dirty="0">
                <a:solidFill>
                  <a:srgbClr val="C00000"/>
                </a:solidFill>
                <a:latin typeface="Calibri" panose="020F0502020204030204" pitchFamily="34" charset="0"/>
                <a:cs typeface="Calibri" panose="020F0502020204030204" pitchFamily="34" charset="0"/>
              </a:rPr>
              <a:t>Normal Development </a:t>
            </a:r>
          </a:p>
        </p:txBody>
      </p:sp>
      <p:sp>
        <p:nvSpPr>
          <p:cNvPr id="6" name="TextBox 5">
            <a:extLst>
              <a:ext uri="{FF2B5EF4-FFF2-40B4-BE49-F238E27FC236}">
                <a16:creationId xmlns:a16="http://schemas.microsoft.com/office/drawing/2014/main" id="{1F202436-E67A-209F-6CF9-D882C63E045D}"/>
              </a:ext>
            </a:extLst>
          </p:cNvPr>
          <p:cNvSpPr txBox="1"/>
          <p:nvPr/>
        </p:nvSpPr>
        <p:spPr>
          <a:xfrm>
            <a:off x="309184" y="1181676"/>
            <a:ext cx="10863618" cy="5124480"/>
          </a:xfrm>
          <a:prstGeom prst="rect">
            <a:avLst/>
          </a:prstGeom>
          <a:noFill/>
        </p:spPr>
        <p:txBody>
          <a:bodyPr wrap="square">
            <a:spAutoFit/>
          </a:bodyPr>
          <a:lstStyle/>
          <a:p>
            <a:pPr algn="just">
              <a:spcBef>
                <a:spcPts val="600"/>
              </a:spcBef>
            </a:pPr>
            <a:r>
              <a:rPr lang="en-IN" sz="2400" b="1" i="0" u="none" strike="noStrike" baseline="0" dirty="0">
                <a:latin typeface="Calibri" panose="020F0502020204030204" pitchFamily="34" charset="0"/>
              </a:rPr>
              <a:t>LAWS OF DEVELOPMENT </a:t>
            </a:r>
            <a:endParaRPr lang="en-IN" sz="2400" b="0" i="0" u="none" strike="noStrike" baseline="0" dirty="0">
              <a:latin typeface="Calibri" panose="020F0502020204030204" pitchFamily="34" charset="0"/>
            </a:endParaRPr>
          </a:p>
          <a:p>
            <a:pPr marL="342900" indent="-342900" algn="just">
              <a:spcBef>
                <a:spcPts val="600"/>
              </a:spcBef>
              <a:buFont typeface="Wingdings" panose="05000000000000000000" pitchFamily="2" charset="2"/>
              <a:buChar char="§"/>
            </a:pPr>
            <a:r>
              <a:rPr lang="en-US" sz="2400" b="0" i="1" u="none" strike="noStrike" baseline="0" dirty="0">
                <a:latin typeface="Calibri" panose="020F0502020204030204" pitchFamily="34" charset="0"/>
              </a:rPr>
              <a:t>Development is a continuous process from conception to maturity, and implies maturation of function</a:t>
            </a:r>
            <a:r>
              <a:rPr lang="en-US" sz="2400" b="0" i="0" u="none" strike="noStrike" baseline="0" dirty="0">
                <a:latin typeface="Calibri" panose="020F0502020204030204" pitchFamily="34" charset="0"/>
              </a:rPr>
              <a:t>, interaction with environment, communication, and independence in day-to-day activity. For example, at birth, a neonate is not able to roll over, sit, approach objects voluntarily, laugh, or interact with the help of language. In due course of time, sequentially, the infant acquires all such functions. </a:t>
            </a:r>
          </a:p>
          <a:p>
            <a:pPr marL="342900" indent="-342900" algn="just">
              <a:spcBef>
                <a:spcPts val="600"/>
              </a:spcBef>
              <a:buFont typeface="Wingdings" panose="05000000000000000000" pitchFamily="2" charset="2"/>
              <a:buChar char="§"/>
            </a:pPr>
            <a:r>
              <a:rPr lang="en-IN" sz="2400" b="0" i="1" u="none" strike="noStrike" baseline="0" dirty="0">
                <a:latin typeface="Calibri" panose="020F0502020204030204" pitchFamily="34" charset="0"/>
              </a:rPr>
              <a:t>Normal development requires an anatomically and functionally normal central nervous system</a:t>
            </a:r>
            <a:r>
              <a:rPr lang="en-IN" sz="2400" b="0" i="0" u="none" strike="noStrike" baseline="0" dirty="0">
                <a:latin typeface="Calibri" panose="020F0502020204030204" pitchFamily="34" charset="0"/>
              </a:rPr>
              <a:t>, peripheral nervous system, musculoskeletal system, hearing and vision, supported by a suitable environment. A child with a morphologically abnormal central nervous system (e.g., anencephaly and meningomyelocele) or damaged neurons and pathways (e.g., following hypoxic or ischemic insult) is unlikely to have a normal development. </a:t>
            </a:r>
          </a:p>
          <a:p>
            <a:pPr algn="just">
              <a:spcBef>
                <a:spcPts val="600"/>
              </a:spcBef>
            </a:pPr>
            <a:endParaRPr lang="en-IN" sz="2400" b="0" i="0" u="none" strike="noStrike" baseline="0" dirty="0">
              <a:latin typeface="Calibri" panose="020F0502020204030204" pitchFamily="34" charset="0"/>
            </a:endParaRPr>
          </a:p>
        </p:txBody>
      </p:sp>
    </p:spTree>
    <p:extLst>
      <p:ext uri="{BB962C8B-B14F-4D97-AF65-F5344CB8AC3E}">
        <p14:creationId xmlns:p14="http://schemas.microsoft.com/office/powerpoint/2010/main" val="944271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7343C1-0F00-4B88-D2B3-4569BFFE0010}"/>
              </a:ext>
            </a:extLst>
          </p:cNvPr>
          <p:cNvSpPr txBox="1"/>
          <p:nvPr/>
        </p:nvSpPr>
        <p:spPr>
          <a:xfrm>
            <a:off x="338216" y="437519"/>
            <a:ext cx="10900591" cy="6001643"/>
          </a:xfrm>
          <a:prstGeom prst="rect">
            <a:avLst/>
          </a:prstGeom>
          <a:noFill/>
        </p:spPr>
        <p:txBody>
          <a:bodyPr wrap="square">
            <a:spAutoFit/>
          </a:bodyPr>
          <a:lstStyle/>
          <a:p>
            <a:pPr lvl="1" algn="just"/>
            <a:r>
              <a:rPr lang="en-US" sz="2400" b="0" i="0" u="none" strike="noStrike" baseline="0" dirty="0">
                <a:latin typeface="Calibri" panose="020F0502020204030204" pitchFamily="34" charset="0"/>
              </a:rPr>
              <a:t>Abnormal development may result from intrauterine and perinatal insults (perinatal asphyxia, kernicterus, etc., resulting in delayed development right from birth), or disease affecting neuronal pathways and myelination in later life (trauma, meningitis, CNS hemorrhage, etc. during first 6 years of life, while the brain is still growing). </a:t>
            </a:r>
          </a:p>
          <a:p>
            <a:pPr algn="just"/>
            <a:r>
              <a:rPr lang="en-US" sz="2400" b="0" i="1" u="none" strike="noStrike" baseline="0" dirty="0">
                <a:latin typeface="Calibri" panose="020F0502020204030204" pitchFamily="34" charset="0"/>
              </a:rPr>
              <a:t>      The sequence of development is same and predictable in all children but the rate may vary, </a:t>
            </a:r>
            <a:r>
              <a:rPr lang="en-US" sz="2400" b="0" i="0" u="none" strike="noStrike" baseline="0" dirty="0">
                <a:latin typeface="Calibri" panose="020F0502020204030204" pitchFamily="34" charset="0"/>
              </a:rPr>
              <a:t>e.g., head control always precedes sitting; however, the age of acquisition of these milestones may vary</a:t>
            </a:r>
            <a:r>
              <a:rPr lang="en-US" sz="2400" b="0" i="1" u="none" strike="noStrike" baseline="0" dirty="0">
                <a:latin typeface="Calibri" panose="020F0502020204030204" pitchFamily="34" charset="0"/>
              </a:rPr>
              <a:t>. </a:t>
            </a:r>
          </a:p>
          <a:p>
            <a:pPr marL="285750" indent="-285750" algn="just">
              <a:buFont typeface="Wingdings" panose="05000000000000000000" pitchFamily="2" charset="2"/>
              <a:buChar char="§"/>
            </a:pPr>
            <a:r>
              <a:rPr lang="en-US" sz="2400" b="0" i="1" u="none" strike="noStrike" baseline="0" dirty="0">
                <a:latin typeface="Calibri" panose="020F0502020204030204" pitchFamily="34" charset="0"/>
              </a:rPr>
              <a:t>Primitive reflexes are to be lost before voluntary functions are acquired</a:t>
            </a:r>
            <a:r>
              <a:rPr lang="en-US" sz="2400" b="0" i="0" u="none" strike="noStrike" baseline="0" dirty="0">
                <a:latin typeface="Calibri" panose="020F0502020204030204" pitchFamily="34" charset="0"/>
              </a:rPr>
              <a:t>. Primitive reflexes are group of motor reflexes found in neonates and infants; these are protective brainstem reflexes, which develop sequentially during late fetal life. </a:t>
            </a:r>
          </a:p>
          <a:p>
            <a:pPr marL="285750" indent="-285750" algn="just">
              <a:buFont typeface="Wingdings" panose="05000000000000000000" pitchFamily="2" charset="2"/>
              <a:buChar char="§"/>
            </a:pPr>
            <a:r>
              <a:rPr lang="en-US" sz="2400" b="0" i="0" u="none" strike="noStrike" baseline="0" dirty="0">
                <a:latin typeface="Calibri" panose="020F0502020204030204" pitchFamily="34" charset="0"/>
              </a:rPr>
              <a:t>These reflexes are essential for survival, feeding and movement while neonatal CNS is immature. For example, the grasp reflex should be lost (by 3–4 months) before the infant can learn to reach for objects and to grasp them voluntarily (by 4–5 months). Similarly, asymmetric tonic neck reflex should be lost before a child learns to turn over in bed (think, why?). </a:t>
            </a:r>
          </a:p>
        </p:txBody>
      </p:sp>
    </p:spTree>
    <p:extLst>
      <p:ext uri="{BB962C8B-B14F-4D97-AF65-F5344CB8AC3E}">
        <p14:creationId xmlns:p14="http://schemas.microsoft.com/office/powerpoint/2010/main" val="3612384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1A673-457D-53D1-8439-80DA7A1447AC}"/>
              </a:ext>
            </a:extLst>
          </p:cNvPr>
          <p:cNvSpPr>
            <a:spLocks noGrp="1"/>
          </p:cNvSpPr>
          <p:nvPr>
            <p:ph type="title"/>
          </p:nvPr>
        </p:nvSpPr>
        <p:spPr>
          <a:xfrm>
            <a:off x="362824" y="504550"/>
            <a:ext cx="10515600" cy="728502"/>
          </a:xfrm>
        </p:spPr>
        <p:txBody>
          <a:bodyPr/>
          <a:lstStyle/>
          <a:p>
            <a:pPr algn="l"/>
            <a:r>
              <a:rPr lang="en-GB" b="1" dirty="0">
                <a:solidFill>
                  <a:srgbClr val="FF0000"/>
                </a:solidFill>
              </a:rPr>
              <a:t>Concept of Early Childhood Development (ECD)</a:t>
            </a:r>
            <a:endParaRPr lang="en-IN" b="1" dirty="0">
              <a:solidFill>
                <a:srgbClr val="FF0000"/>
              </a:solidFill>
            </a:endParaRPr>
          </a:p>
        </p:txBody>
      </p:sp>
      <p:sp>
        <p:nvSpPr>
          <p:cNvPr id="4" name="TextBox 3">
            <a:extLst>
              <a:ext uri="{FF2B5EF4-FFF2-40B4-BE49-F238E27FC236}">
                <a16:creationId xmlns:a16="http://schemas.microsoft.com/office/drawing/2014/main" id="{57932B86-5D6B-A8DF-83B2-97DD7EE33C92}"/>
              </a:ext>
            </a:extLst>
          </p:cNvPr>
          <p:cNvSpPr txBox="1"/>
          <p:nvPr/>
        </p:nvSpPr>
        <p:spPr>
          <a:xfrm>
            <a:off x="3252854" y="2113490"/>
            <a:ext cx="1772873" cy="461665"/>
          </a:xfrm>
          <a:prstGeom prst="rect">
            <a:avLst/>
          </a:prstGeom>
          <a:noFill/>
        </p:spPr>
        <p:txBody>
          <a:bodyPr wrap="square" rtlCol="0">
            <a:spAutoFit/>
          </a:bodyPr>
          <a:lstStyle/>
          <a:p>
            <a:pPr algn="ctr"/>
            <a:r>
              <a:rPr lang="en-GB" sz="2400" dirty="0"/>
              <a:t>Holistic </a:t>
            </a:r>
            <a:endParaRPr lang="en-IN" sz="2400" dirty="0"/>
          </a:p>
        </p:txBody>
      </p:sp>
      <p:sp>
        <p:nvSpPr>
          <p:cNvPr id="5" name="TextBox 4">
            <a:extLst>
              <a:ext uri="{FF2B5EF4-FFF2-40B4-BE49-F238E27FC236}">
                <a16:creationId xmlns:a16="http://schemas.microsoft.com/office/drawing/2014/main" id="{BB686D60-07B3-59DA-1391-DD10C690D49A}"/>
              </a:ext>
            </a:extLst>
          </p:cNvPr>
          <p:cNvSpPr txBox="1"/>
          <p:nvPr/>
        </p:nvSpPr>
        <p:spPr>
          <a:xfrm>
            <a:off x="444617" y="3203808"/>
            <a:ext cx="5360565" cy="461665"/>
          </a:xfrm>
          <a:prstGeom prst="rect">
            <a:avLst/>
          </a:prstGeom>
          <a:noFill/>
        </p:spPr>
        <p:txBody>
          <a:bodyPr wrap="square" rtlCol="0">
            <a:spAutoFit/>
          </a:bodyPr>
          <a:lstStyle/>
          <a:p>
            <a:r>
              <a:rPr lang="en-GB" sz="2400" dirty="0"/>
              <a:t>2. What is meant by Early Childhood</a:t>
            </a:r>
            <a:endParaRPr lang="en-IN" sz="2400" dirty="0"/>
          </a:p>
        </p:txBody>
      </p:sp>
      <p:sp>
        <p:nvSpPr>
          <p:cNvPr id="6" name="TextBox 5">
            <a:extLst>
              <a:ext uri="{FF2B5EF4-FFF2-40B4-BE49-F238E27FC236}">
                <a16:creationId xmlns:a16="http://schemas.microsoft.com/office/drawing/2014/main" id="{443C9278-0BAB-2C69-0DFD-5C128C005E28}"/>
              </a:ext>
            </a:extLst>
          </p:cNvPr>
          <p:cNvSpPr txBox="1"/>
          <p:nvPr/>
        </p:nvSpPr>
        <p:spPr>
          <a:xfrm>
            <a:off x="444617" y="1589178"/>
            <a:ext cx="5176007" cy="461665"/>
          </a:xfrm>
          <a:prstGeom prst="rect">
            <a:avLst/>
          </a:prstGeom>
          <a:noFill/>
        </p:spPr>
        <p:txBody>
          <a:bodyPr wrap="square" rtlCol="0">
            <a:spAutoFit/>
          </a:bodyPr>
          <a:lstStyle/>
          <a:p>
            <a:r>
              <a:rPr lang="en-GB" sz="2400" dirty="0"/>
              <a:t>1. What is meant by Development </a:t>
            </a:r>
            <a:endParaRPr lang="en-IN" sz="2400" dirty="0"/>
          </a:p>
        </p:txBody>
      </p:sp>
      <p:sp>
        <p:nvSpPr>
          <p:cNvPr id="7" name="TextBox 6">
            <a:extLst>
              <a:ext uri="{FF2B5EF4-FFF2-40B4-BE49-F238E27FC236}">
                <a16:creationId xmlns:a16="http://schemas.microsoft.com/office/drawing/2014/main" id="{D4EE68CD-E582-318A-8FE5-C6BCD4813A69}"/>
              </a:ext>
            </a:extLst>
          </p:cNvPr>
          <p:cNvSpPr txBox="1"/>
          <p:nvPr/>
        </p:nvSpPr>
        <p:spPr>
          <a:xfrm>
            <a:off x="767592" y="3703622"/>
            <a:ext cx="4714613" cy="461665"/>
          </a:xfrm>
          <a:prstGeom prst="rect">
            <a:avLst/>
          </a:prstGeom>
          <a:noFill/>
        </p:spPr>
        <p:txBody>
          <a:bodyPr wrap="square" rtlCol="0">
            <a:spAutoFit/>
          </a:bodyPr>
          <a:lstStyle/>
          <a:p>
            <a:r>
              <a:rPr lang="en-GB" sz="2400" dirty="0"/>
              <a:t>First 1000 days/</a:t>
            </a:r>
            <a:r>
              <a:rPr lang="en-GB" sz="2400" dirty="0" err="1"/>
              <a:t>upto</a:t>
            </a:r>
            <a:r>
              <a:rPr lang="en-GB" sz="2400" dirty="0"/>
              <a:t> 3 </a:t>
            </a:r>
            <a:r>
              <a:rPr lang="en-GB" sz="2400" dirty="0" err="1"/>
              <a:t>yr</a:t>
            </a:r>
            <a:r>
              <a:rPr lang="en-GB" sz="2400" dirty="0"/>
              <a:t>/ </a:t>
            </a:r>
            <a:r>
              <a:rPr lang="en-GB" sz="2400" dirty="0" err="1"/>
              <a:t>upto</a:t>
            </a:r>
            <a:r>
              <a:rPr lang="en-GB" sz="2400" dirty="0"/>
              <a:t> 8 </a:t>
            </a:r>
            <a:r>
              <a:rPr lang="en-GB" sz="2400" dirty="0" err="1"/>
              <a:t>yr</a:t>
            </a:r>
            <a:endParaRPr lang="en-IN" sz="2400" dirty="0"/>
          </a:p>
        </p:txBody>
      </p:sp>
      <p:pic>
        <p:nvPicPr>
          <p:cNvPr id="3" name="Picture 2">
            <a:extLst>
              <a:ext uri="{FF2B5EF4-FFF2-40B4-BE49-F238E27FC236}">
                <a16:creationId xmlns:a16="http://schemas.microsoft.com/office/drawing/2014/main" id="{871DA8B4-5B73-7A54-9608-0AF842CA3BDB}"/>
              </a:ext>
            </a:extLst>
          </p:cNvPr>
          <p:cNvPicPr>
            <a:picLocks noChangeAspect="1"/>
          </p:cNvPicPr>
          <p:nvPr/>
        </p:nvPicPr>
        <p:blipFill>
          <a:blip r:embed="rId2"/>
          <a:stretch>
            <a:fillRect/>
          </a:stretch>
        </p:blipFill>
        <p:spPr>
          <a:xfrm>
            <a:off x="7108237" y="1930400"/>
            <a:ext cx="3993194" cy="3777673"/>
          </a:xfrm>
          <a:prstGeom prst="rect">
            <a:avLst/>
          </a:prstGeom>
          <a:ln w="12700">
            <a:solidFill>
              <a:schemeClr val="bg1">
                <a:lumMod val="50000"/>
              </a:schemeClr>
            </a:solidFill>
          </a:ln>
        </p:spPr>
      </p:pic>
    </p:spTree>
    <p:extLst>
      <p:ext uri="{BB962C8B-B14F-4D97-AF65-F5344CB8AC3E}">
        <p14:creationId xmlns:p14="http://schemas.microsoft.com/office/powerpoint/2010/main" val="1750010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13A7F8-B65C-47FF-82BD-73BE6BB70790}"/>
              </a:ext>
            </a:extLst>
          </p:cNvPr>
          <p:cNvSpPr txBox="1"/>
          <p:nvPr/>
        </p:nvSpPr>
        <p:spPr>
          <a:xfrm>
            <a:off x="327547" y="415884"/>
            <a:ext cx="10931857" cy="5940088"/>
          </a:xfrm>
          <a:prstGeom prst="rect">
            <a:avLst/>
          </a:prstGeom>
          <a:noFill/>
        </p:spPr>
        <p:txBody>
          <a:bodyPr wrap="square">
            <a:spAutoFit/>
          </a:bodyPr>
          <a:lstStyle/>
          <a:p>
            <a:pPr algn="just">
              <a:spcBef>
                <a:spcPts val="600"/>
              </a:spcBef>
            </a:pPr>
            <a:r>
              <a:rPr lang="en-US" sz="2400" b="0" i="0" u="none" strike="noStrike" baseline="0" dirty="0">
                <a:latin typeface="Calibri" panose="020F0502020204030204" pitchFamily="34" charset="0"/>
              </a:rPr>
              <a:t>Persistence of a primitive reflex, beyond the age at which it should have disappeared, indicates and predicts abnormal development. For example, Moro reflex should disappear by 4–6 months of age. A 6-month-old child with a positive Moro reflex is suggestive of abnormal development. </a:t>
            </a:r>
          </a:p>
          <a:p>
            <a:pPr marL="285750" indent="-285750" algn="just">
              <a:spcBef>
                <a:spcPts val="600"/>
              </a:spcBef>
              <a:buFont typeface="Wingdings" panose="05000000000000000000" pitchFamily="2" charset="2"/>
              <a:buChar char="§"/>
            </a:pPr>
            <a:r>
              <a:rPr lang="en-US" sz="2400" b="0" i="1" u="none" strike="noStrike" baseline="0" dirty="0">
                <a:latin typeface="Calibri" panose="020F0502020204030204" pitchFamily="34" charset="0"/>
              </a:rPr>
              <a:t>Development always proceeds in a cephalocaudal manner, </a:t>
            </a:r>
            <a:r>
              <a:rPr lang="en-US" sz="2400" b="0" i="0" u="none" strike="noStrike" baseline="0" dirty="0">
                <a:latin typeface="Calibri" panose="020F0502020204030204" pitchFamily="34" charset="0"/>
              </a:rPr>
              <a:t>i.e., from head to toe. Thus, a child will learn to hold his head, followed by ability to sit and then be able to walk. This sequence will always remain the same; though, the age at which each function is achieved may differ within physiological range. </a:t>
            </a:r>
          </a:p>
          <a:p>
            <a:pPr marL="285750" indent="-285750" algn="just">
              <a:spcBef>
                <a:spcPts val="600"/>
              </a:spcBef>
              <a:buFont typeface="Wingdings" panose="05000000000000000000" pitchFamily="2" charset="2"/>
              <a:buChar char="§"/>
            </a:pPr>
            <a:endParaRPr lang="en-IN" sz="2400" b="0" i="0" u="none" strike="noStrike" baseline="0" dirty="0">
              <a:latin typeface="Calibri" panose="020F0502020204030204" pitchFamily="34" charset="0"/>
            </a:endParaRPr>
          </a:p>
          <a:p>
            <a:pPr algn="just">
              <a:spcBef>
                <a:spcPts val="600"/>
              </a:spcBef>
            </a:pPr>
            <a:r>
              <a:rPr lang="en-US" sz="2400" b="0" i="0" u="none" strike="noStrike" baseline="0" dirty="0">
                <a:latin typeface="Calibri" panose="020F0502020204030204" pitchFamily="34" charset="0"/>
              </a:rPr>
              <a:t>The fine motor function of upper extremity develops in proximodistal manner, i.e., beginning at the shoulder girdle and progressing to fine movement of hands and fingers attaining important milestone of pincer grasp. </a:t>
            </a:r>
          </a:p>
          <a:p>
            <a:pPr marL="285750" indent="-285750" algn="just">
              <a:spcBef>
                <a:spcPts val="600"/>
              </a:spcBef>
              <a:buFont typeface="Wingdings" panose="05000000000000000000" pitchFamily="2" charset="2"/>
              <a:buChar char="§"/>
            </a:pPr>
            <a:r>
              <a:rPr lang="en-US" sz="2400" b="0" i="1" u="none" strike="noStrike" baseline="0" dirty="0">
                <a:latin typeface="Calibri" panose="020F0502020204030204" pitchFamily="34" charset="0"/>
              </a:rPr>
              <a:t>Generalized mass activity is usually replaced by specific individual response, </a:t>
            </a:r>
            <a:r>
              <a:rPr lang="en-US" sz="2400" b="0" i="0" u="none" strike="noStrike" baseline="0" dirty="0">
                <a:latin typeface="Calibri" panose="020F0502020204030204" pitchFamily="34" charset="0"/>
              </a:rPr>
              <a:t>e.g., nonspecific, symmetric movements of arms and legs in infants are replaced by asymmetric precise grasping in older children, when presented with a toy. </a:t>
            </a:r>
          </a:p>
        </p:txBody>
      </p:sp>
    </p:spTree>
    <p:extLst>
      <p:ext uri="{BB962C8B-B14F-4D97-AF65-F5344CB8AC3E}">
        <p14:creationId xmlns:p14="http://schemas.microsoft.com/office/powerpoint/2010/main" val="7134999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CFA04F-9AB3-DFD8-8DC9-F924CFBE2B33}"/>
              </a:ext>
            </a:extLst>
          </p:cNvPr>
          <p:cNvSpPr txBox="1"/>
          <p:nvPr/>
        </p:nvSpPr>
        <p:spPr>
          <a:xfrm>
            <a:off x="307942" y="1113372"/>
            <a:ext cx="11063869" cy="5078313"/>
          </a:xfrm>
          <a:prstGeom prst="rect">
            <a:avLst/>
          </a:prstGeom>
          <a:noFill/>
        </p:spPr>
        <p:txBody>
          <a:bodyPr wrap="square">
            <a:spAutoFit/>
          </a:bodyPr>
          <a:lstStyle/>
          <a:p>
            <a:pPr algn="just">
              <a:spcBef>
                <a:spcPts val="600"/>
              </a:spcBef>
            </a:pPr>
            <a:r>
              <a:rPr lang="en-US" sz="2300" b="0" i="0" u="none" strike="noStrike" baseline="0" dirty="0">
                <a:latin typeface="Calibri" panose="020F0502020204030204" pitchFamily="34" charset="0"/>
                <a:cs typeface="Calibri" panose="020F0502020204030204" pitchFamily="34" charset="0"/>
              </a:rPr>
              <a:t>Developmental milestones in first 5 years of life are categorized in five different domains for assessment and screening purpose:</a:t>
            </a:r>
          </a:p>
          <a:p>
            <a:pPr marL="457200" indent="-457200" algn="just">
              <a:spcBef>
                <a:spcPts val="600"/>
              </a:spcBef>
              <a:buFont typeface="+mj-lt"/>
              <a:buAutoNum type="arabicPeriod"/>
            </a:pPr>
            <a:r>
              <a:rPr lang="en-IN" sz="2300" b="0" i="1" u="none" strike="noStrike" baseline="0" dirty="0">
                <a:latin typeface="Calibri" panose="020F0502020204030204" pitchFamily="34" charset="0"/>
                <a:cs typeface="Calibri" panose="020F0502020204030204" pitchFamily="34" charset="0"/>
              </a:rPr>
              <a:t>Motor development: </a:t>
            </a:r>
            <a:endParaRPr lang="en-IN" sz="2300" b="0" i="0" u="none" strike="noStrike" baseline="0" dirty="0">
              <a:latin typeface="Calibri" panose="020F0502020204030204" pitchFamily="34" charset="0"/>
              <a:cs typeface="Calibri" panose="020F0502020204030204" pitchFamily="34" charset="0"/>
            </a:endParaRPr>
          </a:p>
          <a:p>
            <a:pPr marL="342900" indent="-342900" algn="just">
              <a:spcBef>
                <a:spcPts val="600"/>
              </a:spcBef>
              <a:buFont typeface="Arial" panose="020B0604020202020204" pitchFamily="34" charset="0"/>
              <a:buChar char="•"/>
            </a:pPr>
            <a:r>
              <a:rPr lang="en-US" sz="2300" b="0" i="1" u="none" strike="noStrike" baseline="0" dirty="0">
                <a:latin typeface="Calibri" panose="020F0502020204030204" pitchFamily="34" charset="0"/>
                <a:cs typeface="Calibri" panose="020F0502020204030204" pitchFamily="34" charset="0"/>
              </a:rPr>
              <a:t>Gross motor: </a:t>
            </a:r>
            <a:r>
              <a:rPr lang="en-US" sz="2300" b="0" i="0" u="none" strike="noStrike" baseline="0" dirty="0">
                <a:latin typeface="Calibri" panose="020F0502020204030204" pitchFamily="34" charset="0"/>
                <a:cs typeface="Calibri" panose="020F0502020204030204" pitchFamily="34" charset="0"/>
              </a:rPr>
              <a:t>Pertaining to development of locomotion, general body control and specific motor skills. </a:t>
            </a:r>
          </a:p>
          <a:p>
            <a:pPr marL="342900" indent="-342900" algn="just">
              <a:spcBef>
                <a:spcPts val="600"/>
              </a:spcBef>
              <a:buFont typeface="Arial" panose="020B0604020202020204" pitchFamily="34" charset="0"/>
              <a:buChar char="•"/>
            </a:pPr>
            <a:r>
              <a:rPr lang="en-US" sz="2300" b="0" i="1" u="none" strike="noStrike" baseline="0" dirty="0">
                <a:latin typeface="Calibri" panose="020F0502020204030204" pitchFamily="34" charset="0"/>
                <a:cs typeface="Calibri" panose="020F0502020204030204" pitchFamily="34" charset="0"/>
              </a:rPr>
              <a:t>Fine motor: </a:t>
            </a:r>
            <a:r>
              <a:rPr lang="en-US" sz="2300" b="0" i="0" u="none" strike="noStrike" baseline="0" dirty="0">
                <a:latin typeface="Calibri" panose="020F0502020204030204" pitchFamily="34" charset="0"/>
                <a:cs typeface="Calibri" panose="020F0502020204030204" pitchFamily="34" charset="0"/>
              </a:rPr>
              <a:t>Pertaining to development of finer limb movements and coordination, i.e., grasping, fine hand movements, hand-eye co-ordination. </a:t>
            </a:r>
          </a:p>
          <a:p>
            <a:pPr marL="457200" indent="-457200" algn="just">
              <a:spcBef>
                <a:spcPts val="600"/>
              </a:spcBef>
              <a:buFont typeface="+mj-lt"/>
              <a:buAutoNum type="arabicPeriod" startAt="2"/>
            </a:pPr>
            <a:r>
              <a:rPr lang="en-US" sz="2300" b="0" i="1" u="none" strike="noStrike" baseline="0" dirty="0">
                <a:latin typeface="Calibri" panose="020F0502020204030204" pitchFamily="34" charset="0"/>
                <a:cs typeface="Calibri" panose="020F0502020204030204" pitchFamily="34" charset="0"/>
              </a:rPr>
              <a:t>Cognition/problem solving: </a:t>
            </a:r>
            <a:r>
              <a:rPr lang="en-US" sz="2300" b="0" i="0" u="none" strike="noStrike" baseline="0" dirty="0">
                <a:latin typeface="Calibri" panose="020F0502020204030204" pitchFamily="34" charset="0"/>
                <a:cs typeface="Calibri" panose="020F0502020204030204" pitchFamily="34" charset="0"/>
              </a:rPr>
              <a:t>Refers to mental abilities of the child and includes imitation, simple problem solving, puzzles, drawings that eventually transform into reading, writing, and academic skills. </a:t>
            </a:r>
          </a:p>
          <a:p>
            <a:pPr marL="457200" indent="-457200" algn="just">
              <a:spcBef>
                <a:spcPts val="600"/>
              </a:spcBef>
              <a:buFont typeface="+mj-lt"/>
              <a:buAutoNum type="arabicPeriod" startAt="2"/>
            </a:pPr>
            <a:r>
              <a:rPr lang="en-US" sz="2300" b="0" i="1" u="none" strike="noStrike" baseline="0" dirty="0">
                <a:latin typeface="Calibri" panose="020F0502020204030204" pitchFamily="34" charset="0"/>
                <a:cs typeface="Calibri" panose="020F0502020204030204" pitchFamily="34" charset="0"/>
              </a:rPr>
              <a:t>Personal-social development: </a:t>
            </a:r>
            <a:r>
              <a:rPr lang="en-US" sz="2300" b="0" i="0" u="none" strike="noStrike" baseline="0" dirty="0">
                <a:latin typeface="Calibri" panose="020F0502020204030204" pitchFamily="34" charset="0"/>
                <a:cs typeface="Calibri" panose="020F0502020204030204" pitchFamily="34" charset="0"/>
              </a:rPr>
              <a:t>Child’s reaction to other persons and his adjustment to domestic life, social groups, and community conventions. This includes social behavior, feeding, sphincter control, general understanding, play activity, and dressing. </a:t>
            </a:r>
            <a:endParaRPr lang="en-IN" sz="23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E4F902B-E046-F042-B7CC-04CF996B85F1}"/>
              </a:ext>
            </a:extLst>
          </p:cNvPr>
          <p:cNvSpPr txBox="1"/>
          <p:nvPr/>
        </p:nvSpPr>
        <p:spPr>
          <a:xfrm>
            <a:off x="376417" y="447914"/>
            <a:ext cx="10838329" cy="584775"/>
          </a:xfrm>
          <a:prstGeom prst="rect">
            <a:avLst/>
          </a:prstGeom>
          <a:noFill/>
        </p:spPr>
        <p:txBody>
          <a:bodyPr wrap="square">
            <a:spAutoFit/>
          </a:bodyPr>
          <a:lstStyle/>
          <a:p>
            <a:pPr algn="ctr">
              <a:spcBef>
                <a:spcPts val="600"/>
              </a:spcBef>
            </a:pPr>
            <a:r>
              <a:rPr lang="en-IN" sz="3200" b="1" i="0" u="none" strike="noStrike" baseline="0" dirty="0">
                <a:latin typeface="Calibri" panose="020F0502020204030204" pitchFamily="34" charset="0"/>
                <a:cs typeface="Calibri" panose="020F0502020204030204" pitchFamily="34" charset="0"/>
              </a:rPr>
              <a:t>DOMAINS OF DEVELOPMENT </a:t>
            </a:r>
            <a:endParaRPr lang="en-IN" sz="32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83618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9680906-D6AE-4138-7357-39DEBCC856A1}"/>
              </a:ext>
            </a:extLst>
          </p:cNvPr>
          <p:cNvSpPr txBox="1"/>
          <p:nvPr/>
        </p:nvSpPr>
        <p:spPr>
          <a:xfrm>
            <a:off x="348887" y="450874"/>
            <a:ext cx="10849970" cy="3123932"/>
          </a:xfrm>
          <a:prstGeom prst="rect">
            <a:avLst/>
          </a:prstGeom>
          <a:noFill/>
        </p:spPr>
        <p:txBody>
          <a:bodyPr wrap="square">
            <a:spAutoFit/>
          </a:bodyPr>
          <a:lstStyle/>
          <a:p>
            <a:pPr marL="457200" indent="-457200" algn="just">
              <a:spcBef>
                <a:spcPts val="600"/>
              </a:spcBef>
              <a:buFont typeface="+mj-lt"/>
              <a:buAutoNum type="arabicPeriod" startAt="4"/>
            </a:pPr>
            <a:r>
              <a:rPr lang="en-US" sz="2400" b="0" i="1" u="none" strike="noStrike" baseline="0" dirty="0">
                <a:latin typeface="Calibri" panose="020F0502020204030204" pitchFamily="34" charset="0"/>
              </a:rPr>
              <a:t>Language and speech development: </a:t>
            </a:r>
            <a:r>
              <a:rPr lang="en-US" sz="2400" b="0" i="0" u="none" strike="noStrike" baseline="0" dirty="0">
                <a:latin typeface="Calibri" panose="020F0502020204030204" pitchFamily="34" charset="0"/>
              </a:rPr>
              <a:t>Ability to communicate; including comprehension (receptive language) as well as expression of language (expressive language includes gestures, speech, and written language). </a:t>
            </a:r>
          </a:p>
          <a:p>
            <a:pPr marL="457200" indent="-457200" algn="just">
              <a:spcBef>
                <a:spcPts val="600"/>
              </a:spcBef>
              <a:buFont typeface="+mj-lt"/>
              <a:buAutoNum type="arabicPeriod" startAt="4"/>
            </a:pPr>
            <a:r>
              <a:rPr lang="en-US" sz="2400" b="0" i="1" u="none" strike="noStrike" baseline="0" dirty="0">
                <a:latin typeface="Calibri" panose="020F0502020204030204" pitchFamily="34" charset="0"/>
              </a:rPr>
              <a:t>Adaptive/activity of daily living: </a:t>
            </a:r>
            <a:r>
              <a:rPr lang="en-US" sz="2400" b="0" i="0" u="none" strike="noStrike" baseline="0" dirty="0">
                <a:latin typeface="Calibri" panose="020F0502020204030204" pitchFamily="34" charset="0"/>
              </a:rPr>
              <a:t>Development of skills needed by the child to initiate new experiences and to profit by past experiences. This adaptivity includes alertness, intelligence, and various forms of constructiveness and exploration. This subset majorly decides for self-help activities transforming into independent living in society in later life. </a:t>
            </a:r>
            <a:endParaRPr lang="en-IN" sz="2400" dirty="0"/>
          </a:p>
        </p:txBody>
      </p:sp>
    </p:spTree>
    <p:extLst>
      <p:ext uri="{BB962C8B-B14F-4D97-AF65-F5344CB8AC3E}">
        <p14:creationId xmlns:p14="http://schemas.microsoft.com/office/powerpoint/2010/main" val="38913760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AE194E-3F0D-0F14-1B96-BB646ED47B0E}"/>
              </a:ext>
            </a:extLst>
          </p:cNvPr>
          <p:cNvSpPr txBox="1"/>
          <p:nvPr/>
        </p:nvSpPr>
        <p:spPr>
          <a:xfrm>
            <a:off x="305867" y="499902"/>
            <a:ext cx="11054687" cy="4524315"/>
          </a:xfrm>
          <a:prstGeom prst="rect">
            <a:avLst/>
          </a:prstGeom>
          <a:noFill/>
        </p:spPr>
        <p:txBody>
          <a:bodyPr wrap="square">
            <a:spAutoFit/>
          </a:bodyPr>
          <a:lstStyle/>
          <a:p>
            <a:pPr algn="just"/>
            <a:r>
              <a:rPr lang="en-IN" sz="2400" b="1" i="0" u="none" strike="noStrike" baseline="0" dirty="0">
                <a:latin typeface="Calibri" panose="020F0502020204030204" pitchFamily="34" charset="0"/>
                <a:cs typeface="Calibri" panose="020F0502020204030204" pitchFamily="34" charset="0"/>
              </a:rPr>
              <a:t>DEVELOPMENTAL MILESTONES </a:t>
            </a:r>
            <a:endParaRPr lang="en-IN" sz="2400" b="0" i="0" u="none" strike="noStrike" baseline="0" dirty="0">
              <a:latin typeface="Calibri" panose="020F0502020204030204" pitchFamily="34" charset="0"/>
              <a:cs typeface="Calibri" panose="020F0502020204030204" pitchFamily="34" charset="0"/>
            </a:endParaRPr>
          </a:p>
          <a:p>
            <a:pPr algn="just"/>
            <a:r>
              <a:rPr lang="en-US" sz="2400" b="0" i="0" u="none" strike="noStrike" baseline="0" dirty="0">
                <a:latin typeface="Calibri" panose="020F0502020204030204" pitchFamily="34" charset="0"/>
                <a:cs typeface="Calibri" panose="020F0502020204030204" pitchFamily="34" charset="0"/>
              </a:rPr>
              <a:t>Children accomplish maturation of different biological functions (level of development or milestone) at an anticipated age, with a margin of a few months on either side. Milestones are like guideposts for various stages of development, through which every child passes in the normal trajectory at a particular age. </a:t>
            </a:r>
          </a:p>
          <a:p>
            <a:pPr algn="just"/>
            <a:endParaRPr lang="en-IN" sz="2400" b="1" i="0" u="none" strike="noStrike" baseline="0" dirty="0">
              <a:latin typeface="Calibri" panose="020F0502020204030204" pitchFamily="34" charset="0"/>
              <a:cs typeface="Calibri" panose="020F0502020204030204" pitchFamily="34" charset="0"/>
            </a:endParaRPr>
          </a:p>
          <a:p>
            <a:pPr algn="just"/>
            <a:r>
              <a:rPr lang="en-IN" sz="2400" b="1" i="0" u="none" strike="noStrike" baseline="0" dirty="0">
                <a:latin typeface="Calibri" panose="020F0502020204030204" pitchFamily="34" charset="0"/>
                <a:cs typeface="Calibri" panose="020F0502020204030204" pitchFamily="34" charset="0"/>
              </a:rPr>
              <a:t>Motor Milestones </a:t>
            </a:r>
          </a:p>
          <a:p>
            <a:pPr algn="just"/>
            <a:r>
              <a:rPr lang="en-US" sz="2400" b="0" i="1" u="none" strike="noStrike" baseline="0" dirty="0">
                <a:latin typeface="Calibri" panose="020F0502020204030204" pitchFamily="34" charset="0"/>
                <a:cs typeface="Calibri" panose="020F0502020204030204" pitchFamily="34" charset="0"/>
              </a:rPr>
              <a:t>Gross motor development: </a:t>
            </a:r>
            <a:r>
              <a:rPr lang="en-US" sz="2400" b="0" i="0" u="none" strike="noStrike" baseline="0" dirty="0">
                <a:latin typeface="Calibri" panose="020F0502020204030204" pitchFamily="34" charset="0"/>
                <a:cs typeface="Calibri" panose="020F0502020204030204" pitchFamily="34" charset="0"/>
              </a:rPr>
              <a:t>It involves control of the child over his body and locomotion, i.e., head control, sitting, standing, walking, jumping, etc. Motor development depends on the maturation of muscular, skeletal, and nervous systems </a:t>
            </a:r>
            <a:r>
              <a:rPr lang="en-US" sz="2400" b="1" i="0" u="none" strike="noStrike" baseline="0" dirty="0">
                <a:latin typeface="Calibri" panose="020F0502020204030204" pitchFamily="34" charset="0"/>
                <a:cs typeface="Calibri" panose="020F0502020204030204" pitchFamily="34" charset="0"/>
              </a:rPr>
              <a:t>(</a:t>
            </a:r>
          </a:p>
          <a:p>
            <a:pPr algn="just"/>
            <a:endParaRPr lang="en-US" sz="2400" b="1" dirty="0">
              <a:latin typeface="Calibri" panose="020F0502020204030204" pitchFamily="34" charset="0"/>
              <a:cs typeface="Calibri" panose="020F0502020204030204" pitchFamily="34" charset="0"/>
            </a:endParaRPr>
          </a:p>
          <a:p>
            <a:pPr algn="just"/>
            <a:r>
              <a:rPr lang="en-US" sz="2400" b="1" i="0" u="none" strike="noStrike" baseline="0" dirty="0">
                <a:latin typeface="Calibri" panose="020F0502020204030204" pitchFamily="34" charset="0"/>
                <a:cs typeface="Calibri" panose="020F0502020204030204" pitchFamily="34" charset="0"/>
              </a:rPr>
              <a:t>Figs. 1.19 to 1.24)</a:t>
            </a:r>
            <a:r>
              <a:rPr lang="en-US" sz="2400" b="0" i="0" u="none" strike="noStrike" baseline="0" dirty="0">
                <a:latin typeface="Calibri" panose="020F0502020204030204" pitchFamily="34" charset="0"/>
                <a:cs typeface="Calibri" panose="020F0502020204030204" pitchFamily="34" charset="0"/>
              </a:rPr>
              <a:t>. </a:t>
            </a:r>
            <a:endParaRPr lang="en-IN"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96192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423965-B863-EA4F-56AB-CEF8230E9037}"/>
              </a:ext>
            </a:extLst>
          </p:cNvPr>
          <p:cNvPicPr>
            <a:picLocks noChangeAspect="1"/>
          </p:cNvPicPr>
          <p:nvPr/>
        </p:nvPicPr>
        <p:blipFill>
          <a:blip r:embed="rId2"/>
          <a:stretch>
            <a:fillRect/>
          </a:stretch>
        </p:blipFill>
        <p:spPr>
          <a:xfrm>
            <a:off x="492814" y="1186985"/>
            <a:ext cx="5802689" cy="4675378"/>
          </a:xfrm>
          <a:prstGeom prst="rect">
            <a:avLst/>
          </a:prstGeom>
          <a:ln>
            <a:solidFill>
              <a:schemeClr val="tx1"/>
            </a:solidFill>
          </a:ln>
        </p:spPr>
      </p:pic>
      <p:pic>
        <p:nvPicPr>
          <p:cNvPr id="6" name="Picture 5">
            <a:extLst>
              <a:ext uri="{FF2B5EF4-FFF2-40B4-BE49-F238E27FC236}">
                <a16:creationId xmlns:a16="http://schemas.microsoft.com/office/drawing/2014/main" id="{251675ED-5061-5B51-9274-143F2A9782A9}"/>
              </a:ext>
            </a:extLst>
          </p:cNvPr>
          <p:cNvPicPr>
            <a:picLocks noChangeAspect="1"/>
          </p:cNvPicPr>
          <p:nvPr/>
        </p:nvPicPr>
        <p:blipFill>
          <a:blip r:embed="rId3"/>
          <a:stretch>
            <a:fillRect/>
          </a:stretch>
        </p:blipFill>
        <p:spPr>
          <a:xfrm>
            <a:off x="6593226" y="1186985"/>
            <a:ext cx="4761959" cy="4675378"/>
          </a:xfrm>
          <a:prstGeom prst="rect">
            <a:avLst/>
          </a:prstGeom>
          <a:ln>
            <a:solidFill>
              <a:schemeClr val="tx1"/>
            </a:solidFill>
          </a:ln>
        </p:spPr>
      </p:pic>
    </p:spTree>
    <p:extLst>
      <p:ext uri="{BB962C8B-B14F-4D97-AF65-F5344CB8AC3E}">
        <p14:creationId xmlns:p14="http://schemas.microsoft.com/office/powerpoint/2010/main" val="24476251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DADF9F-80B7-3795-2429-10A43DBDEEB7}"/>
              </a:ext>
            </a:extLst>
          </p:cNvPr>
          <p:cNvPicPr>
            <a:picLocks noChangeAspect="1"/>
          </p:cNvPicPr>
          <p:nvPr/>
        </p:nvPicPr>
        <p:blipFill>
          <a:blip r:embed="rId2"/>
          <a:stretch>
            <a:fillRect/>
          </a:stretch>
        </p:blipFill>
        <p:spPr>
          <a:xfrm>
            <a:off x="498527" y="1061988"/>
            <a:ext cx="5345738" cy="4769851"/>
          </a:xfrm>
          <a:prstGeom prst="rect">
            <a:avLst/>
          </a:prstGeom>
          <a:ln>
            <a:solidFill>
              <a:schemeClr val="tx1"/>
            </a:solidFill>
          </a:ln>
        </p:spPr>
      </p:pic>
      <p:pic>
        <p:nvPicPr>
          <p:cNvPr id="6" name="Picture 5">
            <a:extLst>
              <a:ext uri="{FF2B5EF4-FFF2-40B4-BE49-F238E27FC236}">
                <a16:creationId xmlns:a16="http://schemas.microsoft.com/office/drawing/2014/main" id="{8F1A8F12-D596-9890-6F9D-CA46F43C968B}"/>
              </a:ext>
            </a:extLst>
          </p:cNvPr>
          <p:cNvPicPr>
            <a:picLocks noChangeAspect="1"/>
          </p:cNvPicPr>
          <p:nvPr/>
        </p:nvPicPr>
        <p:blipFill>
          <a:blip r:embed="rId3"/>
          <a:stretch>
            <a:fillRect/>
          </a:stretch>
        </p:blipFill>
        <p:spPr>
          <a:xfrm>
            <a:off x="5988219" y="1045337"/>
            <a:ext cx="5571589" cy="4786502"/>
          </a:xfrm>
          <a:prstGeom prst="rect">
            <a:avLst/>
          </a:prstGeom>
          <a:ln>
            <a:solidFill>
              <a:schemeClr val="tx1"/>
            </a:solidFill>
          </a:ln>
        </p:spPr>
      </p:pic>
    </p:spTree>
    <p:extLst>
      <p:ext uri="{BB962C8B-B14F-4D97-AF65-F5344CB8AC3E}">
        <p14:creationId xmlns:p14="http://schemas.microsoft.com/office/powerpoint/2010/main" val="3572145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1C1329-EFC4-7EAB-C7EC-1B00C21B4F6B}"/>
              </a:ext>
            </a:extLst>
          </p:cNvPr>
          <p:cNvPicPr>
            <a:picLocks noChangeAspect="1"/>
          </p:cNvPicPr>
          <p:nvPr/>
        </p:nvPicPr>
        <p:blipFill>
          <a:blip r:embed="rId2"/>
          <a:stretch>
            <a:fillRect/>
          </a:stretch>
        </p:blipFill>
        <p:spPr>
          <a:xfrm>
            <a:off x="428264" y="1089732"/>
            <a:ext cx="5545110" cy="4762427"/>
          </a:xfrm>
          <a:prstGeom prst="rect">
            <a:avLst/>
          </a:prstGeom>
          <a:ln>
            <a:solidFill>
              <a:schemeClr val="tx1"/>
            </a:solidFill>
          </a:ln>
        </p:spPr>
      </p:pic>
      <p:pic>
        <p:nvPicPr>
          <p:cNvPr id="6" name="Picture 5">
            <a:extLst>
              <a:ext uri="{FF2B5EF4-FFF2-40B4-BE49-F238E27FC236}">
                <a16:creationId xmlns:a16="http://schemas.microsoft.com/office/drawing/2014/main" id="{668FD597-789F-574D-05B8-E17E3112A1D5}"/>
              </a:ext>
            </a:extLst>
          </p:cNvPr>
          <p:cNvPicPr>
            <a:picLocks noChangeAspect="1"/>
          </p:cNvPicPr>
          <p:nvPr/>
        </p:nvPicPr>
        <p:blipFill>
          <a:blip r:embed="rId3"/>
          <a:stretch>
            <a:fillRect/>
          </a:stretch>
        </p:blipFill>
        <p:spPr>
          <a:xfrm>
            <a:off x="6228230" y="1076947"/>
            <a:ext cx="5069689" cy="4779238"/>
          </a:xfrm>
          <a:prstGeom prst="rect">
            <a:avLst/>
          </a:prstGeom>
          <a:ln>
            <a:solidFill>
              <a:schemeClr val="tx1"/>
            </a:solidFill>
          </a:ln>
        </p:spPr>
      </p:pic>
    </p:spTree>
    <p:extLst>
      <p:ext uri="{BB962C8B-B14F-4D97-AF65-F5344CB8AC3E}">
        <p14:creationId xmlns:p14="http://schemas.microsoft.com/office/powerpoint/2010/main" val="10188063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482D20-D9F3-231D-3789-885B74DE825B}"/>
              </a:ext>
            </a:extLst>
          </p:cNvPr>
          <p:cNvPicPr>
            <a:picLocks noChangeAspect="1"/>
          </p:cNvPicPr>
          <p:nvPr/>
        </p:nvPicPr>
        <p:blipFill>
          <a:blip r:embed="rId2"/>
          <a:stretch>
            <a:fillRect/>
          </a:stretch>
        </p:blipFill>
        <p:spPr>
          <a:xfrm>
            <a:off x="4038600" y="541235"/>
            <a:ext cx="4423756" cy="5637936"/>
          </a:xfrm>
          <a:prstGeom prst="rect">
            <a:avLst/>
          </a:prstGeom>
        </p:spPr>
      </p:pic>
    </p:spTree>
    <p:extLst>
      <p:ext uri="{BB962C8B-B14F-4D97-AF65-F5344CB8AC3E}">
        <p14:creationId xmlns:p14="http://schemas.microsoft.com/office/powerpoint/2010/main" val="16386525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8E0D52F-4743-9DC3-1AE6-4F0F826ED851}"/>
              </a:ext>
            </a:extLst>
          </p:cNvPr>
          <p:cNvSpPr txBox="1"/>
          <p:nvPr/>
        </p:nvSpPr>
        <p:spPr>
          <a:xfrm>
            <a:off x="368490" y="477672"/>
            <a:ext cx="10890913" cy="5539978"/>
          </a:xfrm>
          <a:prstGeom prst="rect">
            <a:avLst/>
          </a:prstGeom>
          <a:noFill/>
        </p:spPr>
        <p:txBody>
          <a:bodyPr wrap="square">
            <a:spAutoFit/>
          </a:bodyPr>
          <a:lstStyle/>
          <a:p>
            <a:pPr algn="just">
              <a:spcBef>
                <a:spcPts val="600"/>
              </a:spcBef>
            </a:pPr>
            <a:r>
              <a:rPr lang="en-US" sz="2400" b="0" i="1" u="none" strike="noStrike" baseline="0" dirty="0">
                <a:latin typeface="Calibri" panose="020F0502020204030204" pitchFamily="34" charset="0"/>
              </a:rPr>
              <a:t>Fine motor development: </a:t>
            </a:r>
            <a:r>
              <a:rPr lang="en-US" sz="2400" b="0" i="0" u="none" strike="noStrike" baseline="0" dirty="0">
                <a:latin typeface="Calibri" panose="020F0502020204030204" pitchFamily="34" charset="0"/>
              </a:rPr>
              <a:t>It assesses the finer upper limb movements and coordination. This includes coordination of eyes, hand-eye coordination, hand-mouth coordination, and skills for manipulation with hands; i.e., grasping, fine hand movements </a:t>
            </a:r>
            <a:r>
              <a:rPr lang="en-US" sz="2400" b="1" i="0" u="none" strike="noStrike" baseline="0" dirty="0">
                <a:latin typeface="Calibri" panose="020F0502020204030204" pitchFamily="34" charset="0"/>
              </a:rPr>
              <a:t>(Figs. 1.25 to 1.29)</a:t>
            </a:r>
            <a:r>
              <a:rPr lang="en-US" sz="2400" b="0" i="0" u="none" strike="noStrike" baseline="0" dirty="0">
                <a:latin typeface="Calibri" panose="020F0502020204030204" pitchFamily="34" charset="0"/>
              </a:rPr>
              <a:t>, making a tower, writing, etc. Ages of attainment of important fine motor milestones are provided in </a:t>
            </a:r>
            <a:r>
              <a:rPr lang="en-US" sz="2400" b="1" i="0" u="none" strike="noStrike" baseline="0" dirty="0">
                <a:latin typeface="Calibri" panose="020F0502020204030204" pitchFamily="34" charset="0"/>
              </a:rPr>
              <a:t>Table 1.4</a:t>
            </a:r>
            <a:r>
              <a:rPr lang="en-US" sz="2400" b="0" i="0" u="none" strike="noStrike" baseline="0" dirty="0">
                <a:latin typeface="Calibri" panose="020F0502020204030204" pitchFamily="34" charset="0"/>
              </a:rPr>
              <a:t>. </a:t>
            </a:r>
          </a:p>
          <a:p>
            <a:pPr algn="l">
              <a:spcBef>
                <a:spcPts val="600"/>
              </a:spcBef>
            </a:pPr>
            <a:endParaRPr lang="en-IN" sz="1800" b="0" i="0" u="none" strike="noStrike" baseline="0" dirty="0">
              <a:solidFill>
                <a:srgbClr val="000000"/>
              </a:solidFill>
              <a:latin typeface="Calibri" panose="020F0502020204030204" pitchFamily="34" charset="0"/>
            </a:endParaRPr>
          </a:p>
          <a:p>
            <a:pPr>
              <a:spcBef>
                <a:spcPts val="600"/>
              </a:spcBef>
            </a:pPr>
            <a:r>
              <a:rPr lang="en-IN" sz="2800" b="1" i="0" u="none" strike="noStrike" baseline="0" dirty="0">
                <a:latin typeface="Calibri" panose="020F0502020204030204" pitchFamily="34" charset="0"/>
                <a:cs typeface="Calibri" panose="020F0502020204030204" pitchFamily="34" charset="0"/>
              </a:rPr>
              <a:t>Adaptive/Cognitive Milestones </a:t>
            </a:r>
            <a:endParaRPr lang="en-IN" sz="2800" b="0" i="0" u="none" strike="noStrike" baseline="0" dirty="0">
              <a:latin typeface="Calibri" panose="020F0502020204030204" pitchFamily="34" charset="0"/>
              <a:cs typeface="Calibri" panose="020F0502020204030204" pitchFamily="34" charset="0"/>
            </a:endParaRPr>
          </a:p>
          <a:p>
            <a:pPr algn="just">
              <a:spcBef>
                <a:spcPts val="600"/>
              </a:spcBef>
            </a:pPr>
            <a:r>
              <a:rPr lang="en-US" sz="2400" b="0" i="0" u="none" strike="noStrike" baseline="0" dirty="0">
                <a:latin typeface="Calibri" panose="020F0502020204030204" pitchFamily="34" charset="0"/>
                <a:cs typeface="Calibri" panose="020F0502020204030204" pitchFamily="34" charset="0"/>
              </a:rPr>
              <a:t>Adaptive/cognitive development is the ability to learn or deal with new situations. In initial few weeks of life, infant explores the environment visually. Initially, he follows faces and then objects. After gaining better control of arms and hands, he starts batting at and then reaching for objects. At first, objects are brought to the mouth for oral exploration. Later, the infant visually examines an object held in one hand while manipulating it with the other. </a:t>
            </a:r>
          </a:p>
          <a:p>
            <a:pPr algn="just">
              <a:spcBef>
                <a:spcPts val="600"/>
              </a:spcBef>
            </a:pPr>
            <a:r>
              <a:rPr lang="en-US" sz="2400" b="0" i="0" u="none" strike="noStrike" baseline="0" dirty="0">
                <a:latin typeface="Calibri" panose="020F0502020204030204" pitchFamily="34" charset="0"/>
                <a:cs typeface="Calibri" panose="020F0502020204030204" pitchFamily="34" charset="0"/>
              </a:rPr>
              <a:t>With maturation of vision, infant can focus on small objects by about 5 months of age. </a:t>
            </a:r>
            <a:endParaRPr lang="en-IN"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636782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3C38F7-A263-0047-763B-3096E948EE97}"/>
              </a:ext>
            </a:extLst>
          </p:cNvPr>
          <p:cNvPicPr>
            <a:picLocks noChangeAspect="1"/>
          </p:cNvPicPr>
          <p:nvPr/>
        </p:nvPicPr>
        <p:blipFill>
          <a:blip r:embed="rId2"/>
          <a:stretch>
            <a:fillRect/>
          </a:stretch>
        </p:blipFill>
        <p:spPr>
          <a:xfrm>
            <a:off x="629644" y="1520845"/>
            <a:ext cx="4798016" cy="3860472"/>
          </a:xfrm>
          <a:prstGeom prst="rect">
            <a:avLst/>
          </a:prstGeom>
        </p:spPr>
      </p:pic>
      <p:pic>
        <p:nvPicPr>
          <p:cNvPr id="5" name="Picture 4">
            <a:extLst>
              <a:ext uri="{FF2B5EF4-FFF2-40B4-BE49-F238E27FC236}">
                <a16:creationId xmlns:a16="http://schemas.microsoft.com/office/drawing/2014/main" id="{D444EEC1-746F-248C-B1AB-94E2627DA8A8}"/>
              </a:ext>
            </a:extLst>
          </p:cNvPr>
          <p:cNvPicPr>
            <a:picLocks noChangeAspect="1"/>
          </p:cNvPicPr>
          <p:nvPr/>
        </p:nvPicPr>
        <p:blipFill>
          <a:blip r:embed="rId3"/>
          <a:stretch>
            <a:fillRect/>
          </a:stretch>
        </p:blipFill>
        <p:spPr>
          <a:xfrm>
            <a:off x="5895843" y="1498764"/>
            <a:ext cx="5001499" cy="3860472"/>
          </a:xfrm>
          <a:prstGeom prst="rect">
            <a:avLst/>
          </a:prstGeom>
        </p:spPr>
      </p:pic>
    </p:spTree>
    <p:extLst>
      <p:ext uri="{BB962C8B-B14F-4D97-AF65-F5344CB8AC3E}">
        <p14:creationId xmlns:p14="http://schemas.microsoft.com/office/powerpoint/2010/main" val="3415444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7458D-2289-593B-A0C0-378E48980B11}"/>
              </a:ext>
            </a:extLst>
          </p:cNvPr>
          <p:cNvSpPr>
            <a:spLocks noGrp="1"/>
          </p:cNvSpPr>
          <p:nvPr>
            <p:ph type="title"/>
          </p:nvPr>
        </p:nvSpPr>
        <p:spPr>
          <a:xfrm>
            <a:off x="360218" y="365126"/>
            <a:ext cx="10196946" cy="649028"/>
          </a:xfrm>
        </p:spPr>
        <p:txBody>
          <a:bodyPr/>
          <a:lstStyle/>
          <a:p>
            <a:pPr algn="l"/>
            <a:r>
              <a:rPr lang="en-GB" b="1" dirty="0">
                <a:solidFill>
                  <a:srgbClr val="FF0000"/>
                </a:solidFill>
              </a:rPr>
              <a:t>ECD: Early Childhood Development</a:t>
            </a:r>
            <a:endParaRPr lang="en-IN" b="1" dirty="0">
              <a:solidFill>
                <a:srgbClr val="FF0000"/>
              </a:solidFill>
            </a:endParaRPr>
          </a:p>
        </p:txBody>
      </p:sp>
      <p:sp>
        <p:nvSpPr>
          <p:cNvPr id="3" name="Content Placeholder 2">
            <a:extLst>
              <a:ext uri="{FF2B5EF4-FFF2-40B4-BE49-F238E27FC236}">
                <a16:creationId xmlns:a16="http://schemas.microsoft.com/office/drawing/2014/main" id="{08606282-6201-D41A-8B81-BDE00309482C}"/>
              </a:ext>
            </a:extLst>
          </p:cNvPr>
          <p:cNvSpPr>
            <a:spLocks noGrp="1"/>
          </p:cNvSpPr>
          <p:nvPr>
            <p:ph idx="1"/>
          </p:nvPr>
        </p:nvSpPr>
        <p:spPr>
          <a:xfrm>
            <a:off x="360219" y="1223616"/>
            <a:ext cx="6273338" cy="2834842"/>
          </a:xfrm>
        </p:spPr>
        <p:txBody>
          <a:bodyPr/>
          <a:lstStyle/>
          <a:p>
            <a:pPr lvl="1"/>
            <a:r>
              <a:rPr lang="en-GB" dirty="0"/>
              <a:t>Includes both growth and development</a:t>
            </a:r>
          </a:p>
          <a:p>
            <a:pPr lvl="1"/>
            <a:r>
              <a:rPr lang="en-GB" dirty="0"/>
              <a:t>Refers to </a:t>
            </a:r>
            <a:r>
              <a:rPr lang="en-GB" dirty="0" err="1"/>
              <a:t>childrens’</a:t>
            </a:r>
            <a:r>
              <a:rPr lang="en-GB" dirty="0"/>
              <a:t> cognitive, social emotional, language and physical development</a:t>
            </a:r>
          </a:p>
          <a:p>
            <a:pPr lvl="1"/>
            <a:r>
              <a:rPr lang="en-GB" dirty="0"/>
              <a:t>Starts from conception up to first 8 year of life.</a:t>
            </a:r>
            <a:endParaRPr lang="en-IN" dirty="0"/>
          </a:p>
        </p:txBody>
      </p:sp>
      <p:pic>
        <p:nvPicPr>
          <p:cNvPr id="4" name="Picture 3">
            <a:extLst>
              <a:ext uri="{FF2B5EF4-FFF2-40B4-BE49-F238E27FC236}">
                <a16:creationId xmlns:a16="http://schemas.microsoft.com/office/drawing/2014/main" id="{042F1493-2A34-89DE-2342-E33E09FA761C}"/>
              </a:ext>
            </a:extLst>
          </p:cNvPr>
          <p:cNvPicPr>
            <a:picLocks noChangeAspect="1"/>
          </p:cNvPicPr>
          <p:nvPr/>
        </p:nvPicPr>
        <p:blipFill>
          <a:blip r:embed="rId2"/>
          <a:stretch>
            <a:fillRect/>
          </a:stretch>
        </p:blipFill>
        <p:spPr>
          <a:xfrm>
            <a:off x="7829637" y="1720273"/>
            <a:ext cx="3662247" cy="3417454"/>
          </a:xfrm>
          <a:prstGeom prst="rect">
            <a:avLst/>
          </a:prstGeom>
          <a:ln>
            <a:solidFill>
              <a:schemeClr val="bg1">
                <a:lumMod val="50000"/>
              </a:schemeClr>
            </a:solidFill>
          </a:ln>
        </p:spPr>
      </p:pic>
      <p:sp>
        <p:nvSpPr>
          <p:cNvPr id="6" name="TextBox 5">
            <a:extLst>
              <a:ext uri="{FF2B5EF4-FFF2-40B4-BE49-F238E27FC236}">
                <a16:creationId xmlns:a16="http://schemas.microsoft.com/office/drawing/2014/main" id="{386C2B7C-62D5-AB63-F019-50BB7A1D23CF}"/>
              </a:ext>
            </a:extLst>
          </p:cNvPr>
          <p:cNvSpPr txBox="1"/>
          <p:nvPr/>
        </p:nvSpPr>
        <p:spPr>
          <a:xfrm>
            <a:off x="360218" y="3773475"/>
            <a:ext cx="6273338" cy="253915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NC-ECD- Nurturing care for early childhood development </a:t>
            </a:r>
          </a:p>
          <a:p>
            <a:pPr marL="685800" marR="0" lvl="1" indent="-2286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Most useful for formative year</a:t>
            </a:r>
          </a:p>
          <a:p>
            <a:pPr marL="685800" marR="0" lvl="1" indent="-2286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Formative years- 0 to 3 years (time for max brain growth)</a:t>
            </a:r>
          </a:p>
          <a:p>
            <a:pPr marL="685800" marR="0" lvl="1" indent="-22860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5 Domains</a:t>
            </a:r>
          </a:p>
        </p:txBody>
      </p:sp>
    </p:spTree>
    <p:extLst>
      <p:ext uri="{BB962C8B-B14F-4D97-AF65-F5344CB8AC3E}">
        <p14:creationId xmlns:p14="http://schemas.microsoft.com/office/powerpoint/2010/main" val="14929301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1CE181-2461-C076-B2F1-9FC3777562AF}"/>
              </a:ext>
            </a:extLst>
          </p:cNvPr>
          <p:cNvPicPr>
            <a:picLocks noChangeAspect="1"/>
          </p:cNvPicPr>
          <p:nvPr/>
        </p:nvPicPr>
        <p:blipFill>
          <a:blip r:embed="rId2"/>
          <a:stretch>
            <a:fillRect/>
          </a:stretch>
        </p:blipFill>
        <p:spPr>
          <a:xfrm>
            <a:off x="3726931" y="598813"/>
            <a:ext cx="4269914" cy="5660373"/>
          </a:xfrm>
          <a:prstGeom prst="rect">
            <a:avLst/>
          </a:prstGeom>
        </p:spPr>
      </p:pic>
      <p:sp>
        <p:nvSpPr>
          <p:cNvPr id="2" name="TextBox 1">
            <a:extLst>
              <a:ext uri="{FF2B5EF4-FFF2-40B4-BE49-F238E27FC236}">
                <a16:creationId xmlns:a16="http://schemas.microsoft.com/office/drawing/2014/main" id="{925914C0-B3AF-89CD-FC3B-CC9CE54AC54F}"/>
              </a:ext>
            </a:extLst>
          </p:cNvPr>
          <p:cNvSpPr txBox="1"/>
          <p:nvPr/>
        </p:nvSpPr>
        <p:spPr>
          <a:xfrm>
            <a:off x="303884" y="598813"/>
            <a:ext cx="2572971" cy="1200329"/>
          </a:xfrm>
          <a:prstGeom prst="rect">
            <a:avLst/>
          </a:prstGeom>
          <a:noFill/>
        </p:spPr>
        <p:txBody>
          <a:bodyPr wrap="square">
            <a:spAutoFit/>
          </a:bodyPr>
          <a:lstStyle/>
          <a:p>
            <a:pPr>
              <a:spcBef>
                <a:spcPts val="600"/>
              </a:spcBef>
            </a:pPr>
            <a:r>
              <a:rPr lang="en-IN" sz="3600" b="1" i="0" u="none" strike="noStrike" baseline="0" dirty="0">
                <a:solidFill>
                  <a:srgbClr val="FF0000"/>
                </a:solidFill>
                <a:latin typeface="Calibri" panose="020F0502020204030204" pitchFamily="34" charset="0"/>
                <a:cs typeface="Calibri" panose="020F0502020204030204" pitchFamily="34" charset="0"/>
              </a:rPr>
              <a:t>Fine  Motor Milestones</a:t>
            </a:r>
            <a:endParaRPr lang="en-IN" sz="3600" b="0" i="0" u="none" strike="noStrike" baseline="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32741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B5B8F2-08D6-8350-41D7-3687CA6E468C}"/>
              </a:ext>
            </a:extLst>
          </p:cNvPr>
          <p:cNvSpPr txBox="1"/>
          <p:nvPr/>
        </p:nvSpPr>
        <p:spPr>
          <a:xfrm>
            <a:off x="264457" y="357242"/>
            <a:ext cx="5479861" cy="1077218"/>
          </a:xfrm>
          <a:prstGeom prst="rect">
            <a:avLst/>
          </a:prstGeom>
          <a:noFill/>
        </p:spPr>
        <p:txBody>
          <a:bodyPr wrap="square">
            <a:spAutoFit/>
          </a:bodyPr>
          <a:lstStyle/>
          <a:p>
            <a:pPr algn="just"/>
            <a:r>
              <a:rPr lang="en-GB" sz="3200" b="1" i="0" u="none" strike="noStrike" baseline="0" dirty="0">
                <a:solidFill>
                  <a:srgbClr val="FF0000"/>
                </a:solidFill>
                <a:cs typeface="Calibri" panose="020F0502020204030204" pitchFamily="34" charset="0"/>
              </a:rPr>
              <a:t>A</a:t>
            </a:r>
            <a:r>
              <a:rPr lang="en-US" sz="3200" b="1" i="0" u="none" strike="noStrike" baseline="0" dirty="0" err="1">
                <a:solidFill>
                  <a:srgbClr val="FF0000"/>
                </a:solidFill>
              </a:rPr>
              <a:t>daptive</a:t>
            </a:r>
            <a:r>
              <a:rPr lang="en-US" sz="3200" b="1" i="0" u="none" strike="noStrike" baseline="0" dirty="0">
                <a:solidFill>
                  <a:srgbClr val="FF0000"/>
                </a:solidFill>
              </a:rPr>
              <a:t>/cognitive</a:t>
            </a:r>
          </a:p>
          <a:p>
            <a:pPr algn="just"/>
            <a:r>
              <a:rPr lang="en-US" sz="3200" b="1" i="0" u="none" strike="noStrike" baseline="0" dirty="0">
                <a:solidFill>
                  <a:srgbClr val="FF0000"/>
                </a:solidFill>
              </a:rPr>
              <a:t>milestones</a:t>
            </a:r>
            <a:endParaRPr lang="en-IN" sz="3200" b="1" dirty="0">
              <a:solidFill>
                <a:srgbClr val="FF0000"/>
              </a:solidFill>
            </a:endParaRPr>
          </a:p>
        </p:txBody>
      </p:sp>
      <p:pic>
        <p:nvPicPr>
          <p:cNvPr id="6" name="Picture 5">
            <a:extLst>
              <a:ext uri="{FF2B5EF4-FFF2-40B4-BE49-F238E27FC236}">
                <a16:creationId xmlns:a16="http://schemas.microsoft.com/office/drawing/2014/main" id="{ACCA06EB-10EE-E3F3-E046-7B5E9D3268D5}"/>
              </a:ext>
            </a:extLst>
          </p:cNvPr>
          <p:cNvPicPr>
            <a:picLocks noChangeAspect="1"/>
          </p:cNvPicPr>
          <p:nvPr/>
        </p:nvPicPr>
        <p:blipFill>
          <a:blip r:embed="rId2"/>
          <a:stretch>
            <a:fillRect/>
          </a:stretch>
        </p:blipFill>
        <p:spPr>
          <a:xfrm>
            <a:off x="5744318" y="580309"/>
            <a:ext cx="4891869" cy="5697381"/>
          </a:xfrm>
          <a:prstGeom prst="rect">
            <a:avLst/>
          </a:prstGeom>
        </p:spPr>
      </p:pic>
    </p:spTree>
    <p:extLst>
      <p:ext uri="{BB962C8B-B14F-4D97-AF65-F5344CB8AC3E}">
        <p14:creationId xmlns:p14="http://schemas.microsoft.com/office/powerpoint/2010/main" val="23032480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432749-D7F8-1CBD-34BF-04CBCE223983}"/>
              </a:ext>
            </a:extLst>
          </p:cNvPr>
          <p:cNvSpPr txBox="1"/>
          <p:nvPr/>
        </p:nvSpPr>
        <p:spPr>
          <a:xfrm>
            <a:off x="528918" y="631813"/>
            <a:ext cx="5172635" cy="584775"/>
          </a:xfrm>
          <a:prstGeom prst="rect">
            <a:avLst/>
          </a:prstGeom>
          <a:noFill/>
        </p:spPr>
        <p:txBody>
          <a:bodyPr wrap="square">
            <a:spAutoFit/>
          </a:bodyPr>
          <a:lstStyle/>
          <a:p>
            <a:r>
              <a:rPr lang="en-IN" sz="3200" b="1" i="0" u="none" strike="noStrike" baseline="0" dirty="0">
                <a:solidFill>
                  <a:srgbClr val="FF0000"/>
                </a:solidFill>
              </a:rPr>
              <a:t>Personal Social Milestones </a:t>
            </a:r>
            <a:endParaRPr lang="en-IN" sz="3200" b="0" i="0" u="none" strike="noStrike" baseline="0" dirty="0">
              <a:solidFill>
                <a:srgbClr val="FF0000"/>
              </a:solidFill>
            </a:endParaRPr>
          </a:p>
        </p:txBody>
      </p:sp>
      <p:pic>
        <p:nvPicPr>
          <p:cNvPr id="6" name="Picture 5">
            <a:extLst>
              <a:ext uri="{FF2B5EF4-FFF2-40B4-BE49-F238E27FC236}">
                <a16:creationId xmlns:a16="http://schemas.microsoft.com/office/drawing/2014/main" id="{516D4CBA-5D9D-C2CF-A419-0AA37D89C291}"/>
              </a:ext>
            </a:extLst>
          </p:cNvPr>
          <p:cNvPicPr>
            <a:picLocks noChangeAspect="1"/>
          </p:cNvPicPr>
          <p:nvPr/>
        </p:nvPicPr>
        <p:blipFill>
          <a:blip r:embed="rId2"/>
          <a:stretch>
            <a:fillRect/>
          </a:stretch>
        </p:blipFill>
        <p:spPr>
          <a:xfrm>
            <a:off x="5854181" y="447604"/>
            <a:ext cx="5341416" cy="5782867"/>
          </a:xfrm>
          <a:prstGeom prst="rect">
            <a:avLst/>
          </a:prstGeom>
        </p:spPr>
      </p:pic>
    </p:spTree>
    <p:extLst>
      <p:ext uri="{BB962C8B-B14F-4D97-AF65-F5344CB8AC3E}">
        <p14:creationId xmlns:p14="http://schemas.microsoft.com/office/powerpoint/2010/main" val="10704181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CD2387-B51E-84D2-C01C-88C7834CBB57}"/>
              </a:ext>
            </a:extLst>
          </p:cNvPr>
          <p:cNvSpPr txBox="1"/>
          <p:nvPr/>
        </p:nvSpPr>
        <p:spPr>
          <a:xfrm>
            <a:off x="422809" y="1253141"/>
            <a:ext cx="5193956" cy="2831544"/>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It is the Expression of communication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Receptive language </a:t>
            </a:r>
            <a:r>
              <a:rPr lang="en-US" sz="2400" b="0" i="0" u="none" strike="noStrike" baseline="0" dirty="0">
                <a:latin typeface="Calibri" panose="020F0502020204030204" pitchFamily="34" charset="0"/>
                <a:cs typeface="Calibri" panose="020F0502020204030204" pitchFamily="34" charset="0"/>
              </a:rPr>
              <a:t>is ability to understand what is being said.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Expressive language: </a:t>
            </a:r>
            <a:r>
              <a:rPr lang="en-US" sz="2400" b="0" i="0" u="none" strike="noStrike" baseline="0" dirty="0">
                <a:latin typeface="Calibri" panose="020F0502020204030204" pitchFamily="34" charset="0"/>
                <a:cs typeface="Calibri" panose="020F0502020204030204" pitchFamily="34" charset="0"/>
              </a:rPr>
              <a:t>ability to make thoughts, ideas known to others through speech, gestures, and facial expressions. </a:t>
            </a:r>
            <a:endParaRPr lang="en-IN" sz="24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0AF3ACC7-9DA3-FF7E-87BB-488E7B45C6FF}"/>
              </a:ext>
            </a:extLst>
          </p:cNvPr>
          <p:cNvPicPr>
            <a:picLocks noChangeAspect="1"/>
          </p:cNvPicPr>
          <p:nvPr/>
        </p:nvPicPr>
        <p:blipFill>
          <a:blip r:embed="rId2"/>
          <a:stretch>
            <a:fillRect/>
          </a:stretch>
        </p:blipFill>
        <p:spPr>
          <a:xfrm>
            <a:off x="6096000" y="1253141"/>
            <a:ext cx="5193956" cy="4815965"/>
          </a:xfrm>
          <a:prstGeom prst="rect">
            <a:avLst/>
          </a:prstGeom>
        </p:spPr>
      </p:pic>
      <p:sp>
        <p:nvSpPr>
          <p:cNvPr id="2" name="TextBox 1">
            <a:extLst>
              <a:ext uri="{FF2B5EF4-FFF2-40B4-BE49-F238E27FC236}">
                <a16:creationId xmlns:a16="http://schemas.microsoft.com/office/drawing/2014/main" id="{2EC1401A-C5E1-DC6A-E693-9303C84E8E9A}"/>
              </a:ext>
            </a:extLst>
          </p:cNvPr>
          <p:cNvSpPr txBox="1"/>
          <p:nvPr/>
        </p:nvSpPr>
        <p:spPr>
          <a:xfrm>
            <a:off x="555812" y="434951"/>
            <a:ext cx="10632141" cy="646331"/>
          </a:xfrm>
          <a:prstGeom prst="rect">
            <a:avLst/>
          </a:prstGeom>
          <a:noFill/>
        </p:spPr>
        <p:txBody>
          <a:bodyPr wrap="square">
            <a:spAutoFit/>
          </a:bodyPr>
          <a:lstStyle/>
          <a:p>
            <a:pPr algn="ctr">
              <a:spcBef>
                <a:spcPts val="600"/>
              </a:spcBef>
            </a:pPr>
            <a:r>
              <a:rPr lang="en-IN" sz="3600" b="1" i="0" u="none" strike="noStrike" baseline="0" dirty="0">
                <a:latin typeface="Calibri" panose="020F0502020204030204" pitchFamily="34" charset="0"/>
                <a:cs typeface="Calibri" panose="020F0502020204030204" pitchFamily="34" charset="0"/>
              </a:rPr>
              <a:t>Language Milestones </a:t>
            </a:r>
            <a:endParaRPr lang="en-IN" sz="36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133042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E283CA8-5948-C0BA-1898-737F0EEED72A}"/>
              </a:ext>
            </a:extLst>
          </p:cNvPr>
          <p:cNvSpPr txBox="1"/>
          <p:nvPr/>
        </p:nvSpPr>
        <p:spPr>
          <a:xfrm>
            <a:off x="382136" y="436728"/>
            <a:ext cx="10918209" cy="646331"/>
          </a:xfrm>
          <a:prstGeom prst="rect">
            <a:avLst/>
          </a:prstGeom>
          <a:noFill/>
        </p:spPr>
        <p:txBody>
          <a:bodyPr wrap="square">
            <a:spAutoFit/>
          </a:bodyPr>
          <a:lstStyle/>
          <a:p>
            <a:r>
              <a:rPr lang="en-US" sz="3600" b="1" i="0" u="none" strike="noStrike" baseline="0" dirty="0">
                <a:latin typeface="Calibri" panose="020F0502020204030204" pitchFamily="34" charset="0"/>
                <a:cs typeface="Calibri" panose="020F0502020204030204" pitchFamily="34" charset="0"/>
              </a:rPr>
              <a:t>Overview of Achievement of Various Milestones</a:t>
            </a:r>
            <a:endParaRPr lang="en-IN" sz="3600" b="1"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FE8087E-C5CF-7E5D-7BE4-75088AEC2BFA}"/>
              </a:ext>
            </a:extLst>
          </p:cNvPr>
          <p:cNvPicPr>
            <a:picLocks noChangeAspect="1"/>
          </p:cNvPicPr>
          <p:nvPr/>
        </p:nvPicPr>
        <p:blipFill>
          <a:blip r:embed="rId2"/>
          <a:stretch>
            <a:fillRect/>
          </a:stretch>
        </p:blipFill>
        <p:spPr>
          <a:xfrm>
            <a:off x="2264437" y="1271988"/>
            <a:ext cx="7153605" cy="4834481"/>
          </a:xfrm>
          <a:prstGeom prst="rect">
            <a:avLst/>
          </a:prstGeom>
        </p:spPr>
      </p:pic>
    </p:spTree>
    <p:extLst>
      <p:ext uri="{BB962C8B-B14F-4D97-AF65-F5344CB8AC3E}">
        <p14:creationId xmlns:p14="http://schemas.microsoft.com/office/powerpoint/2010/main" val="38667598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A2E872-2AF1-5D33-E127-38EF2FB2B7FC}"/>
              </a:ext>
            </a:extLst>
          </p:cNvPr>
          <p:cNvSpPr txBox="1"/>
          <p:nvPr/>
        </p:nvSpPr>
        <p:spPr>
          <a:xfrm>
            <a:off x="352329" y="1018568"/>
            <a:ext cx="10740788" cy="5324535"/>
          </a:xfrm>
          <a:prstGeom prst="rect">
            <a:avLst/>
          </a:prstGeom>
          <a:noFill/>
        </p:spPr>
        <p:txBody>
          <a:bodyPr wrap="square">
            <a:spAutoFit/>
          </a:bodyPr>
          <a:lstStyle/>
          <a:p>
            <a:pPr algn="just"/>
            <a:r>
              <a:rPr lang="en-US" sz="2400" b="1" i="0" u="none" strike="noStrike" baseline="0" dirty="0">
                <a:latin typeface="Calibri" panose="020F0502020204030204" pitchFamily="34" charset="0"/>
                <a:cs typeface="Calibri" panose="020F0502020204030204" pitchFamily="34" charset="0"/>
              </a:rPr>
              <a:t>Normal Development </a:t>
            </a:r>
          </a:p>
          <a:p>
            <a:pPr marL="342900" indent="-342900" algn="just">
              <a:buAutoNum type="arabicPeriod"/>
            </a:pPr>
            <a:r>
              <a:rPr lang="en-US" sz="2400" b="0" i="0" u="none" strike="noStrike" baseline="0" dirty="0">
                <a:latin typeface="Calibri" panose="020F0502020204030204" pitchFamily="34" charset="0"/>
                <a:cs typeface="Calibri" panose="020F0502020204030204" pitchFamily="34" charset="0"/>
              </a:rPr>
              <a:t>At birth, a child’s sensory, motor, and neurologic capacities attribute to organizing experiences and interacting with the environment, resulting in development. </a:t>
            </a:r>
          </a:p>
          <a:p>
            <a:pPr marL="342900" indent="-342900" algn="just">
              <a:buAutoNum type="arabicPeriod"/>
            </a:pPr>
            <a:r>
              <a:rPr lang="en-US" sz="2400" b="0" i="0" u="none" strike="noStrike" baseline="0" dirty="0">
                <a:latin typeface="Calibri" panose="020F0502020204030204" pitchFamily="34" charset="0"/>
                <a:cs typeface="Calibri" panose="020F0502020204030204" pitchFamily="34" charset="0"/>
              </a:rPr>
              <a:t>The laws of development are universal, and every child goes through the same sequence although rate and character may vary. </a:t>
            </a:r>
          </a:p>
          <a:p>
            <a:pPr marL="342900" indent="-342900" algn="just">
              <a:buAutoNum type="arabicPeriod"/>
            </a:pPr>
            <a:r>
              <a:rPr lang="en-US" sz="2400" b="0" i="0" u="none" strike="noStrike" baseline="0" dirty="0">
                <a:latin typeface="Calibri" panose="020F0502020204030204" pitchFamily="34" charset="0"/>
                <a:cs typeface="Calibri" panose="020F0502020204030204" pitchFamily="34" charset="0"/>
              </a:rPr>
              <a:t>Development depends upon various mutually interactive factors which can be broadly divided into biological, social, and psychological factors. </a:t>
            </a:r>
          </a:p>
          <a:p>
            <a:pPr marL="342900" indent="-342900" algn="just">
              <a:buAutoNum type="arabicPeriod"/>
            </a:pPr>
            <a:r>
              <a:rPr lang="en-US" sz="2400" b="0" i="0" u="none" strike="noStrike" baseline="0" dirty="0">
                <a:latin typeface="Calibri" panose="020F0502020204030204" pitchFamily="34" charset="0"/>
                <a:cs typeface="Calibri" panose="020F0502020204030204" pitchFamily="34" charset="0"/>
              </a:rPr>
              <a:t>Development is usually defined and measured under five domains namely: (1) Motor development (Gross motor and Fine motor), (2) Cognition/problem solving, (3) Personal-social development, (4) Language and speech development, and (5) Adaptive functioning/activity of daily living. </a:t>
            </a:r>
          </a:p>
          <a:p>
            <a:pPr marL="342900" indent="-342900" algn="just">
              <a:buAutoNum type="arabicPeriod"/>
            </a:pPr>
            <a:r>
              <a:rPr lang="en-US" sz="2400" b="0" i="0" u="none" strike="noStrike" baseline="0" dirty="0">
                <a:latin typeface="Calibri" panose="020F0502020204030204" pitchFamily="34" charset="0"/>
                <a:cs typeface="Calibri" panose="020F0502020204030204" pitchFamily="34" charset="0"/>
              </a:rPr>
              <a:t>There may be variations in normal development which could manifest as developmental dissociation, developmental delay, and developmental deviance, and therefore development should be monitored over time. </a:t>
            </a:r>
          </a:p>
        </p:txBody>
      </p:sp>
      <p:sp>
        <p:nvSpPr>
          <p:cNvPr id="2" name="TextBox 1">
            <a:extLst>
              <a:ext uri="{FF2B5EF4-FFF2-40B4-BE49-F238E27FC236}">
                <a16:creationId xmlns:a16="http://schemas.microsoft.com/office/drawing/2014/main" id="{A7174DE3-10B9-D5A5-7B98-A871C626F8D1}"/>
              </a:ext>
            </a:extLst>
          </p:cNvPr>
          <p:cNvSpPr txBox="1"/>
          <p:nvPr/>
        </p:nvSpPr>
        <p:spPr>
          <a:xfrm>
            <a:off x="490686" y="415147"/>
            <a:ext cx="10740788" cy="646331"/>
          </a:xfrm>
          <a:prstGeom prst="rect">
            <a:avLst/>
          </a:prstGeom>
          <a:noFill/>
        </p:spPr>
        <p:txBody>
          <a:bodyPr wrap="square">
            <a:spAutoFit/>
          </a:bodyPr>
          <a:lstStyle/>
          <a:p>
            <a:pPr algn="ctr"/>
            <a:r>
              <a:rPr lang="en-US" sz="3600" b="1" i="0" u="none" strike="noStrike" baseline="0" dirty="0">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34208610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473127C-C83D-314E-A1D1-2C185278475E}"/>
              </a:ext>
            </a:extLst>
          </p:cNvPr>
          <p:cNvSpPr txBox="1"/>
          <p:nvPr/>
        </p:nvSpPr>
        <p:spPr>
          <a:xfrm>
            <a:off x="324569" y="454895"/>
            <a:ext cx="10930863" cy="646331"/>
          </a:xfrm>
          <a:prstGeom prst="rect">
            <a:avLst/>
          </a:prstGeom>
          <a:noFill/>
        </p:spPr>
        <p:txBody>
          <a:bodyPr wrap="square">
            <a:spAutoFit/>
          </a:bodyPr>
          <a:lstStyle/>
          <a:p>
            <a:r>
              <a:rPr lang="en-IN" sz="3600" b="1" i="0" u="none" strike="noStrike" baseline="0" dirty="0">
                <a:solidFill>
                  <a:srgbClr val="FF0000"/>
                </a:solidFill>
                <a:latin typeface="Calibri" panose="020F0502020204030204" pitchFamily="34" charset="0"/>
                <a:cs typeface="Calibri" panose="020F0502020204030204" pitchFamily="34" charset="0"/>
              </a:rPr>
              <a:t>Developmental Surveillance</a:t>
            </a:r>
          </a:p>
        </p:txBody>
      </p:sp>
      <p:sp>
        <p:nvSpPr>
          <p:cNvPr id="6" name="TextBox 5">
            <a:extLst>
              <a:ext uri="{FF2B5EF4-FFF2-40B4-BE49-F238E27FC236}">
                <a16:creationId xmlns:a16="http://schemas.microsoft.com/office/drawing/2014/main" id="{0E9923D8-E2F8-5200-2BF0-EC12652DB24A}"/>
              </a:ext>
            </a:extLst>
          </p:cNvPr>
          <p:cNvSpPr txBox="1"/>
          <p:nvPr/>
        </p:nvSpPr>
        <p:spPr>
          <a:xfrm>
            <a:off x="299693" y="1134476"/>
            <a:ext cx="10939114" cy="2308324"/>
          </a:xfrm>
          <a:prstGeom prst="rect">
            <a:avLst/>
          </a:prstGeom>
          <a:noFill/>
        </p:spPr>
        <p:txBody>
          <a:bodyPr wrap="square">
            <a:spAutoFit/>
          </a:bodyPr>
          <a:lstStyle/>
          <a:p>
            <a:pPr marL="571500" indent="-571500">
              <a:buFont typeface="Arial" panose="020B0604020202020204" pitchFamily="34" charset="0"/>
              <a:buChar char="•"/>
            </a:pPr>
            <a:r>
              <a:rPr lang="en-GB" sz="2400" i="0" u="none" strike="noStrike" baseline="0" dirty="0">
                <a:latin typeface="Calibri" panose="020F0502020204030204" pitchFamily="34" charset="0"/>
                <a:cs typeface="Calibri" panose="020F0502020204030204" pitchFamily="34" charset="0"/>
              </a:rPr>
              <a:t>It is </a:t>
            </a:r>
            <a:r>
              <a:rPr lang="en-US" sz="2400" i="0" u="none" strike="noStrike" baseline="0" dirty="0">
                <a:latin typeface="Calibri" panose="020F0502020204030204" pitchFamily="34" charset="0"/>
                <a:cs typeface="Calibri" panose="020F0502020204030204" pitchFamily="34" charset="0"/>
              </a:rPr>
              <a:t>an informal, flexible, and ongoing assessment of development) </a:t>
            </a:r>
            <a:endParaRPr lang="en-US" sz="2400" dirty="0">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US" sz="2400" i="0" u="none" strike="noStrike" baseline="0" dirty="0">
                <a:latin typeface="Calibri" panose="020F0502020204030204" pitchFamily="34" charset="0"/>
                <a:cs typeface="Calibri" panose="020F0502020204030204" pitchFamily="34" charset="0"/>
              </a:rPr>
              <a:t>Should be a part of all well-baby clinic visits like immunization. </a:t>
            </a:r>
            <a:endParaRPr lang="en-US" sz="2400" dirty="0">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US" sz="2400" i="0" u="none" strike="noStrike" baseline="0" dirty="0">
                <a:latin typeface="Calibri" panose="020F0502020204030204" pitchFamily="34" charset="0"/>
                <a:cs typeface="Calibri" panose="020F0502020204030204" pitchFamily="34" charset="0"/>
              </a:rPr>
              <a:t>During each visit the clinician should observe the normal milestones and presence of any red flags. </a:t>
            </a:r>
            <a:endParaRPr lang="en-US" sz="2400" dirty="0">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US" sz="2400" i="0" u="none" strike="noStrike" baseline="0" dirty="0">
                <a:latin typeface="Calibri" panose="020F0502020204030204" pitchFamily="34" charset="0"/>
                <a:cs typeface="Calibri" panose="020F0502020204030204" pitchFamily="34" charset="0"/>
              </a:rPr>
              <a:t>Presence of any developmental red flag warrants a detailed assessment. </a:t>
            </a:r>
            <a:endParaRPr lang="en-US" sz="2400" dirty="0">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US" sz="2400" dirty="0">
                <a:latin typeface="Calibri" panose="020F0502020204030204" pitchFamily="34" charset="0"/>
                <a:cs typeface="Calibri" panose="020F0502020204030204" pitchFamily="34" charset="0"/>
              </a:rPr>
              <a:t>L</a:t>
            </a:r>
            <a:r>
              <a:rPr lang="en-US" sz="2400" i="0" u="none" strike="noStrike" baseline="0" dirty="0">
                <a:latin typeface="Calibri" panose="020F0502020204030204" pitchFamily="34" charset="0"/>
                <a:cs typeface="Calibri" panose="020F0502020204030204" pitchFamily="34" charset="0"/>
              </a:rPr>
              <a:t>ist of developmental red flags are given in next slide. </a:t>
            </a:r>
            <a:endParaRPr lang="en-IN"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62987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C5DA67-EC4A-F1D7-077A-862164784FDE}"/>
              </a:ext>
            </a:extLst>
          </p:cNvPr>
          <p:cNvPicPr>
            <a:picLocks noChangeAspect="1"/>
          </p:cNvPicPr>
          <p:nvPr/>
        </p:nvPicPr>
        <p:blipFill>
          <a:blip r:embed="rId2"/>
          <a:stretch>
            <a:fillRect/>
          </a:stretch>
        </p:blipFill>
        <p:spPr>
          <a:xfrm>
            <a:off x="1959034" y="1046371"/>
            <a:ext cx="8530922" cy="5100068"/>
          </a:xfrm>
          <a:prstGeom prst="rect">
            <a:avLst/>
          </a:prstGeom>
        </p:spPr>
      </p:pic>
      <p:sp>
        <p:nvSpPr>
          <p:cNvPr id="2" name="TextBox 1">
            <a:extLst>
              <a:ext uri="{FF2B5EF4-FFF2-40B4-BE49-F238E27FC236}">
                <a16:creationId xmlns:a16="http://schemas.microsoft.com/office/drawing/2014/main" id="{1BCB0E8A-213B-5EC7-BF69-3ECEE857B277}"/>
              </a:ext>
            </a:extLst>
          </p:cNvPr>
          <p:cNvSpPr txBox="1"/>
          <p:nvPr/>
        </p:nvSpPr>
        <p:spPr>
          <a:xfrm>
            <a:off x="307944" y="400040"/>
            <a:ext cx="11023444" cy="646331"/>
          </a:xfrm>
          <a:prstGeom prst="rect">
            <a:avLst/>
          </a:prstGeom>
          <a:noFill/>
        </p:spPr>
        <p:txBody>
          <a:bodyPr wrap="square">
            <a:spAutoFit/>
          </a:bodyPr>
          <a:lstStyle/>
          <a:p>
            <a:r>
              <a:rPr lang="en-IN" sz="3600" b="1" i="0" u="none" strike="noStrike" baseline="0" dirty="0">
                <a:solidFill>
                  <a:srgbClr val="FF0000"/>
                </a:solidFill>
                <a:latin typeface="Calibri" panose="020F0502020204030204" pitchFamily="34" charset="0"/>
                <a:cs typeface="Calibri" panose="020F0502020204030204" pitchFamily="34" charset="0"/>
              </a:rPr>
              <a:t>RED FLAG SIGNS</a:t>
            </a:r>
          </a:p>
        </p:txBody>
      </p:sp>
    </p:spTree>
    <p:extLst>
      <p:ext uri="{BB962C8B-B14F-4D97-AF65-F5344CB8AC3E}">
        <p14:creationId xmlns:p14="http://schemas.microsoft.com/office/powerpoint/2010/main" val="39849128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8860CA6-B43F-C332-4F67-D11109EF1E7B}"/>
              </a:ext>
            </a:extLst>
          </p:cNvPr>
          <p:cNvSpPr txBox="1"/>
          <p:nvPr/>
        </p:nvSpPr>
        <p:spPr>
          <a:xfrm>
            <a:off x="428800" y="1209852"/>
            <a:ext cx="10781732" cy="4832092"/>
          </a:xfrm>
          <a:prstGeom prst="rect">
            <a:avLst/>
          </a:prstGeom>
          <a:noFill/>
        </p:spPr>
        <p:txBody>
          <a:bodyPr wrap="square">
            <a:spAutoFit/>
          </a:bodyPr>
          <a:lstStyle/>
          <a:p>
            <a:pPr marL="342900" indent="-342900" algn="just">
              <a:buFont typeface="Arial" panose="020B0604020202020204" pitchFamily="34" charset="0"/>
              <a:buChar char="•"/>
            </a:pPr>
            <a:r>
              <a:rPr lang="en-US" sz="2800" b="0" i="0" u="none" strike="noStrike" baseline="0" dirty="0">
                <a:latin typeface="Calibri" panose="020F0502020204030204" pitchFamily="34" charset="0"/>
                <a:cs typeface="Calibri" panose="020F0502020204030204" pitchFamily="34" charset="0"/>
              </a:rPr>
              <a:t>Supported with culturally accepted tools, developmental screening is considered superior to developmental surveillance. </a:t>
            </a:r>
          </a:p>
          <a:p>
            <a:pPr marL="342900" indent="-342900" algn="just">
              <a:buFont typeface="Arial" panose="020B0604020202020204" pitchFamily="34" charset="0"/>
              <a:buChar char="•"/>
            </a:pPr>
            <a:r>
              <a:rPr lang="en-US" sz="2800" b="0" i="0" u="none" strike="noStrike" baseline="0" dirty="0">
                <a:latin typeface="Calibri" panose="020F0502020204030204" pitchFamily="34" charset="0"/>
                <a:cs typeface="Calibri" panose="020F0502020204030204" pitchFamily="34" charset="0"/>
              </a:rPr>
              <a:t>Indian Academy of Pediatrics (IAP) recommends routine developmental screening using standardized screening tools at 9–12 months, 18–24 months of age, and at school entry and additionally at 4–6 months of age for high-risk infants. </a:t>
            </a:r>
          </a:p>
          <a:p>
            <a:pPr marL="342900" indent="-342900" algn="just">
              <a:buFont typeface="Arial" panose="020B0604020202020204" pitchFamily="34" charset="0"/>
              <a:buChar char="•"/>
            </a:pPr>
            <a:r>
              <a:rPr lang="en-US" sz="2800" b="0" i="0" u="none" strike="noStrike" baseline="0" dirty="0">
                <a:latin typeface="Calibri" panose="020F0502020204030204" pitchFamily="34" charset="0"/>
                <a:cs typeface="Calibri" panose="020F0502020204030204" pitchFamily="34" charset="0"/>
              </a:rPr>
              <a:t>The age of routine screening coincides with the immunization visits. </a:t>
            </a:r>
          </a:p>
          <a:p>
            <a:pPr marL="342900" indent="-342900" algn="just">
              <a:buFont typeface="Arial" panose="020B0604020202020204" pitchFamily="34" charset="0"/>
              <a:buChar char="•"/>
            </a:pPr>
            <a:r>
              <a:rPr lang="en-US" sz="2800" b="0" i="0" u="none" strike="noStrike" baseline="0" dirty="0">
                <a:latin typeface="Calibri" panose="020F0502020204030204" pitchFamily="34" charset="0"/>
                <a:cs typeface="Calibri" panose="020F0502020204030204" pitchFamily="34" charset="0"/>
              </a:rPr>
              <a:t>For autism, IAP recommends, children should be screened by standardized autism screening tools like Modified Checklist for Autism in Toddlers M-CHAT, and Trivandrum Autism Behavior Checklist (TABC) at 18 and 24 months of age. </a:t>
            </a:r>
            <a:endParaRPr lang="en-IN" sz="28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137ED77-49AB-FBC0-DF56-47896F9D33D7}"/>
              </a:ext>
            </a:extLst>
          </p:cNvPr>
          <p:cNvSpPr txBox="1"/>
          <p:nvPr/>
        </p:nvSpPr>
        <p:spPr>
          <a:xfrm>
            <a:off x="307944" y="421645"/>
            <a:ext cx="11023444" cy="646331"/>
          </a:xfrm>
          <a:prstGeom prst="rect">
            <a:avLst/>
          </a:prstGeom>
          <a:noFill/>
        </p:spPr>
        <p:txBody>
          <a:bodyPr wrap="square">
            <a:spAutoFit/>
          </a:bodyPr>
          <a:lstStyle/>
          <a:p>
            <a:pPr algn="ctr"/>
            <a:r>
              <a:rPr lang="en-US" sz="3600" b="1" u="none" strike="noStrike" baseline="0" dirty="0">
                <a:latin typeface="Calibri" panose="020F0502020204030204" pitchFamily="34" charset="0"/>
                <a:cs typeface="Calibri" panose="020F0502020204030204" pitchFamily="34" charset="0"/>
              </a:rPr>
              <a:t>Developmental Screening</a:t>
            </a:r>
            <a:endParaRPr lang="en-IN" sz="3600" b="1" u="none" strike="noStrike" baseline="0"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58119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A82C88-36B5-7137-B012-84C21FA884D0}"/>
              </a:ext>
            </a:extLst>
          </p:cNvPr>
          <p:cNvSpPr txBox="1"/>
          <p:nvPr/>
        </p:nvSpPr>
        <p:spPr>
          <a:xfrm>
            <a:off x="327146" y="1364827"/>
            <a:ext cx="10959152" cy="4785926"/>
          </a:xfrm>
          <a:prstGeom prst="rect">
            <a:avLst/>
          </a:prstGeom>
          <a:noFill/>
        </p:spPr>
        <p:txBody>
          <a:bodyPr wrap="square">
            <a:spAutoFit/>
          </a:bodyPr>
          <a:lstStyle/>
          <a:p>
            <a:pPr algn="just">
              <a:spcBef>
                <a:spcPts val="600"/>
              </a:spcBef>
            </a:pPr>
            <a:r>
              <a:rPr lang="en-US" sz="2800" i="1" dirty="0">
                <a:latin typeface="Calibri" panose="020F0502020204030204" pitchFamily="34" charset="0"/>
                <a:cs typeface="Calibri" panose="020F0502020204030204" pitchFamily="34" charset="0"/>
              </a:rPr>
              <a:t>Prerequisites</a:t>
            </a:r>
            <a:r>
              <a:rPr lang="en-US" sz="2400" b="0" i="1" u="none" strike="noStrike" baseline="0" dirty="0">
                <a:latin typeface="Calibri" panose="020F0502020204030204" pitchFamily="34" charset="0"/>
                <a:cs typeface="Calibri" panose="020F0502020204030204" pitchFamily="34" charset="0"/>
              </a:rPr>
              <a:t> </a:t>
            </a:r>
          </a:p>
          <a:p>
            <a:pPr marL="342900" indent="-342900" algn="just">
              <a:spcBef>
                <a:spcPts val="600"/>
              </a:spcBef>
              <a:buFont typeface="Arial" panose="020B0604020202020204" pitchFamily="34" charset="0"/>
              <a:buChar char="•"/>
            </a:pPr>
            <a:r>
              <a:rPr lang="en-US" sz="2800" b="0" i="0" u="none" strike="noStrike" baseline="0" dirty="0">
                <a:latin typeface="Calibri" panose="020F0502020204030204" pitchFamily="34" charset="0"/>
                <a:cs typeface="Calibri" panose="020F0502020204030204" pitchFamily="34" charset="0"/>
              </a:rPr>
              <a:t>Developmental examination should be done when the child is well fed, not sleepy, happy and in a playful mood. </a:t>
            </a:r>
          </a:p>
          <a:p>
            <a:pPr marL="342900" indent="-342900" algn="just">
              <a:spcBef>
                <a:spcPts val="600"/>
              </a:spcBef>
              <a:buFont typeface="Arial" panose="020B0604020202020204" pitchFamily="34" charset="0"/>
              <a:buChar char="•"/>
            </a:pPr>
            <a:r>
              <a:rPr lang="en-US" sz="2800" b="0" i="0" u="none" strike="noStrike" baseline="0" dirty="0">
                <a:latin typeface="Calibri" panose="020F0502020204030204" pitchFamily="34" charset="0"/>
                <a:cs typeface="Calibri" panose="020F0502020204030204" pitchFamily="34" charset="0"/>
              </a:rPr>
              <a:t>The assessment should be performed in front of mother or primary caregiver </a:t>
            </a:r>
          </a:p>
          <a:p>
            <a:pPr marL="342900" indent="-342900" algn="just">
              <a:spcBef>
                <a:spcPts val="600"/>
              </a:spcBef>
              <a:buFont typeface="Arial" panose="020B0604020202020204" pitchFamily="34" charset="0"/>
              <a:buChar char="•"/>
            </a:pPr>
            <a:r>
              <a:rPr lang="en-US" sz="2800" dirty="0">
                <a:latin typeface="Calibri" panose="020F0502020204030204" pitchFamily="34" charset="0"/>
                <a:cs typeface="Calibri" panose="020F0502020204030204" pitchFamily="34" charset="0"/>
              </a:rPr>
              <a:t>K</a:t>
            </a:r>
            <a:r>
              <a:rPr lang="en-US" sz="2800" b="0" i="0" u="none" strike="noStrike" baseline="0" dirty="0">
                <a:latin typeface="Calibri" panose="020F0502020204030204" pitchFamily="34" charset="0"/>
                <a:cs typeface="Calibri" panose="020F0502020204030204" pitchFamily="34" charset="0"/>
              </a:rPr>
              <a:t>eep only relevant toys and objects so as not to distract the child. </a:t>
            </a:r>
          </a:p>
          <a:p>
            <a:pPr marL="342900" indent="-342900" algn="just">
              <a:spcBef>
                <a:spcPts val="600"/>
              </a:spcBef>
              <a:buFont typeface="Arial" panose="020B0604020202020204" pitchFamily="34" charset="0"/>
              <a:buChar char="•"/>
            </a:pPr>
            <a:r>
              <a:rPr lang="en-US" sz="2800" b="0" i="0" u="none" strike="noStrike" baseline="0" dirty="0">
                <a:latin typeface="Calibri" panose="020F0502020204030204" pitchFamily="34" charset="0"/>
                <a:cs typeface="Calibri" panose="020F0502020204030204" pitchFamily="34" charset="0"/>
              </a:rPr>
              <a:t>No rigid pattern should be followed while doing the assessment. </a:t>
            </a:r>
          </a:p>
          <a:p>
            <a:pPr marL="342900" indent="-342900" algn="just">
              <a:spcBef>
                <a:spcPts val="600"/>
              </a:spcBef>
              <a:buFont typeface="Arial" panose="020B0604020202020204" pitchFamily="34" charset="0"/>
              <a:buChar char="•"/>
            </a:pPr>
            <a:r>
              <a:rPr lang="en-US" sz="2800" b="0" i="0" u="none" strike="noStrike" baseline="0" dirty="0">
                <a:latin typeface="Calibri" panose="020F0502020204030204" pitchFamily="34" charset="0"/>
                <a:cs typeface="Calibri" panose="020F0502020204030204" pitchFamily="34" charset="0"/>
              </a:rPr>
              <a:t>Before performing the developmental assessment, the vision and hearing of the child should be checked as it may affect development and interpretation of assessment.</a:t>
            </a:r>
            <a:endParaRPr lang="en-IN" sz="28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96DD84E-F8F9-636A-21E2-36852B5FE8BA}"/>
              </a:ext>
            </a:extLst>
          </p:cNvPr>
          <p:cNvSpPr txBox="1"/>
          <p:nvPr/>
        </p:nvSpPr>
        <p:spPr>
          <a:xfrm>
            <a:off x="448235" y="445637"/>
            <a:ext cx="10838063" cy="646331"/>
          </a:xfrm>
          <a:prstGeom prst="rect">
            <a:avLst/>
          </a:prstGeom>
          <a:noFill/>
        </p:spPr>
        <p:txBody>
          <a:bodyPr wrap="square">
            <a:spAutoFit/>
          </a:bodyPr>
          <a:lstStyle/>
          <a:p>
            <a:pPr algn="ctr">
              <a:spcBef>
                <a:spcPts val="600"/>
              </a:spcBef>
            </a:pPr>
            <a:r>
              <a:rPr lang="en-IN" sz="3600" b="1" i="0" u="none" strike="noStrike" baseline="0" dirty="0">
                <a:latin typeface="Calibri" panose="020F0502020204030204" pitchFamily="34" charset="0"/>
                <a:cs typeface="Calibri" panose="020F0502020204030204" pitchFamily="34" charset="0"/>
              </a:rPr>
              <a:t>DEVELOPMENTAL EXAMINATION </a:t>
            </a:r>
            <a:endParaRPr lang="en-IN" sz="36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8203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C0914-67B7-0218-2519-1D5A44EAEFA4}"/>
              </a:ext>
            </a:extLst>
          </p:cNvPr>
          <p:cNvSpPr>
            <a:spLocks noGrp="1"/>
          </p:cNvSpPr>
          <p:nvPr>
            <p:ph type="title"/>
          </p:nvPr>
        </p:nvSpPr>
        <p:spPr>
          <a:xfrm>
            <a:off x="1845424" y="681038"/>
            <a:ext cx="9508375" cy="765378"/>
          </a:xfrm>
        </p:spPr>
        <p:txBody>
          <a:bodyPr>
            <a:normAutofit/>
          </a:bodyPr>
          <a:lstStyle/>
          <a:p>
            <a:pPr algn="l"/>
            <a:r>
              <a:rPr lang="en-IN" b="1" i="0" u="none" strike="noStrike" baseline="0" dirty="0">
                <a:solidFill>
                  <a:srgbClr val="FF0000"/>
                </a:solidFill>
                <a:latin typeface="+mn-lt"/>
              </a:rPr>
              <a:t> IN A NUTSHELL</a:t>
            </a:r>
            <a:endParaRPr lang="en-IN" b="1" dirty="0">
              <a:solidFill>
                <a:srgbClr val="FF0000"/>
              </a:solidFill>
              <a:latin typeface="+mn-lt"/>
            </a:endParaRPr>
          </a:p>
        </p:txBody>
      </p:sp>
      <p:sp>
        <p:nvSpPr>
          <p:cNvPr id="3" name="Content Placeholder 2">
            <a:extLst>
              <a:ext uri="{FF2B5EF4-FFF2-40B4-BE49-F238E27FC236}">
                <a16:creationId xmlns:a16="http://schemas.microsoft.com/office/drawing/2014/main" id="{F3F5CB7E-E17C-AF77-D73E-5ABBC06784EB}"/>
              </a:ext>
            </a:extLst>
          </p:cNvPr>
          <p:cNvSpPr>
            <a:spLocks noGrp="1"/>
          </p:cNvSpPr>
          <p:nvPr>
            <p:ph idx="1"/>
          </p:nvPr>
        </p:nvSpPr>
        <p:spPr>
          <a:xfrm>
            <a:off x="471321" y="1890985"/>
            <a:ext cx="10882477" cy="4351338"/>
          </a:xfrm>
        </p:spPr>
        <p:txBody>
          <a:bodyPr>
            <a:noAutofit/>
          </a:bodyPr>
          <a:lstStyle/>
          <a:p>
            <a:pPr marL="0" indent="0">
              <a:buNone/>
            </a:pPr>
            <a:r>
              <a:rPr lang="en-IN" sz="2200" b="1" i="0" u="none" strike="noStrike" baseline="0" dirty="0">
                <a:solidFill>
                  <a:srgbClr val="221E1F"/>
                </a:solidFill>
              </a:rPr>
              <a:t>Definitions</a:t>
            </a:r>
            <a:endParaRPr lang="en-IN" sz="2200" b="0" i="0" u="none" strike="noStrike" baseline="0" dirty="0">
              <a:solidFill>
                <a:srgbClr val="000000"/>
              </a:solidFill>
            </a:endParaRPr>
          </a:p>
          <a:p>
            <a:pPr marL="342900" indent="-342900">
              <a:buAutoNum type="arabicPeriod"/>
            </a:pPr>
            <a:r>
              <a:rPr lang="en-GB" sz="2200" b="0" i="1" u="none" strike="noStrike" baseline="0" dirty="0">
                <a:solidFill>
                  <a:srgbClr val="221E1F"/>
                </a:solidFill>
              </a:rPr>
              <a:t>Growth: Quantitative increase </a:t>
            </a:r>
            <a:r>
              <a:rPr lang="en-GB" sz="2200" b="0" i="0" u="none" strike="noStrike" baseline="0" dirty="0">
                <a:solidFill>
                  <a:srgbClr val="221E1F"/>
                </a:solidFill>
              </a:rPr>
              <a:t>in structure of body (e.g., gain in weight or height). </a:t>
            </a:r>
          </a:p>
          <a:p>
            <a:pPr marL="342900" indent="-342900">
              <a:buAutoNum type="arabicPeriod"/>
            </a:pPr>
            <a:r>
              <a:rPr lang="en-GB" sz="2200" b="0" i="1" u="none" strike="noStrike" baseline="0" dirty="0">
                <a:solidFill>
                  <a:srgbClr val="221E1F"/>
                </a:solidFill>
              </a:rPr>
              <a:t>Development</a:t>
            </a:r>
            <a:r>
              <a:rPr lang="en-GB" sz="2200" b="0" i="0" u="none" strike="noStrike" baseline="0" dirty="0">
                <a:solidFill>
                  <a:srgbClr val="221E1F"/>
                </a:solidFill>
              </a:rPr>
              <a:t>: </a:t>
            </a:r>
            <a:r>
              <a:rPr lang="en-GB" sz="2200" b="0" i="1" u="none" strike="noStrike" baseline="0" dirty="0">
                <a:solidFill>
                  <a:srgbClr val="221E1F"/>
                </a:solidFill>
              </a:rPr>
              <a:t>Qualitative changes </a:t>
            </a:r>
            <a:r>
              <a:rPr lang="en-GB" sz="2200" b="0" i="0" u="none" strike="noStrike" baseline="0" dirty="0">
                <a:solidFill>
                  <a:srgbClr val="221E1F"/>
                </a:solidFill>
              </a:rPr>
              <a:t>in body function leading to acquisition of skills in all aspects of child’s life such as physical development, social and emotional development, intellectual development, communication, and speech development. </a:t>
            </a:r>
          </a:p>
          <a:p>
            <a:pPr marL="342900" indent="-342900">
              <a:buAutoNum type="arabicPeriod"/>
            </a:pPr>
            <a:r>
              <a:rPr lang="en-GB" sz="2200" b="0" i="1" u="none" strike="noStrike" baseline="0" dirty="0">
                <a:solidFill>
                  <a:srgbClr val="221E1F"/>
                </a:solidFill>
              </a:rPr>
              <a:t>Early childhood development: </a:t>
            </a:r>
            <a:r>
              <a:rPr lang="en-GB" sz="2200" b="0" i="0" u="none" strike="noStrike" baseline="0" dirty="0">
                <a:solidFill>
                  <a:srgbClr val="221E1F"/>
                </a:solidFill>
              </a:rPr>
              <a:t>A holistic term that encompasses both growth and development. Starts from conception, continuing till 8 years of age. Of these, the antenatal period and up to 3 years are the most crucial as 90% of neuronal connections are formed in this period. </a:t>
            </a:r>
          </a:p>
          <a:p>
            <a:pPr marL="342900" indent="-342900">
              <a:buAutoNum type="arabicPeriod"/>
            </a:pPr>
            <a:r>
              <a:rPr lang="en-GB" sz="2200" b="0" i="1" u="none" strike="noStrike" baseline="0" dirty="0">
                <a:solidFill>
                  <a:srgbClr val="221E1F"/>
                </a:solidFill>
              </a:rPr>
              <a:t>Nurturing care: </a:t>
            </a:r>
            <a:r>
              <a:rPr lang="en-GB" sz="2200" b="0" i="0" u="none" strike="noStrike" baseline="0" dirty="0">
                <a:solidFill>
                  <a:srgbClr val="221E1F"/>
                </a:solidFill>
              </a:rPr>
              <a:t>Caregivers need to provide nurturing care to their children to achieve ECD. Nurturing care has five components: good health, adequate nutrition, safety and security, responsive </a:t>
            </a:r>
            <a:endParaRPr lang="en-IN" sz="2200" dirty="0"/>
          </a:p>
        </p:txBody>
      </p:sp>
      <p:pic>
        <p:nvPicPr>
          <p:cNvPr id="5" name="Picture 4">
            <a:extLst>
              <a:ext uri="{FF2B5EF4-FFF2-40B4-BE49-F238E27FC236}">
                <a16:creationId xmlns:a16="http://schemas.microsoft.com/office/drawing/2014/main" id="{137812BF-1FF8-7FE3-C66E-17F81A0A6121}"/>
              </a:ext>
            </a:extLst>
          </p:cNvPr>
          <p:cNvPicPr>
            <a:picLocks noChangeAspect="1"/>
          </p:cNvPicPr>
          <p:nvPr/>
        </p:nvPicPr>
        <p:blipFill>
          <a:blip r:embed="rId2"/>
          <a:stretch>
            <a:fillRect/>
          </a:stretch>
        </p:blipFill>
        <p:spPr>
          <a:xfrm>
            <a:off x="471322" y="510817"/>
            <a:ext cx="1179871" cy="1179871"/>
          </a:xfrm>
          <a:prstGeom prst="rect">
            <a:avLst/>
          </a:prstGeom>
        </p:spPr>
      </p:pic>
    </p:spTree>
    <p:extLst>
      <p:ext uri="{BB962C8B-B14F-4D97-AF65-F5344CB8AC3E}">
        <p14:creationId xmlns:p14="http://schemas.microsoft.com/office/powerpoint/2010/main" val="20008075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67A712-1023-FE57-75AE-A0EB1FF921AF}"/>
              </a:ext>
            </a:extLst>
          </p:cNvPr>
          <p:cNvSpPr txBox="1"/>
          <p:nvPr/>
        </p:nvSpPr>
        <p:spPr>
          <a:xfrm>
            <a:off x="354842" y="396285"/>
            <a:ext cx="10890913" cy="5239896"/>
          </a:xfrm>
          <a:prstGeom prst="rect">
            <a:avLst/>
          </a:prstGeom>
          <a:noFill/>
        </p:spPr>
        <p:txBody>
          <a:bodyPr wrap="square">
            <a:spAutoFit/>
          </a:bodyPr>
          <a:lstStyle/>
          <a:p>
            <a:pPr algn="just">
              <a:spcBef>
                <a:spcPts val="300"/>
              </a:spcBef>
            </a:pPr>
            <a:r>
              <a:rPr lang="en-US" sz="2400" b="0" i="1" u="none" strike="noStrike" baseline="0" dirty="0">
                <a:latin typeface="Calibri" panose="020F0502020204030204" pitchFamily="34" charset="0"/>
                <a:cs typeface="Calibri" panose="020F0502020204030204" pitchFamily="34" charset="0"/>
              </a:rPr>
              <a:t>Tools for developmental assessment: </a:t>
            </a:r>
          </a:p>
          <a:p>
            <a:pPr marL="342900" indent="-342900" algn="just">
              <a:spcBef>
                <a:spcPts val="3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A red ring (for visual fixation and tracking and reaching for objects) </a:t>
            </a:r>
          </a:p>
          <a:p>
            <a:pPr marL="342900" indent="-342900" algn="just">
              <a:spcBef>
                <a:spcPts val="3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A small bell (for testing hearing; held 30 cm away from ear and away from the sight) </a:t>
            </a:r>
          </a:p>
          <a:p>
            <a:pPr marL="342900" indent="-342900" algn="just">
              <a:spcBef>
                <a:spcPts val="3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Pellets made of cardboard, wool or paper; 8 mm size (pincer grasp) </a:t>
            </a:r>
          </a:p>
          <a:p>
            <a:pPr marL="342900" indent="-342900" algn="just">
              <a:spcBef>
                <a:spcPts val="3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10 cubes of 1 inch each (transfer of objects, different types of grasp, imitating/building tower/bridge) </a:t>
            </a:r>
          </a:p>
          <a:p>
            <a:pPr marL="342900" indent="-342900" algn="just">
              <a:spcBef>
                <a:spcPts val="3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Crayon and paper (scribbling, imitating, and copying strokes/shapes, naming colors) </a:t>
            </a:r>
          </a:p>
          <a:p>
            <a:pPr marL="342900" indent="-342900" algn="just">
              <a:spcBef>
                <a:spcPts val="3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A picture book of common objects (pointing, naming objects, fine motor skills of turning paper, joint interest) </a:t>
            </a:r>
          </a:p>
          <a:p>
            <a:pPr marL="342900" indent="-342900" algn="just">
              <a:spcBef>
                <a:spcPts val="300"/>
              </a:spcBef>
              <a:buFont typeface="Wingdings" panose="05000000000000000000" pitchFamily="2" charset="2"/>
              <a:buChar char="§"/>
            </a:pPr>
            <a:r>
              <a:rPr lang="en-IN" sz="2400" b="0" i="0" u="none" strike="noStrike" baseline="0" dirty="0">
                <a:latin typeface="Calibri" panose="020F0502020204030204" pitchFamily="34" charset="0"/>
                <a:cs typeface="Calibri" panose="020F0502020204030204" pitchFamily="34" charset="0"/>
              </a:rPr>
              <a:t>Doll (pretend play) </a:t>
            </a:r>
          </a:p>
          <a:p>
            <a:pPr marL="342900" indent="-342900" algn="just">
              <a:spcBef>
                <a:spcPts val="300"/>
              </a:spcBef>
              <a:buFont typeface="Wingdings" panose="05000000000000000000" pitchFamily="2" charset="2"/>
              <a:buChar char="§"/>
            </a:pPr>
            <a:r>
              <a:rPr lang="en-IN" sz="2400" b="0" i="0" u="none" strike="noStrike" baseline="0" dirty="0">
                <a:latin typeface="Calibri" panose="020F0502020204030204" pitchFamily="34" charset="0"/>
                <a:cs typeface="Calibri" panose="020F0502020204030204" pitchFamily="34" charset="0"/>
              </a:rPr>
              <a:t>Simple form board </a:t>
            </a:r>
          </a:p>
          <a:p>
            <a:pPr marL="342900" indent="-342900" algn="just">
              <a:spcBef>
                <a:spcPts val="3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Colored and uncolored geometric forms </a:t>
            </a:r>
          </a:p>
          <a:p>
            <a:pPr marL="342900" indent="-342900" algn="just">
              <a:spcBef>
                <a:spcPts val="3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Goddard’s form board (for children &gt;3 years of age) </a:t>
            </a:r>
          </a:p>
        </p:txBody>
      </p:sp>
      <p:pic>
        <p:nvPicPr>
          <p:cNvPr id="3" name="Picture 2">
            <a:extLst>
              <a:ext uri="{FF2B5EF4-FFF2-40B4-BE49-F238E27FC236}">
                <a16:creationId xmlns:a16="http://schemas.microsoft.com/office/drawing/2014/main" id="{7509FDDC-A6A3-A94E-8EEE-B21A576A2593}"/>
              </a:ext>
            </a:extLst>
          </p:cNvPr>
          <p:cNvPicPr>
            <a:picLocks noChangeAspect="1"/>
          </p:cNvPicPr>
          <p:nvPr/>
        </p:nvPicPr>
        <p:blipFill>
          <a:blip r:embed="rId2"/>
          <a:stretch>
            <a:fillRect/>
          </a:stretch>
        </p:blipFill>
        <p:spPr>
          <a:xfrm>
            <a:off x="7369566" y="3737108"/>
            <a:ext cx="4257657" cy="2538186"/>
          </a:xfrm>
          <a:prstGeom prst="rect">
            <a:avLst/>
          </a:prstGeom>
        </p:spPr>
      </p:pic>
    </p:spTree>
    <p:extLst>
      <p:ext uri="{BB962C8B-B14F-4D97-AF65-F5344CB8AC3E}">
        <p14:creationId xmlns:p14="http://schemas.microsoft.com/office/powerpoint/2010/main" val="36646776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6C1AD3-90F3-AC78-C312-69FB559269DC}"/>
              </a:ext>
            </a:extLst>
          </p:cNvPr>
          <p:cNvSpPr txBox="1"/>
          <p:nvPr/>
        </p:nvSpPr>
        <p:spPr>
          <a:xfrm>
            <a:off x="307944" y="1208186"/>
            <a:ext cx="11074539" cy="4655121"/>
          </a:xfrm>
          <a:prstGeom prst="rect">
            <a:avLst/>
          </a:prstGeom>
          <a:noFill/>
        </p:spPr>
        <p:txBody>
          <a:bodyPr wrap="square">
            <a:spAutoFit/>
          </a:bodyPr>
          <a:lstStyle/>
          <a:p>
            <a:pPr algn="just">
              <a:spcBef>
                <a:spcPts val="300"/>
              </a:spcBef>
            </a:pPr>
            <a:r>
              <a:rPr lang="en-US" sz="3200" b="1" i="0" u="none" strike="noStrike" baseline="0" dirty="0">
                <a:latin typeface="Calibri" panose="020F0502020204030204" pitchFamily="34" charset="0"/>
                <a:cs typeface="Calibri" panose="020F0502020204030204" pitchFamily="34" charset="0"/>
              </a:rPr>
              <a:t>Between 1 and 3 Months </a:t>
            </a:r>
            <a:endParaRPr lang="en-US" sz="3200" b="0" i="0" u="none" strike="noStrike" baseline="0" dirty="0">
              <a:latin typeface="Calibri" panose="020F0502020204030204" pitchFamily="34" charset="0"/>
              <a:cs typeface="Calibri" panose="020F0502020204030204" pitchFamily="34" charset="0"/>
            </a:endParaRPr>
          </a:p>
          <a:p>
            <a:pPr marL="342900" indent="-342900" algn="just">
              <a:spcBef>
                <a:spcPts val="300"/>
              </a:spcBef>
              <a:buFont typeface="Wingdings" panose="05000000000000000000" pitchFamily="2" charset="2"/>
              <a:buChar char="§"/>
            </a:pPr>
            <a:r>
              <a:rPr lang="en-US" sz="2800" b="0" i="0" u="none" strike="noStrike" baseline="0" dirty="0">
                <a:latin typeface="Calibri" panose="020F0502020204030204" pitchFamily="34" charset="0"/>
                <a:cs typeface="Calibri" panose="020F0502020204030204" pitchFamily="34" charset="0"/>
              </a:rPr>
              <a:t>Observe the baby in the mother’s lap; observe for any obvious abnormality such as fisting, tightness of body, etc. </a:t>
            </a:r>
          </a:p>
          <a:p>
            <a:pPr marL="342900" indent="-342900" algn="just">
              <a:spcBef>
                <a:spcPts val="300"/>
              </a:spcBef>
              <a:buFont typeface="Wingdings" panose="05000000000000000000" pitchFamily="2" charset="2"/>
              <a:buChar char="§"/>
            </a:pPr>
            <a:r>
              <a:rPr lang="en-US" sz="2800" b="0" i="0" u="none" strike="noStrike" baseline="0" dirty="0">
                <a:latin typeface="Calibri" panose="020F0502020204030204" pitchFamily="34" charset="0"/>
                <a:cs typeface="Calibri" panose="020F0502020204030204" pitchFamily="34" charset="0"/>
              </a:rPr>
              <a:t>Notice, if the child watches the mother, smiles or produces sound (6-8 </a:t>
            </a:r>
            <a:r>
              <a:rPr lang="en-US" sz="2800" b="0" i="0" u="none" strike="noStrike" baseline="0" dirty="0" err="1">
                <a:latin typeface="Calibri" panose="020F0502020204030204" pitchFamily="34" charset="0"/>
                <a:cs typeface="Calibri" panose="020F0502020204030204" pitchFamily="34" charset="0"/>
              </a:rPr>
              <a:t>wk</a:t>
            </a:r>
            <a:r>
              <a:rPr lang="en-US" sz="2800" b="0" i="0" u="none" strike="noStrike" baseline="0" dirty="0">
                <a:latin typeface="Calibri" panose="020F0502020204030204" pitchFamily="34" charset="0"/>
                <a:cs typeface="Calibri" panose="020F0502020204030204" pitchFamily="34" charset="0"/>
              </a:rPr>
              <a:t>). </a:t>
            </a:r>
          </a:p>
          <a:p>
            <a:pPr marL="342900" indent="-342900" algn="just">
              <a:spcBef>
                <a:spcPts val="300"/>
              </a:spcBef>
              <a:buFont typeface="Wingdings" panose="05000000000000000000" pitchFamily="2" charset="2"/>
              <a:buChar char="§"/>
            </a:pPr>
            <a:r>
              <a:rPr lang="en-US" sz="2800" b="0" i="0" u="none" strike="noStrike" baseline="0" dirty="0">
                <a:latin typeface="Calibri" panose="020F0502020204030204" pitchFamily="34" charset="0"/>
                <a:cs typeface="Calibri" panose="020F0502020204030204" pitchFamily="34" charset="0"/>
              </a:rPr>
              <a:t>Note the shape and size of the head. Palpate sutures and anterior fontanel. </a:t>
            </a:r>
          </a:p>
          <a:p>
            <a:pPr marL="342900" indent="-342900" algn="just">
              <a:spcBef>
                <a:spcPts val="300"/>
              </a:spcBef>
              <a:buFont typeface="Wingdings" panose="05000000000000000000" pitchFamily="2" charset="2"/>
              <a:buChar char="§"/>
            </a:pPr>
            <a:r>
              <a:rPr lang="en-US" sz="2800" b="0" i="0" u="none" strike="noStrike" baseline="0" dirty="0">
                <a:latin typeface="Calibri" panose="020F0502020204030204" pitchFamily="34" charset="0"/>
                <a:cs typeface="Calibri" panose="020F0502020204030204" pitchFamily="34" charset="0"/>
              </a:rPr>
              <a:t>Assess resistance to passive movement for tone. Loose limbs indicate </a:t>
            </a:r>
            <a:r>
              <a:rPr lang="en-US" sz="2800" b="0" i="1" u="none" strike="noStrike" baseline="0" dirty="0">
                <a:latin typeface="Calibri" panose="020F0502020204030204" pitchFamily="34" charset="0"/>
                <a:cs typeface="Calibri" panose="020F0502020204030204" pitchFamily="34" charset="0"/>
              </a:rPr>
              <a:t>hypotonia </a:t>
            </a:r>
            <a:r>
              <a:rPr lang="en-US" sz="2800" b="0" i="0" u="none" strike="noStrike" baseline="0" dirty="0">
                <a:latin typeface="Calibri" panose="020F0502020204030204" pitchFamily="34" charset="0"/>
                <a:cs typeface="Calibri" panose="020F0502020204030204" pitchFamily="34" charset="0"/>
              </a:rPr>
              <a:t>while stiff limbs indicate </a:t>
            </a:r>
            <a:r>
              <a:rPr lang="en-US" sz="2800" b="0" i="1" u="none" strike="noStrike" baseline="0" dirty="0">
                <a:latin typeface="Calibri" panose="020F0502020204030204" pitchFamily="34" charset="0"/>
                <a:cs typeface="Calibri" panose="020F0502020204030204" pitchFamily="34" charset="0"/>
              </a:rPr>
              <a:t>hypertonia</a:t>
            </a:r>
            <a:r>
              <a:rPr lang="en-US" sz="2800" b="0" i="0" u="none" strike="noStrike" baseline="0" dirty="0">
                <a:latin typeface="Calibri" panose="020F0502020204030204" pitchFamily="34" charset="0"/>
                <a:cs typeface="Calibri" panose="020F0502020204030204" pitchFamily="34" charset="0"/>
              </a:rPr>
              <a:t>. </a:t>
            </a:r>
          </a:p>
          <a:p>
            <a:pPr marL="342900" indent="-342900" algn="just">
              <a:spcBef>
                <a:spcPts val="300"/>
              </a:spcBef>
              <a:buFont typeface="Wingdings" panose="05000000000000000000" pitchFamily="2" charset="2"/>
              <a:buChar char="§"/>
            </a:pPr>
            <a:r>
              <a:rPr lang="en-US" sz="2800" b="0" i="0" u="none" strike="noStrike" baseline="0" dirty="0">
                <a:latin typeface="Calibri" panose="020F0502020204030204" pitchFamily="34" charset="0"/>
                <a:cs typeface="Calibri" panose="020F0502020204030204" pitchFamily="34" charset="0"/>
              </a:rPr>
              <a:t>Place the child supine on the surface and observe the posture:  </a:t>
            </a:r>
            <a:endParaRPr lang="en-US" sz="2400" b="0" i="0" u="none" strike="noStrike" baseline="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2F8CF664-D6AF-9D5F-F068-63DD008A69C1}"/>
              </a:ext>
            </a:extLst>
          </p:cNvPr>
          <p:cNvSpPr txBox="1"/>
          <p:nvPr/>
        </p:nvSpPr>
        <p:spPr>
          <a:xfrm>
            <a:off x="307944" y="366790"/>
            <a:ext cx="11023444" cy="646331"/>
          </a:xfrm>
          <a:prstGeom prst="rect">
            <a:avLst/>
          </a:prstGeom>
          <a:noFill/>
        </p:spPr>
        <p:txBody>
          <a:bodyPr wrap="square">
            <a:spAutoFit/>
          </a:bodyPr>
          <a:lstStyle/>
          <a:p>
            <a:pPr algn="ctr">
              <a:spcBef>
                <a:spcPts val="300"/>
              </a:spcBef>
            </a:pPr>
            <a:r>
              <a:rPr lang="en-IN" sz="3600" b="1" i="0" u="none" strike="noStrike" baseline="0" dirty="0">
                <a:latin typeface="Calibri" panose="020F0502020204030204" pitchFamily="34" charset="0"/>
                <a:cs typeface="Calibri" panose="020F0502020204030204" pitchFamily="34" charset="0"/>
              </a:rPr>
              <a:t>PROCESS OF ASSESSMENT </a:t>
            </a:r>
            <a:endParaRPr lang="en-IN" sz="36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408570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4651DC-CF3B-C08A-927B-1CBCDF6891C7}"/>
              </a:ext>
            </a:extLst>
          </p:cNvPr>
          <p:cNvPicPr>
            <a:picLocks noChangeAspect="1"/>
          </p:cNvPicPr>
          <p:nvPr/>
        </p:nvPicPr>
        <p:blipFill>
          <a:blip r:embed="rId2"/>
          <a:stretch>
            <a:fillRect/>
          </a:stretch>
        </p:blipFill>
        <p:spPr>
          <a:xfrm>
            <a:off x="3688845" y="1091968"/>
            <a:ext cx="4814309" cy="4674064"/>
          </a:xfrm>
          <a:prstGeom prst="rect">
            <a:avLst/>
          </a:prstGeom>
        </p:spPr>
      </p:pic>
      <p:sp>
        <p:nvSpPr>
          <p:cNvPr id="5" name="TextBox 4">
            <a:extLst>
              <a:ext uri="{FF2B5EF4-FFF2-40B4-BE49-F238E27FC236}">
                <a16:creationId xmlns:a16="http://schemas.microsoft.com/office/drawing/2014/main" id="{3AD4E2E1-957E-4CFE-35E3-48CE8C4FFDCA}"/>
              </a:ext>
            </a:extLst>
          </p:cNvPr>
          <p:cNvSpPr txBox="1"/>
          <p:nvPr/>
        </p:nvSpPr>
        <p:spPr>
          <a:xfrm>
            <a:off x="448235" y="445637"/>
            <a:ext cx="10838063" cy="646331"/>
          </a:xfrm>
          <a:prstGeom prst="rect">
            <a:avLst/>
          </a:prstGeom>
          <a:noFill/>
        </p:spPr>
        <p:txBody>
          <a:bodyPr wrap="square">
            <a:spAutoFit/>
          </a:bodyPr>
          <a:lstStyle/>
          <a:p>
            <a:pPr algn="ctr">
              <a:spcBef>
                <a:spcPts val="600"/>
              </a:spcBef>
            </a:pPr>
            <a:r>
              <a:rPr lang="en-IN" sz="3600" b="1" i="0" u="none" strike="noStrike" baseline="0" dirty="0">
                <a:latin typeface="Calibri" panose="020F0502020204030204" pitchFamily="34" charset="0"/>
                <a:cs typeface="Calibri" panose="020F0502020204030204" pitchFamily="34" charset="0"/>
              </a:rPr>
              <a:t>Asymmetric Tonic Neck Reflex</a:t>
            </a:r>
            <a:endParaRPr lang="en-IN" sz="3600" b="0" i="0" u="none" strike="noStrike" baseline="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4984608-5931-E9B9-6D6A-158090192470}"/>
              </a:ext>
            </a:extLst>
          </p:cNvPr>
          <p:cNvSpPr txBox="1"/>
          <p:nvPr/>
        </p:nvSpPr>
        <p:spPr>
          <a:xfrm>
            <a:off x="564777" y="5882574"/>
            <a:ext cx="10838063" cy="461665"/>
          </a:xfrm>
          <a:prstGeom prst="rect">
            <a:avLst/>
          </a:prstGeom>
          <a:noFill/>
        </p:spPr>
        <p:txBody>
          <a:bodyPr wrap="square">
            <a:spAutoFit/>
          </a:bodyPr>
          <a:lstStyle/>
          <a:p>
            <a:pPr algn="ctr">
              <a:spcBef>
                <a:spcPts val="600"/>
              </a:spcBef>
            </a:pPr>
            <a:r>
              <a:rPr lang="en-IN" sz="2400" b="1" i="0" u="none" strike="noStrike" baseline="0" dirty="0">
                <a:latin typeface="Calibri" panose="020F0502020204030204" pitchFamily="34" charset="0"/>
                <a:cs typeface="Calibri" panose="020F0502020204030204" pitchFamily="34" charset="0"/>
              </a:rPr>
              <a:t>Disappears by 12 weeks</a:t>
            </a:r>
            <a:endParaRPr lang="en-IN" sz="24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75442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F6B749-AAB6-C8EB-A262-62D8FC916ACD}"/>
              </a:ext>
            </a:extLst>
          </p:cNvPr>
          <p:cNvSpPr txBox="1"/>
          <p:nvPr/>
        </p:nvSpPr>
        <p:spPr>
          <a:xfrm>
            <a:off x="415553" y="1168049"/>
            <a:ext cx="10986448" cy="2769989"/>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b="0" i="0" u="none" strike="noStrike" baseline="0" dirty="0">
                <a:latin typeface="Calibri" panose="020F0502020204030204" pitchFamily="34" charset="0"/>
                <a:cs typeface="Calibri" panose="020F0502020204030204" pitchFamily="34" charset="0"/>
              </a:rPr>
              <a:t>Observe the hands: z </a:t>
            </a:r>
            <a:r>
              <a:rPr lang="en-US" b="0" i="1" u="none" strike="noStrike" baseline="0" dirty="0">
                <a:latin typeface="Calibri" panose="020F0502020204030204" pitchFamily="34" charset="0"/>
                <a:cs typeface="Calibri" panose="020F0502020204030204" pitchFamily="34" charset="0"/>
              </a:rPr>
              <a:t>4 weeks: </a:t>
            </a:r>
            <a:r>
              <a:rPr lang="en-US" b="0" i="0" u="none" strike="noStrike" baseline="0" dirty="0">
                <a:latin typeface="Calibri" panose="020F0502020204030204" pitchFamily="34" charset="0"/>
                <a:cs typeface="Calibri" panose="020F0502020204030204" pitchFamily="34" charset="0"/>
              </a:rPr>
              <a:t>Closed hands, presence of grasp reflex. </a:t>
            </a:r>
          </a:p>
          <a:p>
            <a:pPr marL="342900" indent="-342900" algn="just">
              <a:spcBef>
                <a:spcPts val="600"/>
              </a:spcBef>
              <a:buFont typeface="Arial" panose="020B0604020202020204" pitchFamily="34" charset="0"/>
              <a:buChar char="•"/>
            </a:pPr>
            <a:r>
              <a:rPr lang="en-US" b="0" i="1" u="none" strike="noStrike" baseline="0" dirty="0">
                <a:latin typeface="Calibri" panose="020F0502020204030204" pitchFamily="34" charset="0"/>
                <a:cs typeface="Calibri" panose="020F0502020204030204" pitchFamily="34" charset="0"/>
              </a:rPr>
              <a:t>8 weeks: </a:t>
            </a:r>
            <a:r>
              <a:rPr lang="en-US" b="0" i="0" u="none" strike="noStrike" baseline="0" dirty="0">
                <a:latin typeface="Calibri" panose="020F0502020204030204" pitchFamily="34" charset="0"/>
                <a:cs typeface="Calibri" panose="020F0502020204030204" pitchFamily="34" charset="0"/>
              </a:rPr>
              <a:t>Opens hands frequently, slight grasp reflex. </a:t>
            </a:r>
          </a:p>
          <a:p>
            <a:pPr marL="342900" indent="-342900" algn="just">
              <a:spcBef>
                <a:spcPts val="600"/>
              </a:spcBef>
              <a:buFont typeface="Arial" panose="020B0604020202020204" pitchFamily="34" charset="0"/>
              <a:buChar char="•"/>
            </a:pPr>
            <a:r>
              <a:rPr lang="en-US" b="0" i="1" u="none" strike="noStrike" baseline="0" dirty="0">
                <a:latin typeface="Calibri" panose="020F0502020204030204" pitchFamily="34" charset="0"/>
                <a:cs typeface="Calibri" panose="020F0502020204030204" pitchFamily="34" charset="0"/>
              </a:rPr>
              <a:t>12 weeks: </a:t>
            </a:r>
            <a:r>
              <a:rPr lang="en-US" b="0" i="0" u="none" strike="noStrike" baseline="0" dirty="0">
                <a:latin typeface="Calibri" panose="020F0502020204030204" pitchFamily="34" charset="0"/>
                <a:cs typeface="Calibri" panose="020F0502020204030204" pitchFamily="34" charset="0"/>
              </a:rPr>
              <a:t>Hands loosely open, may hold a rattle for a minute. No grasp reflex. </a:t>
            </a:r>
          </a:p>
          <a:p>
            <a:pPr marL="342900" indent="-342900" algn="just">
              <a:spcBef>
                <a:spcPts val="600"/>
              </a:spcBef>
              <a:buFont typeface="Wingdings" panose="05000000000000000000" pitchFamily="2" charset="2"/>
              <a:buChar char="§"/>
            </a:pPr>
            <a:r>
              <a:rPr lang="en-US" dirty="0">
                <a:latin typeface="Calibri" panose="020F0502020204030204" pitchFamily="34" charset="0"/>
                <a:cs typeface="Calibri" panose="020F0502020204030204" pitchFamily="34" charset="0"/>
              </a:rPr>
              <a:t>Pull the child from supine position. Observe head lag and back: </a:t>
            </a:r>
            <a:r>
              <a:rPr lang="en-US" i="1" dirty="0">
                <a:latin typeface="Calibri" panose="020F0502020204030204" pitchFamily="34" charset="0"/>
                <a:cs typeface="Calibri" panose="020F0502020204030204" pitchFamily="34" charset="0"/>
              </a:rPr>
              <a:t>4 weeks: </a:t>
            </a:r>
            <a:r>
              <a:rPr lang="en-US" dirty="0">
                <a:latin typeface="Calibri" panose="020F0502020204030204" pitchFamily="34" charset="0"/>
                <a:cs typeface="Calibri" panose="020F0502020204030204" pitchFamily="34" charset="0"/>
              </a:rPr>
              <a:t>Complete head lag, back completely rounded </a:t>
            </a:r>
            <a:r>
              <a:rPr lang="en-US" b="1" dirty="0">
                <a:latin typeface="Calibri" panose="020F0502020204030204" pitchFamily="34" charset="0"/>
                <a:cs typeface="Calibri" panose="020F0502020204030204" pitchFamily="34" charset="0"/>
              </a:rPr>
              <a:t>(Fig. 1.31A)</a:t>
            </a:r>
            <a:r>
              <a:rPr lang="en-US" dirty="0">
                <a:latin typeface="Calibri" panose="020F0502020204030204" pitchFamily="34" charset="0"/>
                <a:cs typeface="Calibri" panose="020F0502020204030204" pitchFamily="34" charset="0"/>
              </a:rPr>
              <a:t>. </a:t>
            </a:r>
          </a:p>
          <a:p>
            <a:pPr marL="342900" indent="-342900" algn="just">
              <a:spcBef>
                <a:spcPts val="600"/>
              </a:spcBef>
              <a:buFont typeface="Arial" panose="020B0604020202020204" pitchFamily="34" charset="0"/>
              <a:buChar char="•"/>
            </a:pPr>
            <a:r>
              <a:rPr lang="en-US" i="1" dirty="0">
                <a:latin typeface="Calibri" panose="020F0502020204030204" pitchFamily="34" charset="0"/>
                <a:cs typeface="Calibri" panose="020F0502020204030204" pitchFamily="34" charset="0"/>
              </a:rPr>
              <a:t>8 weeks: </a:t>
            </a:r>
            <a:r>
              <a:rPr lang="en-US" dirty="0">
                <a:latin typeface="Calibri" panose="020F0502020204030204" pitchFamily="34" charset="0"/>
                <a:cs typeface="Calibri" panose="020F0502020204030204" pitchFamily="34" charset="0"/>
              </a:rPr>
              <a:t>Able to hold up head momentarily, less rounding of back </a:t>
            </a:r>
            <a:r>
              <a:rPr lang="en-US" b="1" dirty="0">
                <a:latin typeface="Calibri" panose="020F0502020204030204" pitchFamily="34" charset="0"/>
                <a:cs typeface="Calibri" panose="020F0502020204030204" pitchFamily="34" charset="0"/>
              </a:rPr>
              <a:t>(Fig. 1.31B)</a:t>
            </a:r>
            <a:r>
              <a:rPr lang="en-US" dirty="0">
                <a:latin typeface="Calibri" panose="020F0502020204030204" pitchFamily="34" charset="0"/>
                <a:cs typeface="Calibri" panose="020F0502020204030204" pitchFamily="34" charset="0"/>
              </a:rPr>
              <a:t>. </a:t>
            </a:r>
          </a:p>
          <a:p>
            <a:pPr marL="342900" indent="-342900" algn="just">
              <a:spcBef>
                <a:spcPts val="600"/>
              </a:spcBef>
              <a:buFont typeface="Arial" panose="020B0604020202020204" pitchFamily="34" charset="0"/>
              <a:buChar char="•"/>
            </a:pPr>
            <a:r>
              <a:rPr lang="en-US" i="1" dirty="0">
                <a:latin typeface="Calibri" panose="020F0502020204030204" pitchFamily="34" charset="0"/>
                <a:cs typeface="Calibri" panose="020F0502020204030204" pitchFamily="34" charset="0"/>
              </a:rPr>
              <a:t>12 weeks: </a:t>
            </a:r>
            <a:r>
              <a:rPr lang="en-US" dirty="0">
                <a:latin typeface="Calibri" panose="020F0502020204030204" pitchFamily="34" charset="0"/>
                <a:cs typeface="Calibri" panose="020F0502020204030204" pitchFamily="34" charset="0"/>
              </a:rPr>
              <a:t>Head held up most of the time. </a:t>
            </a:r>
          </a:p>
          <a:p>
            <a:pPr marL="342900" indent="-342900" algn="just">
              <a:spcBef>
                <a:spcPts val="600"/>
              </a:spcBef>
              <a:buFont typeface="Wingdings" panose="05000000000000000000" pitchFamily="2" charset="2"/>
              <a:buChar char="§"/>
            </a:pPr>
            <a:r>
              <a:rPr lang="en-US" dirty="0">
                <a:latin typeface="Calibri" panose="020F0502020204030204" pitchFamily="34" charset="0"/>
                <a:cs typeface="Calibri" panose="020F0502020204030204" pitchFamily="34" charset="0"/>
              </a:rPr>
              <a:t>Hold the child in standing position: able to place sole on the surface </a:t>
            </a:r>
            <a:r>
              <a:rPr lang="en-US" b="1" dirty="0">
                <a:latin typeface="Calibri" panose="020F0502020204030204" pitchFamily="34" charset="0"/>
                <a:cs typeface="Calibri" panose="020F0502020204030204" pitchFamily="34" charset="0"/>
              </a:rPr>
              <a:t>(Fig. 1.32)</a:t>
            </a:r>
            <a:r>
              <a:rPr lang="en-US" dirty="0">
                <a:latin typeface="Calibri" panose="020F0502020204030204" pitchFamily="34" charset="0"/>
                <a:cs typeface="Calibri" panose="020F0502020204030204" pitchFamily="34" charset="0"/>
              </a:rPr>
              <a:t>. </a:t>
            </a:r>
          </a:p>
        </p:txBody>
      </p:sp>
      <p:sp>
        <p:nvSpPr>
          <p:cNvPr id="2" name="TextBox 1">
            <a:extLst>
              <a:ext uri="{FF2B5EF4-FFF2-40B4-BE49-F238E27FC236}">
                <a16:creationId xmlns:a16="http://schemas.microsoft.com/office/drawing/2014/main" id="{61638DBA-BCAE-7E90-A052-875EC2EEC617}"/>
              </a:ext>
            </a:extLst>
          </p:cNvPr>
          <p:cNvSpPr txBox="1"/>
          <p:nvPr/>
        </p:nvSpPr>
        <p:spPr>
          <a:xfrm>
            <a:off x="448235" y="445637"/>
            <a:ext cx="10838063" cy="646331"/>
          </a:xfrm>
          <a:prstGeom prst="rect">
            <a:avLst/>
          </a:prstGeom>
          <a:noFill/>
        </p:spPr>
        <p:txBody>
          <a:bodyPr wrap="square">
            <a:spAutoFit/>
          </a:bodyPr>
          <a:lstStyle/>
          <a:p>
            <a:pPr algn="ctr">
              <a:spcBef>
                <a:spcPts val="600"/>
              </a:spcBef>
            </a:pPr>
            <a:r>
              <a:rPr lang="en-IN" sz="3600" b="1" i="0" u="none" strike="noStrike" baseline="0" dirty="0">
                <a:latin typeface="Calibri" panose="020F0502020204030204" pitchFamily="34" charset="0"/>
                <a:cs typeface="Calibri" panose="020F0502020204030204" pitchFamily="34" charset="0"/>
              </a:rPr>
              <a:t>Supine Position</a:t>
            </a:r>
            <a:endParaRPr lang="en-IN" sz="3600" b="0" i="0" u="none" strike="noStrike" baseline="0"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51B016D-FB80-92E7-9D55-49F11E9669D0}"/>
              </a:ext>
            </a:extLst>
          </p:cNvPr>
          <p:cNvPicPr>
            <a:picLocks noChangeAspect="1"/>
          </p:cNvPicPr>
          <p:nvPr/>
        </p:nvPicPr>
        <p:blipFill>
          <a:blip r:embed="rId2"/>
          <a:stretch>
            <a:fillRect/>
          </a:stretch>
        </p:blipFill>
        <p:spPr>
          <a:xfrm>
            <a:off x="1632356" y="3938038"/>
            <a:ext cx="5871883" cy="2384501"/>
          </a:xfrm>
          <a:prstGeom prst="rect">
            <a:avLst/>
          </a:prstGeom>
        </p:spPr>
      </p:pic>
      <p:pic>
        <p:nvPicPr>
          <p:cNvPr id="5" name="Picture 4">
            <a:extLst>
              <a:ext uri="{FF2B5EF4-FFF2-40B4-BE49-F238E27FC236}">
                <a16:creationId xmlns:a16="http://schemas.microsoft.com/office/drawing/2014/main" id="{F08E6BFE-0DB4-571F-AB6B-8B0886E8DA4D}"/>
              </a:ext>
            </a:extLst>
          </p:cNvPr>
          <p:cNvPicPr>
            <a:picLocks noChangeAspect="1"/>
          </p:cNvPicPr>
          <p:nvPr/>
        </p:nvPicPr>
        <p:blipFill>
          <a:blip r:embed="rId3"/>
          <a:stretch>
            <a:fillRect/>
          </a:stretch>
        </p:blipFill>
        <p:spPr>
          <a:xfrm>
            <a:off x="7933440" y="3854823"/>
            <a:ext cx="3039360" cy="2384501"/>
          </a:xfrm>
          <a:prstGeom prst="rect">
            <a:avLst/>
          </a:prstGeom>
        </p:spPr>
      </p:pic>
    </p:spTree>
    <p:extLst>
      <p:ext uri="{BB962C8B-B14F-4D97-AF65-F5344CB8AC3E}">
        <p14:creationId xmlns:p14="http://schemas.microsoft.com/office/powerpoint/2010/main" val="13005344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94F3FC2-B4CA-8A17-C068-0A8C6C182413}"/>
              </a:ext>
            </a:extLst>
          </p:cNvPr>
          <p:cNvSpPr txBox="1"/>
          <p:nvPr/>
        </p:nvSpPr>
        <p:spPr>
          <a:xfrm>
            <a:off x="411544" y="1091968"/>
            <a:ext cx="10874754" cy="2554545"/>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000" b="0" i="1" u="none" strike="noStrike" baseline="0" dirty="0">
                <a:cs typeface="Calibri" panose="020F0502020204030204" pitchFamily="34" charset="0"/>
              </a:rPr>
              <a:t>0–2 weeks: </a:t>
            </a:r>
            <a:r>
              <a:rPr lang="en-US" sz="2000" b="0" i="0" u="none" strike="noStrike" baseline="0" dirty="0">
                <a:cs typeface="Calibri" panose="020F0502020204030204" pitchFamily="34" charset="0"/>
              </a:rPr>
              <a:t>Curled up on ventral suspension. Note flexion of elbows, knees with some extension at hips </a:t>
            </a:r>
            <a:r>
              <a:rPr lang="en-US" sz="2000" b="1" i="0" u="none" strike="noStrike" baseline="0" dirty="0">
                <a:cs typeface="Calibri" panose="020F0502020204030204" pitchFamily="34" charset="0"/>
              </a:rPr>
              <a:t>(Fig. 1.33A)</a:t>
            </a:r>
            <a:r>
              <a:rPr lang="en-US" sz="2000" b="0" i="0" u="none" strike="noStrike" baseline="0" dirty="0">
                <a:cs typeface="Calibri" panose="020F0502020204030204" pitchFamily="34" charset="0"/>
              </a:rPr>
              <a:t>. </a:t>
            </a:r>
          </a:p>
          <a:p>
            <a:pPr marL="342900" indent="-342900" algn="just">
              <a:spcBef>
                <a:spcPts val="600"/>
              </a:spcBef>
              <a:buFont typeface="Arial" panose="020B0604020202020204" pitchFamily="34" charset="0"/>
              <a:buChar char="•"/>
            </a:pPr>
            <a:r>
              <a:rPr lang="en-US" sz="2000" b="0" i="1" u="none" strike="noStrike" baseline="0" dirty="0">
                <a:cs typeface="Calibri" panose="020F0502020204030204" pitchFamily="34" charset="0"/>
              </a:rPr>
              <a:t>4 weeks: </a:t>
            </a:r>
            <a:r>
              <a:rPr lang="en-US" sz="2000" b="0" i="0" u="none" strike="noStrike" baseline="0" dirty="0">
                <a:cs typeface="Calibri" panose="020F0502020204030204" pitchFamily="34" charset="0"/>
              </a:rPr>
              <a:t>The child holds up the head momentarily. There is some flexion at the knees and hip. Back is rounded </a:t>
            </a:r>
            <a:r>
              <a:rPr lang="en-US" sz="2000" b="1" i="0" u="none" strike="noStrike" baseline="0" dirty="0">
                <a:cs typeface="Calibri" panose="020F0502020204030204" pitchFamily="34" charset="0"/>
              </a:rPr>
              <a:t>(Fig. 1.33B)</a:t>
            </a:r>
            <a:r>
              <a:rPr lang="en-US" sz="2000" b="0" i="0" u="none" strike="noStrike" baseline="0" dirty="0">
                <a:cs typeface="Calibri" panose="020F0502020204030204" pitchFamily="34" charset="0"/>
              </a:rPr>
              <a:t>. </a:t>
            </a:r>
          </a:p>
          <a:p>
            <a:pPr marL="285750" indent="-285750" algn="just">
              <a:spcBef>
                <a:spcPts val="600"/>
              </a:spcBef>
              <a:buFont typeface="Arial" panose="020B0604020202020204" pitchFamily="34" charset="0"/>
              <a:buChar char="•"/>
            </a:pPr>
            <a:r>
              <a:rPr lang="en-US" sz="2000" i="1" dirty="0">
                <a:cs typeface="Calibri" panose="020F0502020204030204" pitchFamily="34" charset="0"/>
              </a:rPr>
              <a:t>6 weeks: </a:t>
            </a:r>
            <a:r>
              <a:rPr lang="en-US" sz="2000" dirty="0">
                <a:cs typeface="Calibri" panose="020F0502020204030204" pitchFamily="34" charset="0"/>
              </a:rPr>
              <a:t>Head held momentarily in plane of body. </a:t>
            </a:r>
          </a:p>
          <a:p>
            <a:pPr marL="285750" indent="-285750" algn="just">
              <a:spcBef>
                <a:spcPts val="600"/>
              </a:spcBef>
              <a:buFont typeface="Arial" panose="020B0604020202020204" pitchFamily="34" charset="0"/>
              <a:buChar char="•"/>
            </a:pPr>
            <a:r>
              <a:rPr lang="en-US" sz="2000" i="1" dirty="0">
                <a:cs typeface="Calibri" panose="020F0502020204030204" pitchFamily="34" charset="0"/>
              </a:rPr>
              <a:t>8 weeks: </a:t>
            </a:r>
            <a:r>
              <a:rPr lang="en-US" sz="2000" dirty="0">
                <a:cs typeface="Calibri" panose="020F0502020204030204" pitchFamily="34" charset="0"/>
              </a:rPr>
              <a:t>Maintains head in the same plane as rest of the body </a:t>
            </a:r>
            <a:r>
              <a:rPr lang="en-US" sz="2000" b="1" dirty="0">
                <a:cs typeface="Calibri" panose="020F0502020204030204" pitchFamily="34" charset="0"/>
              </a:rPr>
              <a:t>(Fig. 1.33C)</a:t>
            </a:r>
            <a:r>
              <a:rPr lang="en-US" sz="2000" dirty="0">
                <a:cs typeface="Calibri" panose="020F0502020204030204" pitchFamily="34" charset="0"/>
              </a:rPr>
              <a:t>. </a:t>
            </a:r>
          </a:p>
          <a:p>
            <a:pPr marL="285750" indent="-285750" algn="just">
              <a:spcBef>
                <a:spcPts val="600"/>
              </a:spcBef>
              <a:buFont typeface="Arial" panose="020B0604020202020204" pitchFamily="34" charset="0"/>
              <a:buChar char="•"/>
            </a:pPr>
            <a:r>
              <a:rPr lang="en-US" sz="2000" i="1" dirty="0">
                <a:cs typeface="Calibri" panose="020F0502020204030204" pitchFamily="34" charset="0"/>
              </a:rPr>
              <a:t>12 weeks: </a:t>
            </a:r>
            <a:r>
              <a:rPr lang="en-US" sz="2000" dirty="0">
                <a:cs typeface="Calibri" panose="020F0502020204030204" pitchFamily="34" charset="0"/>
              </a:rPr>
              <a:t>The child holds the head up and above for long</a:t>
            </a:r>
            <a:endParaRPr lang="en-IN" sz="2000" dirty="0">
              <a:solidFill>
                <a:srgbClr val="000000"/>
              </a:solidFill>
              <a:cs typeface="Calibri" panose="020F0502020204030204" pitchFamily="34" charset="0"/>
            </a:endParaRPr>
          </a:p>
        </p:txBody>
      </p:sp>
      <p:sp>
        <p:nvSpPr>
          <p:cNvPr id="2" name="TextBox 1">
            <a:extLst>
              <a:ext uri="{FF2B5EF4-FFF2-40B4-BE49-F238E27FC236}">
                <a16:creationId xmlns:a16="http://schemas.microsoft.com/office/drawing/2014/main" id="{3F8733BC-733B-36B2-8416-51A56AF03F00}"/>
              </a:ext>
            </a:extLst>
          </p:cNvPr>
          <p:cNvSpPr txBox="1"/>
          <p:nvPr/>
        </p:nvSpPr>
        <p:spPr>
          <a:xfrm>
            <a:off x="448235" y="445637"/>
            <a:ext cx="10838063" cy="646331"/>
          </a:xfrm>
          <a:prstGeom prst="rect">
            <a:avLst/>
          </a:prstGeom>
          <a:noFill/>
        </p:spPr>
        <p:txBody>
          <a:bodyPr wrap="square">
            <a:spAutoFit/>
          </a:bodyPr>
          <a:lstStyle/>
          <a:p>
            <a:pPr algn="ctr">
              <a:spcBef>
                <a:spcPts val="600"/>
              </a:spcBef>
            </a:pPr>
            <a:r>
              <a:rPr lang="en-IN" sz="3600" b="1" i="0" u="none" strike="noStrike" baseline="0" dirty="0">
                <a:latin typeface="Calibri" panose="020F0502020204030204" pitchFamily="34" charset="0"/>
                <a:cs typeface="Calibri" panose="020F0502020204030204" pitchFamily="34" charset="0"/>
              </a:rPr>
              <a:t>Ventral Suspension</a:t>
            </a:r>
            <a:endParaRPr lang="en-IN" sz="3600" b="0" i="0" u="none" strike="noStrike" baseline="0"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BAB7882-B0AD-20D4-D99B-A5D561B4ACA6}"/>
              </a:ext>
            </a:extLst>
          </p:cNvPr>
          <p:cNvPicPr>
            <a:picLocks noChangeAspect="1"/>
          </p:cNvPicPr>
          <p:nvPr/>
        </p:nvPicPr>
        <p:blipFill>
          <a:blip r:embed="rId2"/>
          <a:stretch>
            <a:fillRect/>
          </a:stretch>
        </p:blipFill>
        <p:spPr>
          <a:xfrm>
            <a:off x="1098646" y="3646513"/>
            <a:ext cx="10187652" cy="2608740"/>
          </a:xfrm>
          <a:prstGeom prst="rect">
            <a:avLst/>
          </a:prstGeom>
        </p:spPr>
      </p:pic>
    </p:spTree>
    <p:extLst>
      <p:ext uri="{BB962C8B-B14F-4D97-AF65-F5344CB8AC3E}">
        <p14:creationId xmlns:p14="http://schemas.microsoft.com/office/powerpoint/2010/main" val="35221306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5A197F-9F69-0EFF-4F7F-E90BE6D93ED1}"/>
              </a:ext>
            </a:extLst>
          </p:cNvPr>
          <p:cNvSpPr txBox="1"/>
          <p:nvPr/>
        </p:nvSpPr>
        <p:spPr>
          <a:xfrm>
            <a:off x="511524" y="1153871"/>
            <a:ext cx="10931857" cy="2169825"/>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000" i="1" dirty="0">
                <a:latin typeface="Calibri" panose="020F0502020204030204" pitchFamily="34" charset="0"/>
                <a:cs typeface="Calibri" panose="020F0502020204030204" pitchFamily="34" charset="0"/>
              </a:rPr>
              <a:t>0–2 weeks: </a:t>
            </a:r>
            <a:r>
              <a:rPr lang="en-US" sz="2000" dirty="0">
                <a:latin typeface="Calibri" panose="020F0502020204030204" pitchFamily="34" charset="0"/>
                <a:cs typeface="Calibri" panose="020F0502020204030204" pitchFamily="34" charset="0"/>
              </a:rPr>
              <a:t>The pelvis is high and the knees are drawn under the abdomen. Back is rounded, head remains on one side </a:t>
            </a:r>
            <a:r>
              <a:rPr lang="en-US" sz="2000" b="1" dirty="0">
                <a:latin typeface="Calibri" panose="020F0502020204030204" pitchFamily="34" charset="0"/>
                <a:cs typeface="Calibri" panose="020F0502020204030204" pitchFamily="34" charset="0"/>
              </a:rPr>
              <a:t>(Fig. 1.34A)</a:t>
            </a:r>
            <a:r>
              <a:rPr lang="en-US" sz="2000" dirty="0">
                <a:latin typeface="Calibri" panose="020F0502020204030204" pitchFamily="34" charset="0"/>
                <a:cs typeface="Calibri" panose="020F0502020204030204" pitchFamily="34" charset="0"/>
              </a:rPr>
              <a:t>. </a:t>
            </a:r>
          </a:p>
          <a:p>
            <a:pPr marL="342900" indent="-342900" algn="just">
              <a:spcBef>
                <a:spcPts val="600"/>
              </a:spcBef>
              <a:buFont typeface="Arial" panose="020B0604020202020204" pitchFamily="34" charset="0"/>
              <a:buChar char="•"/>
            </a:pPr>
            <a:r>
              <a:rPr lang="en-US" sz="2000" i="1" dirty="0">
                <a:latin typeface="Calibri" panose="020F0502020204030204" pitchFamily="34" charset="0"/>
                <a:cs typeface="Calibri" panose="020F0502020204030204" pitchFamily="34" charset="0"/>
              </a:rPr>
              <a:t>6 weeks: </a:t>
            </a:r>
            <a:r>
              <a:rPr lang="en-US" sz="2000" dirty="0">
                <a:latin typeface="Calibri" panose="020F0502020204030204" pitchFamily="34" charset="0"/>
                <a:cs typeface="Calibri" panose="020F0502020204030204" pitchFamily="34" charset="0"/>
              </a:rPr>
              <a:t>Knees are not under abdomen. Hips extended. Chin raised from the couch intermittently. </a:t>
            </a:r>
          </a:p>
          <a:p>
            <a:pPr marL="342900" indent="-342900" algn="just">
              <a:spcBef>
                <a:spcPts val="600"/>
              </a:spcBef>
              <a:buFont typeface="Arial" panose="020B0604020202020204" pitchFamily="34" charset="0"/>
              <a:buChar char="•"/>
            </a:pPr>
            <a:r>
              <a:rPr lang="en-US" sz="2000" i="1" dirty="0">
                <a:latin typeface="Calibri" panose="020F0502020204030204" pitchFamily="34" charset="0"/>
                <a:cs typeface="Calibri" panose="020F0502020204030204" pitchFamily="34" charset="0"/>
              </a:rPr>
              <a:t>8 weeks: </a:t>
            </a:r>
            <a:r>
              <a:rPr lang="en-US" sz="2000" dirty="0">
                <a:latin typeface="Calibri" panose="020F0502020204030204" pitchFamily="34" charset="0"/>
                <a:cs typeface="Calibri" panose="020F0502020204030204" pitchFamily="34" charset="0"/>
              </a:rPr>
              <a:t>Head mostly in midline. Lifts chin off the couch up to 45°C </a:t>
            </a:r>
            <a:r>
              <a:rPr lang="en-US" sz="2000" b="1" dirty="0">
                <a:latin typeface="Calibri" panose="020F0502020204030204" pitchFamily="34" charset="0"/>
                <a:cs typeface="Calibri" panose="020F0502020204030204" pitchFamily="34" charset="0"/>
              </a:rPr>
              <a:t>(Fig. 1.34B)</a:t>
            </a:r>
            <a:r>
              <a:rPr lang="en-US" sz="2000" dirty="0">
                <a:latin typeface="Calibri" panose="020F0502020204030204" pitchFamily="34" charset="0"/>
                <a:cs typeface="Calibri" panose="020F0502020204030204" pitchFamily="34" charset="0"/>
              </a:rPr>
              <a:t>. </a:t>
            </a:r>
          </a:p>
          <a:p>
            <a:pPr marL="342900" indent="-342900" algn="just">
              <a:spcBef>
                <a:spcPts val="600"/>
              </a:spcBef>
              <a:buFont typeface="Arial" panose="020B0604020202020204" pitchFamily="34" charset="0"/>
              <a:buChar char="•"/>
            </a:pPr>
            <a:r>
              <a:rPr lang="en-US" sz="2000" i="1" dirty="0">
                <a:latin typeface="Calibri" panose="020F0502020204030204" pitchFamily="34" charset="0"/>
                <a:cs typeface="Calibri" panose="020F0502020204030204" pitchFamily="34" charset="0"/>
              </a:rPr>
              <a:t>12 weeks: </a:t>
            </a:r>
            <a:r>
              <a:rPr lang="en-US" sz="2000" dirty="0">
                <a:latin typeface="Calibri" panose="020F0502020204030204" pitchFamily="34" charset="0"/>
                <a:cs typeface="Calibri" panose="020F0502020204030204" pitchFamily="34" charset="0"/>
              </a:rPr>
              <a:t>Can lift the chin and shoulders 90°, bearing weight on the forearms. Pelvis is flat </a:t>
            </a:r>
            <a:r>
              <a:rPr lang="en-US" sz="2000" b="1" dirty="0">
                <a:latin typeface="Calibri" panose="020F0502020204030204" pitchFamily="34" charset="0"/>
                <a:cs typeface="Calibri" panose="020F0502020204030204" pitchFamily="34" charset="0"/>
              </a:rPr>
              <a:t>(Fig. 1.34C)</a:t>
            </a:r>
            <a:r>
              <a:rPr lang="en-US" sz="2000" dirty="0">
                <a:latin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E17A3648-555C-1280-E73B-DD4440E28B03}"/>
              </a:ext>
            </a:extLst>
          </p:cNvPr>
          <p:cNvPicPr>
            <a:picLocks noChangeAspect="1"/>
          </p:cNvPicPr>
          <p:nvPr/>
        </p:nvPicPr>
        <p:blipFill>
          <a:blip r:embed="rId2"/>
          <a:stretch>
            <a:fillRect/>
          </a:stretch>
        </p:blipFill>
        <p:spPr>
          <a:xfrm>
            <a:off x="1216289" y="3429000"/>
            <a:ext cx="9206754" cy="2665093"/>
          </a:xfrm>
          <a:prstGeom prst="rect">
            <a:avLst/>
          </a:prstGeom>
        </p:spPr>
      </p:pic>
      <p:sp>
        <p:nvSpPr>
          <p:cNvPr id="3" name="TextBox 2">
            <a:extLst>
              <a:ext uri="{FF2B5EF4-FFF2-40B4-BE49-F238E27FC236}">
                <a16:creationId xmlns:a16="http://schemas.microsoft.com/office/drawing/2014/main" id="{5F9770D9-C7EC-A1B8-0DE2-5519468CFA57}"/>
              </a:ext>
            </a:extLst>
          </p:cNvPr>
          <p:cNvSpPr txBox="1"/>
          <p:nvPr/>
        </p:nvSpPr>
        <p:spPr>
          <a:xfrm>
            <a:off x="307944" y="366790"/>
            <a:ext cx="11023444" cy="646331"/>
          </a:xfrm>
          <a:prstGeom prst="rect">
            <a:avLst/>
          </a:prstGeom>
          <a:noFill/>
        </p:spPr>
        <p:txBody>
          <a:bodyPr wrap="square">
            <a:spAutoFit/>
          </a:bodyPr>
          <a:lstStyle/>
          <a:p>
            <a:pPr algn="ctr">
              <a:spcBef>
                <a:spcPts val="300"/>
              </a:spcBef>
            </a:pPr>
            <a:r>
              <a:rPr lang="en-IN" sz="3600" b="1" i="0" u="none" strike="noStrike" baseline="0" dirty="0">
                <a:latin typeface="Calibri" panose="020F0502020204030204" pitchFamily="34" charset="0"/>
                <a:cs typeface="Calibri" panose="020F0502020204030204" pitchFamily="34" charset="0"/>
              </a:rPr>
              <a:t>Prone Position</a:t>
            </a:r>
            <a:endParaRPr lang="en-IN" sz="36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82928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1F34FD-CA7D-83EA-4878-EB0FB145670A}"/>
              </a:ext>
            </a:extLst>
          </p:cNvPr>
          <p:cNvSpPr txBox="1"/>
          <p:nvPr/>
        </p:nvSpPr>
        <p:spPr>
          <a:xfrm>
            <a:off x="332263" y="402239"/>
            <a:ext cx="10923170" cy="5832366"/>
          </a:xfrm>
          <a:prstGeom prst="rect">
            <a:avLst/>
          </a:prstGeom>
          <a:noFill/>
        </p:spPr>
        <p:txBody>
          <a:bodyPr wrap="square">
            <a:spAutoFit/>
          </a:bodyPr>
          <a:lstStyle/>
          <a:p>
            <a:pPr algn="ctr"/>
            <a:r>
              <a:rPr lang="en-US" sz="2800" b="1" i="0" u="none" strike="noStrike" baseline="0" dirty="0">
                <a:latin typeface="Calibri" panose="020F0502020204030204" pitchFamily="34" charset="0"/>
                <a:cs typeface="Calibri" panose="020F0502020204030204" pitchFamily="34" charset="0"/>
              </a:rPr>
              <a:t>Between 4 and 6 Months </a:t>
            </a:r>
            <a:endParaRPr lang="en-US" sz="2800" b="0" i="0" u="none" strike="noStrike" baseline="0" dirty="0">
              <a:latin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
            </a:pPr>
            <a:r>
              <a:rPr lang="en-US" sz="2300" b="0" i="1" u="none" strike="noStrike" baseline="0" dirty="0">
                <a:latin typeface="Calibri" panose="020F0502020204030204" pitchFamily="34" charset="0"/>
                <a:cs typeface="Calibri" panose="020F0502020204030204" pitchFamily="34" charset="0"/>
              </a:rPr>
              <a:t>Observe the child: </a:t>
            </a:r>
            <a:r>
              <a:rPr lang="en-US" sz="2300" b="0" i="0" u="none" strike="noStrike" baseline="0" dirty="0">
                <a:latin typeface="Calibri" panose="020F0502020204030204" pitchFamily="34" charset="0"/>
                <a:cs typeface="Calibri" panose="020F0502020204030204" pitchFamily="34" charset="0"/>
              </a:rPr>
              <a:t>Note facial expressions, vocalization, </a:t>
            </a:r>
            <a:r>
              <a:rPr lang="en-US" sz="2300" b="0" i="0" u="none" strike="noStrike" baseline="0" dirty="0" err="1">
                <a:latin typeface="Calibri" panose="020F0502020204030204" pitchFamily="34" charset="0"/>
                <a:cs typeface="Calibri" panose="020F0502020204030204" pitchFamily="34" charset="0"/>
              </a:rPr>
              <a:t>altertness</a:t>
            </a:r>
            <a:r>
              <a:rPr lang="en-US" sz="2300" b="0" i="0" u="none" strike="noStrike" baseline="0" dirty="0">
                <a:latin typeface="Calibri" panose="020F0502020204030204" pitchFamily="34" charset="0"/>
                <a:cs typeface="Calibri" panose="020F0502020204030204" pitchFamily="34" charset="0"/>
              </a:rPr>
              <a:t>, and interest in surroundings. Check vision and hearing. </a:t>
            </a:r>
          </a:p>
          <a:p>
            <a:pPr marL="342900" indent="-342900" algn="just">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Place a rattle in the hand of the child. Observe, how he plays with it? At 4 months, the child plays with rattle placed in hand for long period; but cannot pick it up, if he drops it. At 5 months, he recovers the rattle, if dropped; and at 6 months, he looks for the dropped rattle. </a:t>
            </a:r>
          </a:p>
          <a:p>
            <a:pPr marL="342900" indent="-342900" algn="just">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Place a 1-inch cube in front of the child. Observe whether he gets it (5 months) and if yes, whether he transfers it from one hand to the other (6 months). </a:t>
            </a:r>
          </a:p>
          <a:p>
            <a:pPr marL="342900" indent="-342900" algn="just">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Watch for hand regards (normal between 3 and 5 months of age). It should disappear by 5 months of age. </a:t>
            </a:r>
          </a:p>
          <a:p>
            <a:pPr marL="342900" indent="-342900" algn="just">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Place the child in prone position and observe: </a:t>
            </a:r>
          </a:p>
          <a:p>
            <a:pPr marL="800100" lvl="1" indent="-342900" algn="just">
              <a:buFont typeface="Arial" panose="020B0604020202020204" pitchFamily="34" charset="0"/>
              <a:buChar char="•"/>
            </a:pPr>
            <a:r>
              <a:rPr lang="en-US" sz="2300" b="0" i="1" u="none" strike="noStrike" baseline="0" dirty="0">
                <a:latin typeface="Calibri" panose="020F0502020204030204" pitchFamily="34" charset="0"/>
                <a:cs typeface="Calibri" panose="020F0502020204030204" pitchFamily="34" charset="0"/>
              </a:rPr>
              <a:t>4–5 months: </a:t>
            </a:r>
            <a:r>
              <a:rPr lang="en-US" sz="2300" b="0" i="0" u="none" strike="noStrike" baseline="0" dirty="0">
                <a:latin typeface="Calibri" panose="020F0502020204030204" pitchFamily="34" charset="0"/>
                <a:cs typeface="Calibri" panose="020F0502020204030204" pitchFamily="34" charset="0"/>
              </a:rPr>
              <a:t>Can lift the head and chest off the surface, bearing weight on forearms </a:t>
            </a:r>
            <a:r>
              <a:rPr lang="en-US" sz="2300" b="1" i="0" u="none" strike="noStrike" baseline="0" dirty="0">
                <a:latin typeface="Calibri" panose="020F0502020204030204" pitchFamily="34" charset="0"/>
                <a:cs typeface="Calibri" panose="020F0502020204030204" pitchFamily="34" charset="0"/>
              </a:rPr>
              <a:t>(Fig. 1.35)</a:t>
            </a:r>
            <a:r>
              <a:rPr lang="en-US" sz="2300" b="0" i="0" u="none" strike="noStrike" baseline="0" dirty="0">
                <a:latin typeface="Calibri" panose="020F0502020204030204" pitchFamily="34" charset="0"/>
                <a:cs typeface="Calibri" panose="020F0502020204030204" pitchFamily="34" charset="0"/>
              </a:rPr>
              <a:t>. </a:t>
            </a:r>
          </a:p>
          <a:p>
            <a:pPr marL="800100" lvl="1" indent="-342900" algn="just">
              <a:buFont typeface="Arial" panose="020B0604020202020204" pitchFamily="34" charset="0"/>
              <a:buChar char="•"/>
            </a:pPr>
            <a:r>
              <a:rPr lang="en-US" sz="2300" b="0" i="1" u="none" strike="noStrike" baseline="0" dirty="0">
                <a:latin typeface="Calibri" panose="020F0502020204030204" pitchFamily="34" charset="0"/>
                <a:cs typeface="Calibri" panose="020F0502020204030204" pitchFamily="34" charset="0"/>
              </a:rPr>
              <a:t>5–6 months: </a:t>
            </a:r>
            <a:r>
              <a:rPr lang="en-US" sz="2300" b="0" i="0" u="none" strike="noStrike" baseline="0" dirty="0">
                <a:latin typeface="Calibri" panose="020F0502020204030204" pitchFamily="34" charset="0"/>
                <a:cs typeface="Calibri" panose="020F0502020204030204" pitchFamily="34" charset="0"/>
              </a:rPr>
              <a:t>Can lift the head and chest off the surface with weight bearing only on hands, may roll from prone to supine. </a:t>
            </a:r>
          </a:p>
        </p:txBody>
      </p:sp>
    </p:spTree>
    <p:extLst>
      <p:ext uri="{BB962C8B-B14F-4D97-AF65-F5344CB8AC3E}">
        <p14:creationId xmlns:p14="http://schemas.microsoft.com/office/powerpoint/2010/main" val="3717518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001C91-F582-CB5C-A184-A782182C8AF8}"/>
              </a:ext>
            </a:extLst>
          </p:cNvPr>
          <p:cNvPicPr>
            <a:picLocks noChangeAspect="1"/>
          </p:cNvPicPr>
          <p:nvPr/>
        </p:nvPicPr>
        <p:blipFill>
          <a:blip r:embed="rId2"/>
          <a:stretch>
            <a:fillRect/>
          </a:stretch>
        </p:blipFill>
        <p:spPr>
          <a:xfrm>
            <a:off x="2909887" y="960710"/>
            <a:ext cx="6220465" cy="4877262"/>
          </a:xfrm>
          <a:prstGeom prst="rect">
            <a:avLst/>
          </a:prstGeom>
        </p:spPr>
      </p:pic>
    </p:spTree>
    <p:extLst>
      <p:ext uri="{BB962C8B-B14F-4D97-AF65-F5344CB8AC3E}">
        <p14:creationId xmlns:p14="http://schemas.microsoft.com/office/powerpoint/2010/main" val="6493338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994213-79B0-26A6-2D8A-9A41D8AB33B7}"/>
              </a:ext>
            </a:extLst>
          </p:cNvPr>
          <p:cNvSpPr txBox="1"/>
          <p:nvPr/>
        </p:nvSpPr>
        <p:spPr>
          <a:xfrm>
            <a:off x="294295" y="458567"/>
            <a:ext cx="10918209" cy="5775940"/>
          </a:xfrm>
          <a:prstGeom prst="rect">
            <a:avLst/>
          </a:prstGeom>
          <a:noFill/>
        </p:spPr>
        <p:txBody>
          <a:bodyPr wrap="square">
            <a:spAutoFit/>
          </a:bodyPr>
          <a:lstStyle/>
          <a:p>
            <a:pPr marL="285750" indent="-285750" algn="just">
              <a:spcBef>
                <a:spcPts val="400"/>
              </a:spcBef>
              <a:buFont typeface="Wingdings" panose="05000000000000000000" pitchFamily="2" charset="2"/>
              <a:buChar char="§"/>
            </a:pPr>
            <a:r>
              <a:rPr lang="en-US" sz="2400" b="0" i="1" u="none" strike="noStrike" baseline="0" dirty="0">
                <a:latin typeface="Calibri" panose="020F0502020204030204" pitchFamily="34" charset="0"/>
                <a:cs typeface="Calibri" panose="020F0502020204030204" pitchFamily="34" charset="0"/>
              </a:rPr>
              <a:t>Place the child supine and observe: </a:t>
            </a:r>
            <a:r>
              <a:rPr lang="en-US" sz="2400" b="0" i="0" u="none" strike="noStrike" baseline="0" dirty="0">
                <a:latin typeface="Calibri" panose="020F0502020204030204" pitchFamily="34" charset="0"/>
                <a:cs typeface="Calibri" panose="020F0502020204030204" pitchFamily="34" charset="0"/>
              </a:rPr>
              <a:t>The child lifts the head off the surface when about to be pulled up (6 months). </a:t>
            </a:r>
          </a:p>
          <a:p>
            <a:pPr marL="285750" indent="-285750" algn="just">
              <a:spcBef>
                <a:spcPts val="4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Pull the child to sitting position. Look for head lag: z If head lag is present, the development is &lt;5 months. There may be a slight head lag at beginning of 4 months. </a:t>
            </a:r>
          </a:p>
          <a:p>
            <a:pPr marL="285750" indent="-285750" algn="just">
              <a:spcBef>
                <a:spcPts val="4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If there is no head lag, watch for the support required for sitting: </a:t>
            </a:r>
          </a:p>
          <a:p>
            <a:pPr marL="742950" lvl="1" indent="-285750" algn="just">
              <a:spcBef>
                <a:spcPts val="4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4 months: </a:t>
            </a:r>
            <a:r>
              <a:rPr lang="en-US" sz="2400" b="0" i="0" u="none" strike="noStrike" baseline="0" dirty="0">
                <a:latin typeface="Calibri" panose="020F0502020204030204" pitchFamily="34" charset="0"/>
                <a:cs typeface="Calibri" panose="020F0502020204030204" pitchFamily="34" charset="0"/>
              </a:rPr>
              <a:t>Sits with both hands held </a:t>
            </a:r>
            <a:r>
              <a:rPr lang="en-US" sz="2400" b="1" i="0" u="none" strike="noStrike" baseline="0" dirty="0">
                <a:latin typeface="Calibri" panose="020F0502020204030204" pitchFamily="34" charset="0"/>
                <a:cs typeface="Calibri" panose="020F0502020204030204" pitchFamily="34" charset="0"/>
              </a:rPr>
              <a:t>(Fig. 1.36A)</a:t>
            </a:r>
            <a:r>
              <a:rPr lang="en-US" sz="2400" b="0" i="0" u="none" strike="noStrike" baseline="0" dirty="0">
                <a:latin typeface="Calibri" panose="020F0502020204030204" pitchFamily="34" charset="0"/>
                <a:cs typeface="Calibri" panose="020F0502020204030204" pitchFamily="34" charset="0"/>
              </a:rPr>
              <a:t>. </a:t>
            </a:r>
          </a:p>
          <a:p>
            <a:pPr marL="742950" lvl="1" indent="-285750" algn="just">
              <a:spcBef>
                <a:spcPts val="4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5 months: </a:t>
            </a:r>
            <a:r>
              <a:rPr lang="en-US" sz="2400" b="0" i="0" u="none" strike="noStrike" baseline="0" dirty="0">
                <a:latin typeface="Calibri" panose="020F0502020204030204" pitchFamily="34" charset="0"/>
                <a:cs typeface="Calibri" panose="020F0502020204030204" pitchFamily="34" charset="0"/>
              </a:rPr>
              <a:t>Sits supported in a high chair or mother’s lap. </a:t>
            </a:r>
          </a:p>
          <a:p>
            <a:pPr marL="742950" lvl="1" indent="-285750" algn="just">
              <a:spcBef>
                <a:spcPts val="4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6 months: </a:t>
            </a:r>
            <a:r>
              <a:rPr lang="en-US" sz="2400" b="0" i="0" u="none" strike="noStrike" baseline="0" dirty="0">
                <a:latin typeface="Calibri" panose="020F0502020204030204" pitchFamily="34" charset="0"/>
                <a:cs typeface="Calibri" panose="020F0502020204030204" pitchFamily="34" charset="0"/>
              </a:rPr>
              <a:t>Sits with his own hands on surface for support </a:t>
            </a:r>
            <a:r>
              <a:rPr lang="en-US" sz="2400" b="1" i="0" u="none" strike="noStrike" baseline="0" dirty="0">
                <a:latin typeface="Calibri" panose="020F0502020204030204" pitchFamily="34" charset="0"/>
                <a:cs typeface="Calibri" panose="020F0502020204030204" pitchFamily="34" charset="0"/>
              </a:rPr>
              <a:t>(Fig. 1.36B)</a:t>
            </a:r>
            <a:r>
              <a:rPr lang="en-US" sz="2400" b="0" i="0" u="none" strike="noStrike" baseline="0" dirty="0">
                <a:latin typeface="Calibri" panose="020F0502020204030204" pitchFamily="34" charset="0"/>
                <a:cs typeface="Calibri" panose="020F0502020204030204" pitchFamily="34" charset="0"/>
              </a:rPr>
              <a:t>. </a:t>
            </a:r>
          </a:p>
          <a:p>
            <a:pPr marL="285750" indent="-285750" algn="just">
              <a:spcBef>
                <a:spcPts val="400"/>
              </a:spcBef>
              <a:buFont typeface="Wingdings" panose="05000000000000000000" pitchFamily="2" charset="2"/>
              <a:buChar char="§"/>
            </a:pPr>
            <a:r>
              <a:rPr lang="en-US" sz="2400" dirty="0">
                <a:latin typeface="Calibri" panose="020F0502020204030204" pitchFamily="34" charset="0"/>
                <a:cs typeface="Calibri" panose="020F0502020204030204" pitchFamily="34" charset="0"/>
              </a:rPr>
              <a:t>Hold the child in standing position. By 5–6 months, the child is able to bear most of the weight on legs. </a:t>
            </a:r>
          </a:p>
          <a:p>
            <a:pPr marL="285750" indent="-285750" algn="just">
              <a:spcBef>
                <a:spcPts val="400"/>
              </a:spcBef>
              <a:buFont typeface="Wingdings" panose="05000000000000000000" pitchFamily="2" charset="2"/>
              <a:buChar char="§"/>
            </a:pPr>
            <a:r>
              <a:rPr lang="en-US" sz="2400" i="1" dirty="0">
                <a:latin typeface="Calibri" panose="020F0502020204030204" pitchFamily="34" charset="0"/>
                <a:cs typeface="Calibri" panose="020F0502020204030204" pitchFamily="34" charset="0"/>
              </a:rPr>
              <a:t>Show a mirror: </a:t>
            </a:r>
            <a:r>
              <a:rPr lang="en-US" sz="2400" dirty="0">
                <a:latin typeface="Calibri" panose="020F0502020204030204" pitchFamily="34" charset="0"/>
                <a:cs typeface="Calibri" panose="020F0502020204030204" pitchFamily="34" charset="0"/>
              </a:rPr>
              <a:t>Smiles at mirror image by 6 months. </a:t>
            </a:r>
          </a:p>
          <a:p>
            <a:pPr marL="285750" indent="-285750" algn="just">
              <a:spcBef>
                <a:spcPts val="400"/>
              </a:spcBef>
              <a:buFont typeface="Wingdings" panose="05000000000000000000" pitchFamily="2" charset="2"/>
              <a:buChar char="§"/>
            </a:pPr>
            <a:r>
              <a:rPr lang="en-US" sz="2400" dirty="0">
                <a:latin typeface="Calibri" panose="020F0502020204030204" pitchFamily="34" charset="0"/>
                <a:cs typeface="Calibri" panose="020F0502020204030204" pitchFamily="34" charset="0"/>
              </a:rPr>
              <a:t>Observe the speech: </a:t>
            </a:r>
          </a:p>
          <a:p>
            <a:pPr marL="742950" lvl="1" indent="-285750" algn="just">
              <a:spcBef>
                <a:spcPts val="4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4 </a:t>
            </a:r>
            <a:r>
              <a:rPr lang="en-US" sz="2400" i="1" dirty="0">
                <a:latin typeface="Calibri" panose="020F0502020204030204" pitchFamily="34" charset="0"/>
                <a:cs typeface="Calibri" panose="020F0502020204030204" pitchFamily="34" charset="0"/>
              </a:rPr>
              <a:t>months: </a:t>
            </a:r>
            <a:r>
              <a:rPr lang="en-US" sz="2400" dirty="0">
                <a:latin typeface="Calibri" panose="020F0502020204030204" pitchFamily="34" charset="0"/>
                <a:cs typeface="Calibri" panose="020F0502020204030204" pitchFamily="34" charset="0"/>
              </a:rPr>
              <a:t>Laughs aloud. </a:t>
            </a:r>
          </a:p>
          <a:p>
            <a:pPr marL="742950" lvl="1" indent="-285750" algn="just">
              <a:spcBef>
                <a:spcPts val="4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5 </a:t>
            </a:r>
            <a:r>
              <a:rPr lang="en-US" sz="2400" i="1" dirty="0">
                <a:latin typeface="Calibri" panose="020F0502020204030204" pitchFamily="34" charset="0"/>
                <a:cs typeface="Calibri" panose="020F0502020204030204" pitchFamily="34" charset="0"/>
              </a:rPr>
              <a:t>months: </a:t>
            </a:r>
            <a:r>
              <a:rPr lang="en-US" sz="2400" dirty="0">
                <a:latin typeface="Calibri" panose="020F0502020204030204" pitchFamily="34" charset="0"/>
                <a:cs typeface="Calibri" panose="020F0502020204030204" pitchFamily="34" charset="0"/>
              </a:rPr>
              <a:t>Speaks </a:t>
            </a:r>
            <a:r>
              <a:rPr lang="en-US" sz="2400" i="1" dirty="0">
                <a:latin typeface="Calibri" panose="020F0502020204030204" pitchFamily="34" charset="0"/>
                <a:cs typeface="Calibri" panose="020F0502020204030204" pitchFamily="34" charset="0"/>
              </a:rPr>
              <a:t>Ah-goo</a:t>
            </a:r>
            <a:r>
              <a:rPr lang="en-US" sz="2400" dirty="0">
                <a:latin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83A0F705-85D8-D535-5E61-F9C1C79839EE}"/>
              </a:ext>
            </a:extLst>
          </p:cNvPr>
          <p:cNvPicPr>
            <a:picLocks noChangeAspect="1"/>
          </p:cNvPicPr>
          <p:nvPr/>
        </p:nvPicPr>
        <p:blipFill>
          <a:blip r:embed="rId2"/>
          <a:stretch>
            <a:fillRect/>
          </a:stretch>
        </p:blipFill>
        <p:spPr>
          <a:xfrm>
            <a:off x="7754145" y="4208573"/>
            <a:ext cx="3069027" cy="2025934"/>
          </a:xfrm>
          <a:prstGeom prst="rect">
            <a:avLst/>
          </a:prstGeom>
        </p:spPr>
      </p:pic>
    </p:spTree>
    <p:extLst>
      <p:ext uri="{BB962C8B-B14F-4D97-AF65-F5344CB8AC3E}">
        <p14:creationId xmlns:p14="http://schemas.microsoft.com/office/powerpoint/2010/main" val="5763293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81538AE-EFEB-415B-7BA5-7E7717F955AF}"/>
              </a:ext>
            </a:extLst>
          </p:cNvPr>
          <p:cNvSpPr txBox="1"/>
          <p:nvPr/>
        </p:nvSpPr>
        <p:spPr>
          <a:xfrm>
            <a:off x="315635" y="487025"/>
            <a:ext cx="11081982" cy="2616101"/>
          </a:xfrm>
          <a:prstGeom prst="rect">
            <a:avLst/>
          </a:prstGeom>
          <a:noFill/>
        </p:spPr>
        <p:txBody>
          <a:bodyPr wrap="square">
            <a:spAutoFit/>
          </a:bodyPr>
          <a:lstStyle/>
          <a:p>
            <a:pPr algn="just">
              <a:spcBef>
                <a:spcPts val="600"/>
              </a:spcBef>
            </a:pPr>
            <a:r>
              <a:rPr lang="en-US" sz="2200" b="1" i="0" u="none" strike="noStrike" baseline="0" dirty="0">
                <a:latin typeface="Calibri" panose="020F0502020204030204" pitchFamily="34" charset="0"/>
                <a:cs typeface="Calibri" panose="020F0502020204030204" pitchFamily="34" charset="0"/>
              </a:rPr>
              <a:t>Between 6 and 12 Months </a:t>
            </a:r>
            <a:endParaRPr lang="en-US" sz="2200" b="0" i="0" u="none" strike="noStrike" baseline="0" dirty="0">
              <a:latin typeface="Calibri" panose="020F0502020204030204" pitchFamily="34" charset="0"/>
              <a:cs typeface="Calibri" panose="020F0502020204030204" pitchFamily="34" charset="0"/>
            </a:endParaRPr>
          </a:p>
          <a:p>
            <a:pPr marL="285750" indent="-285750" algn="just">
              <a:spcBef>
                <a:spcPts val="600"/>
              </a:spcBef>
              <a:buFont typeface="Wingdings" panose="05000000000000000000" pitchFamily="2" charset="2"/>
              <a:buChar char="§"/>
            </a:pPr>
            <a:r>
              <a:rPr lang="en-US" sz="2200" b="0" i="0" u="none" strike="noStrike" baseline="0" dirty="0">
                <a:latin typeface="Calibri" panose="020F0502020204030204" pitchFamily="34" charset="0"/>
                <a:cs typeface="Calibri" panose="020F0502020204030204" pitchFamily="34" charset="0"/>
              </a:rPr>
              <a:t>Observe the child’s interest, alertness, and quality of vocalization/language as he sits or moves around. Does he differentiate between family and strangers? Also, notice interaction with mother, e.g., in peek-a-boo and pat-a-cake games </a:t>
            </a:r>
          </a:p>
          <a:p>
            <a:pPr marL="285750" indent="-285750" algn="just">
              <a:spcBef>
                <a:spcPts val="600"/>
              </a:spcBef>
              <a:buFont typeface="Wingdings" panose="05000000000000000000" pitchFamily="2" charset="2"/>
              <a:buChar char="§"/>
            </a:pPr>
            <a:r>
              <a:rPr lang="en-US" sz="2200" i="1" dirty="0">
                <a:latin typeface="Calibri" panose="020F0502020204030204" pitchFamily="34" charset="0"/>
                <a:cs typeface="Calibri" panose="020F0502020204030204" pitchFamily="34" charset="0"/>
              </a:rPr>
              <a:t>Offer a cube: </a:t>
            </a:r>
            <a:r>
              <a:rPr lang="en-US" sz="2200" dirty="0">
                <a:latin typeface="Calibri" panose="020F0502020204030204" pitchFamily="34" charset="0"/>
                <a:cs typeface="Calibri" panose="020F0502020204030204" pitchFamily="34" charset="0"/>
              </a:rPr>
              <a:t>With the child sitting in the mother’s lap, place a cube on the table in front of the child. Observe, how the child approaches the cube and also observe what the child does with it:</a:t>
            </a:r>
          </a:p>
        </p:txBody>
      </p:sp>
      <p:pic>
        <p:nvPicPr>
          <p:cNvPr id="2" name="Picture 1">
            <a:extLst>
              <a:ext uri="{FF2B5EF4-FFF2-40B4-BE49-F238E27FC236}">
                <a16:creationId xmlns:a16="http://schemas.microsoft.com/office/drawing/2014/main" id="{99552637-512A-E294-14C6-EF8A49A11E7A}"/>
              </a:ext>
            </a:extLst>
          </p:cNvPr>
          <p:cNvPicPr>
            <a:picLocks noChangeAspect="1"/>
          </p:cNvPicPr>
          <p:nvPr/>
        </p:nvPicPr>
        <p:blipFill>
          <a:blip r:embed="rId2"/>
          <a:stretch>
            <a:fillRect/>
          </a:stretch>
        </p:blipFill>
        <p:spPr>
          <a:xfrm>
            <a:off x="6856660" y="3477876"/>
            <a:ext cx="2191893" cy="2543679"/>
          </a:xfrm>
          <a:prstGeom prst="rect">
            <a:avLst/>
          </a:prstGeom>
        </p:spPr>
      </p:pic>
      <p:pic>
        <p:nvPicPr>
          <p:cNvPr id="6" name="Picture 5">
            <a:extLst>
              <a:ext uri="{FF2B5EF4-FFF2-40B4-BE49-F238E27FC236}">
                <a16:creationId xmlns:a16="http://schemas.microsoft.com/office/drawing/2014/main" id="{5781A25F-08B2-C254-FD93-3A5E2F0EEBF0}"/>
              </a:ext>
            </a:extLst>
          </p:cNvPr>
          <p:cNvPicPr>
            <a:picLocks noChangeAspect="1"/>
          </p:cNvPicPr>
          <p:nvPr/>
        </p:nvPicPr>
        <p:blipFill>
          <a:blip r:embed="rId3"/>
          <a:stretch>
            <a:fillRect/>
          </a:stretch>
        </p:blipFill>
        <p:spPr>
          <a:xfrm>
            <a:off x="9199613" y="3477876"/>
            <a:ext cx="2404001" cy="2543679"/>
          </a:xfrm>
          <a:prstGeom prst="rect">
            <a:avLst/>
          </a:prstGeom>
        </p:spPr>
      </p:pic>
      <p:sp>
        <p:nvSpPr>
          <p:cNvPr id="5" name="TextBox 4">
            <a:extLst>
              <a:ext uri="{FF2B5EF4-FFF2-40B4-BE49-F238E27FC236}">
                <a16:creationId xmlns:a16="http://schemas.microsoft.com/office/drawing/2014/main" id="{20A0B7C1-3C4E-309A-4940-D3F2EC779EBB}"/>
              </a:ext>
            </a:extLst>
          </p:cNvPr>
          <p:cNvSpPr txBox="1"/>
          <p:nvPr/>
        </p:nvSpPr>
        <p:spPr>
          <a:xfrm>
            <a:off x="143435" y="3277821"/>
            <a:ext cx="6562165" cy="3370153"/>
          </a:xfrm>
          <a:prstGeom prst="rect">
            <a:avLst/>
          </a:prstGeom>
          <a:noFill/>
        </p:spPr>
        <p:txBody>
          <a:bodyPr wrap="square">
            <a:spAutoFit/>
          </a:bodyPr>
          <a:lstStyle/>
          <a:p>
            <a:pPr marL="742950" lvl="1" indent="-285750" algn="just">
              <a:spcBef>
                <a:spcPts val="600"/>
              </a:spcBef>
              <a:buFont typeface="Arial" panose="020B0604020202020204" pitchFamily="34" charset="0"/>
              <a:buChar char="•"/>
            </a:pPr>
            <a:r>
              <a:rPr lang="en-US" sz="2200" i="1" dirty="0">
                <a:latin typeface="Calibri" panose="020F0502020204030204" pitchFamily="34" charset="0"/>
                <a:cs typeface="Calibri" panose="020F0502020204030204" pitchFamily="34" charset="0"/>
              </a:rPr>
              <a:t>6 months: </a:t>
            </a:r>
            <a:r>
              <a:rPr lang="en-US" sz="2200" dirty="0">
                <a:latin typeface="Calibri" panose="020F0502020204030204" pitchFamily="34" charset="0"/>
                <a:cs typeface="Calibri" panose="020F0502020204030204" pitchFamily="34" charset="0"/>
              </a:rPr>
              <a:t>Approaches cube with fingers and holds cube with the palm on the ulnar. </a:t>
            </a:r>
            <a:r>
              <a:rPr lang="en-US" sz="2200" i="1" dirty="0" err="1">
                <a:latin typeface="Calibri" panose="020F0502020204030204" pitchFamily="34" charset="0"/>
                <a:cs typeface="Calibri" panose="020F0502020204030204" pitchFamily="34" charset="0"/>
              </a:rPr>
              <a:t>Unidextrous</a:t>
            </a:r>
            <a:r>
              <a:rPr lang="en-US" sz="2200" i="1" dirty="0">
                <a:latin typeface="Calibri" panose="020F0502020204030204" pitchFamily="34" charset="0"/>
                <a:cs typeface="Calibri" panose="020F0502020204030204" pitchFamily="34" charset="0"/>
              </a:rPr>
              <a:t> approach</a:t>
            </a:r>
            <a:r>
              <a:rPr lang="en-US" sz="2200" dirty="0">
                <a:latin typeface="Calibri" panose="020F0502020204030204" pitchFamily="34" charset="0"/>
                <a:cs typeface="Calibri" panose="020F0502020204030204" pitchFamily="34" charset="0"/>
              </a:rPr>
              <a:t>. </a:t>
            </a:r>
          </a:p>
          <a:p>
            <a:pPr marL="742950" lvl="1" indent="-285750" algn="just">
              <a:spcBef>
                <a:spcPts val="600"/>
              </a:spcBef>
              <a:buFont typeface="Arial" panose="020B0604020202020204" pitchFamily="34" charset="0"/>
              <a:buChar char="•"/>
            </a:pPr>
            <a:r>
              <a:rPr lang="en-US" sz="2200" i="1" dirty="0">
                <a:latin typeface="Calibri" panose="020F0502020204030204" pitchFamily="34" charset="0"/>
                <a:cs typeface="Calibri" panose="020F0502020204030204" pitchFamily="34" charset="0"/>
              </a:rPr>
              <a:t>7 months: </a:t>
            </a:r>
            <a:r>
              <a:rPr lang="en-US" sz="2200" dirty="0">
                <a:latin typeface="Calibri" panose="020F0502020204030204" pitchFamily="34" charset="0"/>
                <a:cs typeface="Calibri" panose="020F0502020204030204" pitchFamily="34" charset="0"/>
              </a:rPr>
              <a:t>Radial </a:t>
            </a:r>
            <a:r>
              <a:rPr lang="en-US" sz="2200" i="1" dirty="0">
                <a:latin typeface="Calibri" panose="020F0502020204030204" pitchFamily="34" charset="0"/>
                <a:cs typeface="Calibri" panose="020F0502020204030204" pitchFamily="34" charset="0"/>
              </a:rPr>
              <a:t>palmar grasp </a:t>
            </a:r>
            <a:r>
              <a:rPr lang="en-US" sz="2200" dirty="0">
                <a:latin typeface="Calibri" panose="020F0502020204030204" pitchFamily="34" charset="0"/>
                <a:cs typeface="Calibri" panose="020F0502020204030204" pitchFamily="34" charset="0"/>
              </a:rPr>
              <a:t>of cube. </a:t>
            </a:r>
          </a:p>
          <a:p>
            <a:pPr marL="742950" lvl="1" indent="-285750" algn="just">
              <a:spcBef>
                <a:spcPts val="600"/>
              </a:spcBef>
              <a:buFont typeface="Arial" panose="020B0604020202020204" pitchFamily="34" charset="0"/>
              <a:buChar char="•"/>
            </a:pPr>
            <a:r>
              <a:rPr lang="en-US" sz="2200" i="1" dirty="0">
                <a:latin typeface="Calibri" panose="020F0502020204030204" pitchFamily="34" charset="0"/>
                <a:cs typeface="Calibri" panose="020F0502020204030204" pitchFamily="34" charset="0"/>
              </a:rPr>
              <a:t>8 months</a:t>
            </a:r>
            <a:r>
              <a:rPr lang="en-US" sz="2200" dirty="0">
                <a:latin typeface="Calibri" panose="020F0502020204030204" pitchFamily="34" charset="0"/>
                <a:cs typeface="Calibri" panose="020F0502020204030204" pitchFamily="34" charset="0"/>
              </a:rPr>
              <a:t>: </a:t>
            </a:r>
            <a:r>
              <a:rPr lang="en-US" sz="2200" i="1" dirty="0">
                <a:latin typeface="Calibri" panose="020F0502020204030204" pitchFamily="34" charset="0"/>
                <a:cs typeface="Calibri" panose="020F0502020204030204" pitchFamily="34" charset="0"/>
              </a:rPr>
              <a:t>Scissor grasp </a:t>
            </a:r>
            <a:r>
              <a:rPr lang="en-US" sz="2200" dirty="0">
                <a:latin typeface="Calibri" panose="020F0502020204030204" pitchFamily="34" charset="0"/>
                <a:cs typeface="Calibri" panose="020F0502020204030204" pitchFamily="34" charset="0"/>
              </a:rPr>
              <a:t>(using all four fingers against the thumb). </a:t>
            </a:r>
          </a:p>
          <a:p>
            <a:pPr marL="742950" lvl="1" indent="-285750" algn="just">
              <a:spcBef>
                <a:spcPts val="600"/>
              </a:spcBef>
              <a:buFont typeface="Arial" panose="020B0604020202020204" pitchFamily="34" charset="0"/>
              <a:buChar char="•"/>
            </a:pPr>
            <a:r>
              <a:rPr lang="en-US" sz="2200" i="1" dirty="0">
                <a:latin typeface="Calibri" panose="020F0502020204030204" pitchFamily="34" charset="0"/>
                <a:cs typeface="Calibri" panose="020F0502020204030204" pitchFamily="34" charset="0"/>
              </a:rPr>
              <a:t>9–12 months: </a:t>
            </a:r>
            <a:r>
              <a:rPr lang="en-US" sz="2200" dirty="0">
                <a:latin typeface="Calibri" panose="020F0502020204030204" pitchFamily="34" charset="0"/>
                <a:cs typeface="Calibri" panose="020F0502020204030204" pitchFamily="34" charset="0"/>
              </a:rPr>
              <a:t>Approaches cube by index finger and holds cube steady with index finger and thumb. This is </a:t>
            </a:r>
            <a:r>
              <a:rPr lang="en-US" sz="2200" i="1" dirty="0">
                <a:latin typeface="Calibri" panose="020F0502020204030204" pitchFamily="34" charset="0"/>
                <a:cs typeface="Calibri" panose="020F0502020204030204" pitchFamily="34" charset="0"/>
              </a:rPr>
              <a:t>mature grasp </a:t>
            </a:r>
            <a:endParaRPr lang="en-US"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11322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ADFFE-FFC5-112E-9318-901D9183A84D}"/>
              </a:ext>
            </a:extLst>
          </p:cNvPr>
          <p:cNvSpPr>
            <a:spLocks noGrp="1"/>
          </p:cNvSpPr>
          <p:nvPr>
            <p:ph type="title"/>
          </p:nvPr>
        </p:nvSpPr>
        <p:spPr>
          <a:xfrm>
            <a:off x="382386" y="431656"/>
            <a:ext cx="10515600" cy="698876"/>
          </a:xfrm>
        </p:spPr>
        <p:txBody>
          <a:bodyPr/>
          <a:lstStyle/>
          <a:p>
            <a:pPr algn="l"/>
            <a:r>
              <a:rPr lang="en-GB" b="1" dirty="0">
                <a:solidFill>
                  <a:srgbClr val="FF0000"/>
                </a:solidFill>
              </a:rPr>
              <a:t>Factors Affecting Growth and Development</a:t>
            </a:r>
            <a:endParaRPr lang="en-IN" b="1" dirty="0">
              <a:solidFill>
                <a:srgbClr val="FF0000"/>
              </a:solidFill>
            </a:endParaRPr>
          </a:p>
        </p:txBody>
      </p:sp>
      <p:sp>
        <p:nvSpPr>
          <p:cNvPr id="3" name="Content Placeholder 2">
            <a:extLst>
              <a:ext uri="{FF2B5EF4-FFF2-40B4-BE49-F238E27FC236}">
                <a16:creationId xmlns:a16="http://schemas.microsoft.com/office/drawing/2014/main" id="{64099EB4-48DF-6108-0BFE-5B03247038E1}"/>
              </a:ext>
            </a:extLst>
          </p:cNvPr>
          <p:cNvSpPr>
            <a:spLocks noGrp="1"/>
          </p:cNvSpPr>
          <p:nvPr>
            <p:ph idx="1"/>
          </p:nvPr>
        </p:nvSpPr>
        <p:spPr>
          <a:xfrm>
            <a:off x="382386" y="1280914"/>
            <a:ext cx="10515600" cy="1996495"/>
          </a:xfrm>
        </p:spPr>
        <p:txBody>
          <a:bodyPr/>
          <a:lstStyle/>
          <a:p>
            <a:pPr marL="514350" indent="-514350">
              <a:buFont typeface="+mj-lt"/>
              <a:buAutoNum type="arabicPeriod"/>
            </a:pPr>
            <a:r>
              <a:rPr lang="en-IN" dirty="0"/>
              <a:t>Factors Affecting </a:t>
            </a:r>
            <a:r>
              <a:rPr lang="en-IN" dirty="0" err="1"/>
              <a:t>Fetal</a:t>
            </a:r>
            <a:r>
              <a:rPr lang="en-IN" dirty="0"/>
              <a:t> Growth</a:t>
            </a:r>
          </a:p>
          <a:p>
            <a:pPr marL="0" indent="0">
              <a:buNone/>
            </a:pPr>
            <a:endParaRPr lang="en-IN" dirty="0"/>
          </a:p>
          <a:p>
            <a:pPr marL="514350" indent="-514350">
              <a:buFont typeface="+mj-lt"/>
              <a:buAutoNum type="arabicPeriod"/>
            </a:pPr>
            <a:r>
              <a:rPr lang="en-IN" dirty="0"/>
              <a:t>Factors Affecting Postnatal Growth</a:t>
            </a:r>
          </a:p>
        </p:txBody>
      </p:sp>
    </p:spTree>
    <p:extLst>
      <p:ext uri="{BB962C8B-B14F-4D97-AF65-F5344CB8AC3E}">
        <p14:creationId xmlns:p14="http://schemas.microsoft.com/office/powerpoint/2010/main" val="41146121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BF3883-C6C0-C251-0CAA-19298F3A60CC}"/>
              </a:ext>
            </a:extLst>
          </p:cNvPr>
          <p:cNvSpPr txBox="1"/>
          <p:nvPr/>
        </p:nvSpPr>
        <p:spPr>
          <a:xfrm>
            <a:off x="354842" y="441443"/>
            <a:ext cx="8269205" cy="5139869"/>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As soon as the child takes one cube, offer the second cube: </a:t>
            </a:r>
          </a:p>
          <a:p>
            <a:pPr marL="628650" lvl="1" indent="-17145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5 months: </a:t>
            </a:r>
            <a:r>
              <a:rPr lang="en-US" sz="2400" b="0" i="0" u="none" strike="noStrike" baseline="0" dirty="0">
                <a:latin typeface="Calibri" panose="020F0502020204030204" pitchFamily="34" charset="0"/>
                <a:cs typeface="Calibri" panose="020F0502020204030204" pitchFamily="34" charset="0"/>
              </a:rPr>
              <a:t>Drops first cube when second is offered. </a:t>
            </a:r>
          </a:p>
          <a:p>
            <a:pPr marL="628650" lvl="1" indent="-17145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6 months: </a:t>
            </a:r>
            <a:r>
              <a:rPr lang="en-US" sz="2400" b="0" i="0" u="none" strike="noStrike" baseline="0" dirty="0">
                <a:latin typeface="Calibri" panose="020F0502020204030204" pitchFamily="34" charset="0"/>
                <a:cs typeface="Calibri" panose="020F0502020204030204" pitchFamily="34" charset="0"/>
              </a:rPr>
              <a:t>Retains the first cube in hand and takes the second cube also. Transfers from one hand to another. </a:t>
            </a:r>
          </a:p>
          <a:p>
            <a:pPr marL="628650" lvl="1" indent="-17145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9 months: </a:t>
            </a:r>
            <a:r>
              <a:rPr lang="en-US" sz="2400" b="0" i="0" u="none" strike="noStrike" baseline="0" dirty="0">
                <a:latin typeface="Calibri" panose="020F0502020204030204" pitchFamily="34" charset="0"/>
                <a:cs typeface="Calibri" panose="020F0502020204030204" pitchFamily="34" charset="0"/>
              </a:rPr>
              <a:t>Compares two cubes by bringing them together. </a:t>
            </a:r>
          </a:p>
          <a:p>
            <a:pPr algn="just">
              <a:spcBef>
                <a:spcPts val="600"/>
              </a:spcBef>
            </a:pPr>
            <a:endParaRPr lang="en-IN" sz="2400" b="0" i="0" u="none" strike="noStrike" baseline="0" dirty="0">
              <a:latin typeface="Calibri" panose="020F0502020204030204" pitchFamily="34" charset="0"/>
              <a:cs typeface="Calibri" panose="020F0502020204030204" pitchFamily="34" charset="0"/>
            </a:endParaRP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Offer a pellet. Watch the approach and the grasp: </a:t>
            </a:r>
          </a:p>
          <a:p>
            <a:pPr marL="800100" lvl="1"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7–9 months: </a:t>
            </a:r>
            <a:r>
              <a:rPr lang="en-US" sz="2400" b="0" i="0" u="none" strike="noStrike" baseline="0" dirty="0">
                <a:latin typeface="Calibri" panose="020F0502020204030204" pitchFamily="34" charset="0"/>
                <a:cs typeface="Calibri" panose="020F0502020204030204" pitchFamily="34" charset="0"/>
              </a:rPr>
              <a:t>Approaches with all the fingers/hand (rakes). Not able to pick it up. </a:t>
            </a:r>
          </a:p>
          <a:p>
            <a:pPr marL="800100" lvl="1"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9–12 months: </a:t>
            </a:r>
            <a:r>
              <a:rPr lang="en-US" sz="2400" b="0" i="0" u="none" strike="noStrike" baseline="0" dirty="0">
                <a:latin typeface="Calibri" panose="020F0502020204030204" pitchFamily="34" charset="0"/>
                <a:cs typeface="Calibri" panose="020F0502020204030204" pitchFamily="34" charset="0"/>
              </a:rPr>
              <a:t>Able to pick up the pellet between tip of thumb and forefinger. </a:t>
            </a:r>
          </a:p>
          <a:p>
            <a:pPr algn="just">
              <a:spcBef>
                <a:spcPts val="600"/>
              </a:spcBef>
            </a:pPr>
            <a:endParaRPr lang="en-IN" sz="2400" b="0" i="0" u="none" strike="noStrike" baseline="0"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0E4C904C-2328-4B93-955A-3D0562B520BA}"/>
              </a:ext>
            </a:extLst>
          </p:cNvPr>
          <p:cNvPicPr>
            <a:picLocks noChangeAspect="1"/>
          </p:cNvPicPr>
          <p:nvPr/>
        </p:nvPicPr>
        <p:blipFill>
          <a:blip r:embed="rId2"/>
          <a:stretch>
            <a:fillRect/>
          </a:stretch>
        </p:blipFill>
        <p:spPr>
          <a:xfrm>
            <a:off x="8826926" y="1400290"/>
            <a:ext cx="3010232" cy="3073098"/>
          </a:xfrm>
          <a:prstGeom prst="rect">
            <a:avLst/>
          </a:prstGeom>
        </p:spPr>
      </p:pic>
    </p:spTree>
    <p:extLst>
      <p:ext uri="{BB962C8B-B14F-4D97-AF65-F5344CB8AC3E}">
        <p14:creationId xmlns:p14="http://schemas.microsoft.com/office/powerpoint/2010/main" val="28920862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63301CB-CA58-7EEB-0978-99FFDF6BA0A7}"/>
              </a:ext>
            </a:extLst>
          </p:cNvPr>
          <p:cNvSpPr txBox="1"/>
          <p:nvPr/>
        </p:nvSpPr>
        <p:spPr>
          <a:xfrm>
            <a:off x="403696" y="521919"/>
            <a:ext cx="10837067" cy="4847481"/>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Place the child in the sitting posture and observe: </a:t>
            </a:r>
          </a:p>
          <a:p>
            <a:pPr marL="800100" lvl="1"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7 months: </a:t>
            </a:r>
            <a:r>
              <a:rPr lang="en-US" sz="2400" b="0" i="0" u="none" strike="noStrike" baseline="0" dirty="0">
                <a:latin typeface="Calibri" panose="020F0502020204030204" pitchFamily="34" charset="0"/>
                <a:cs typeface="Calibri" panose="020F0502020204030204" pitchFamily="34" charset="0"/>
              </a:rPr>
              <a:t>Can sit unsupported, momentarily. </a:t>
            </a:r>
          </a:p>
          <a:p>
            <a:pPr marL="800100" lvl="1"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8 months: </a:t>
            </a:r>
            <a:r>
              <a:rPr lang="en-US" sz="2400" b="0" i="0" u="none" strike="noStrike" baseline="0" dirty="0">
                <a:latin typeface="Calibri" panose="020F0502020204030204" pitchFamily="34" charset="0"/>
                <a:cs typeface="Calibri" panose="020F0502020204030204" pitchFamily="34" charset="0"/>
              </a:rPr>
              <a:t>Can sit steadily on floor without support. </a:t>
            </a:r>
          </a:p>
          <a:p>
            <a:pPr marL="800100" lvl="1"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10 months: </a:t>
            </a:r>
            <a:r>
              <a:rPr lang="en-US" sz="2400" b="0" i="0" u="none" strike="noStrike" baseline="0" dirty="0">
                <a:latin typeface="Calibri" panose="020F0502020204030204" pitchFamily="34" charset="0"/>
                <a:cs typeface="Calibri" panose="020F0502020204030204" pitchFamily="34" charset="0"/>
              </a:rPr>
              <a:t>Sits steadily. Can pivot around.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Place in the prone position and observe for creeping (9–10 months).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Pull to the stand position. Also watch, if he can walk around holding on to furniture. </a:t>
            </a:r>
          </a:p>
          <a:p>
            <a:pPr marL="628650" lvl="1" indent="-17145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9–10 months: </a:t>
            </a:r>
            <a:r>
              <a:rPr lang="en-US" sz="2400" b="0" i="0" u="none" strike="noStrike" baseline="0" dirty="0">
                <a:latin typeface="Calibri" panose="020F0502020204030204" pitchFamily="34" charset="0"/>
                <a:cs typeface="Calibri" panose="020F0502020204030204" pitchFamily="34" charset="0"/>
              </a:rPr>
              <a:t>Stands holding on to furniture, pulls to stand. </a:t>
            </a:r>
          </a:p>
          <a:p>
            <a:pPr marL="628650" lvl="1" indent="-17145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10–11 months: </a:t>
            </a:r>
            <a:r>
              <a:rPr lang="en-US" sz="2400" b="0" i="0" u="none" strike="noStrike" baseline="0" dirty="0">
                <a:latin typeface="Calibri" panose="020F0502020204030204" pitchFamily="34" charset="0"/>
                <a:cs typeface="Calibri" panose="020F0502020204030204" pitchFamily="34" charset="0"/>
              </a:rPr>
              <a:t>Can walk around holding onto the furniture. </a:t>
            </a:r>
          </a:p>
          <a:p>
            <a:pPr marL="628650" lvl="1" indent="-17145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12–13 months: </a:t>
            </a:r>
            <a:r>
              <a:rPr lang="en-US" sz="2400" b="0" i="0" u="none" strike="noStrike" baseline="0" dirty="0">
                <a:latin typeface="Calibri" panose="020F0502020204030204" pitchFamily="34" charset="0"/>
                <a:cs typeface="Calibri" panose="020F0502020204030204" pitchFamily="34" charset="0"/>
              </a:rPr>
              <a:t>Stands independently, takes a few independent steps </a:t>
            </a:r>
          </a:p>
          <a:p>
            <a:pPr algn="just">
              <a:spcBef>
                <a:spcPts val="600"/>
              </a:spcBef>
            </a:pPr>
            <a:endParaRPr lang="en-IN" sz="24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92809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B937E3-1198-D238-42B6-288B3D542AA6}"/>
              </a:ext>
            </a:extLst>
          </p:cNvPr>
          <p:cNvSpPr txBox="1"/>
          <p:nvPr/>
        </p:nvSpPr>
        <p:spPr>
          <a:xfrm>
            <a:off x="475129" y="1064131"/>
            <a:ext cx="7970602" cy="5278368"/>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Watch his gait and assess its maturity. Observe his interest in toys or pictures. Does he point at things to ask for them? </a:t>
            </a:r>
          </a:p>
          <a:p>
            <a:pPr marL="342900" indent="-342900" algn="just">
              <a:spcBef>
                <a:spcPts val="600"/>
              </a:spcBef>
              <a:buFont typeface="Wingdings" panose="05000000000000000000" pitchFamily="2" charset="2"/>
              <a:buChar char="§"/>
            </a:pPr>
            <a:r>
              <a:rPr lang="en-US" sz="2400" b="0" i="1" u="none" strike="noStrike" baseline="0" dirty="0">
                <a:latin typeface="Calibri" panose="020F0502020204030204" pitchFamily="34" charset="0"/>
                <a:cs typeface="Calibri" panose="020F0502020204030204" pitchFamily="34" charset="0"/>
              </a:rPr>
              <a:t>Offer 10 cubes: </a:t>
            </a:r>
            <a:r>
              <a:rPr lang="en-US" sz="2400" b="0" i="0" u="none" strike="noStrike" baseline="0" dirty="0">
                <a:latin typeface="Calibri" panose="020F0502020204030204" pitchFamily="34" charset="0"/>
                <a:cs typeface="Calibri" panose="020F0502020204030204" pitchFamily="34" charset="0"/>
              </a:rPr>
              <a:t>Show him how to build a tower and then let him do the same. This process is known as </a:t>
            </a:r>
            <a:r>
              <a:rPr lang="en-US" sz="2400" b="0" i="1" u="none" strike="noStrike" baseline="0" dirty="0">
                <a:latin typeface="Calibri" panose="020F0502020204030204" pitchFamily="34" charset="0"/>
                <a:cs typeface="Calibri" panose="020F0502020204030204" pitchFamily="34" charset="0"/>
              </a:rPr>
              <a:t>imitating</a:t>
            </a:r>
            <a:r>
              <a:rPr lang="en-US" sz="2400" b="0" i="0" u="none" strike="noStrike" baseline="0" dirty="0">
                <a:latin typeface="Calibri" panose="020F0502020204030204" pitchFamily="34" charset="0"/>
                <a:cs typeface="Calibri" panose="020F0502020204030204" pitchFamily="34" charset="0"/>
              </a:rPr>
              <a:t>. See how many cubes he can utilize in building a tower </a:t>
            </a:r>
            <a:r>
              <a:rPr lang="en-US" sz="2400" b="1" i="0" u="none" strike="noStrike" baseline="0" dirty="0">
                <a:latin typeface="Calibri" panose="020F0502020204030204" pitchFamily="34" charset="0"/>
                <a:cs typeface="Calibri" panose="020F0502020204030204" pitchFamily="34" charset="0"/>
              </a:rPr>
              <a:t>(Fig. 1.37)</a:t>
            </a:r>
            <a:r>
              <a:rPr lang="en-US" sz="2400" b="0" i="0" u="none" strike="noStrike" baseline="0" dirty="0">
                <a:latin typeface="Calibri" panose="020F0502020204030204" pitchFamily="34" charset="0"/>
                <a:cs typeface="Calibri" panose="020F0502020204030204" pitchFamily="34" charset="0"/>
              </a:rPr>
              <a:t>.</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 </a:t>
            </a:r>
            <a:r>
              <a:rPr lang="en-US" sz="2400" b="0" i="1" u="none" strike="noStrike" baseline="0" dirty="0">
                <a:latin typeface="Calibri" panose="020F0502020204030204" pitchFamily="34" charset="0"/>
                <a:cs typeface="Calibri" panose="020F0502020204030204" pitchFamily="34" charset="0"/>
              </a:rPr>
              <a:t>15 months: </a:t>
            </a:r>
            <a:r>
              <a:rPr lang="en-US" sz="2400" b="0" i="0" u="none" strike="noStrike" baseline="0" dirty="0">
                <a:latin typeface="Calibri" panose="020F0502020204030204" pitchFamily="34" charset="0"/>
                <a:cs typeface="Calibri" panose="020F0502020204030204" pitchFamily="34" charset="0"/>
              </a:rPr>
              <a:t>Tower of 2 cubes.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18 months: </a:t>
            </a:r>
            <a:r>
              <a:rPr lang="en-US" sz="2400" b="0" i="0" u="none" strike="noStrike" baseline="0" dirty="0">
                <a:latin typeface="Calibri" panose="020F0502020204030204" pitchFamily="34" charset="0"/>
                <a:cs typeface="Calibri" panose="020F0502020204030204" pitchFamily="34" charset="0"/>
              </a:rPr>
              <a:t>Tower of 3–4 cubes.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2 years: </a:t>
            </a:r>
            <a:r>
              <a:rPr lang="en-US" sz="2400" b="0" i="0" u="none" strike="noStrike" baseline="0" dirty="0">
                <a:latin typeface="Calibri" panose="020F0502020204030204" pitchFamily="34" charset="0"/>
                <a:cs typeface="Calibri" panose="020F0502020204030204" pitchFamily="34" charset="0"/>
              </a:rPr>
              <a:t>Tower of 6–7 cubes. </a:t>
            </a:r>
          </a:p>
          <a:p>
            <a:pPr algn="just">
              <a:spcBef>
                <a:spcPts val="600"/>
              </a:spcBef>
            </a:pPr>
            <a:r>
              <a:rPr lang="en-US" sz="2400" i="1" dirty="0">
                <a:latin typeface="Calibri" panose="020F0502020204030204" pitchFamily="34" charset="0"/>
                <a:cs typeface="Calibri" panose="020F0502020204030204" pitchFamily="34" charset="0"/>
              </a:rPr>
              <a:t>Warning signs: </a:t>
            </a:r>
            <a:r>
              <a:rPr lang="en-US" sz="2400" dirty="0">
                <a:latin typeface="Calibri" panose="020F0502020204030204" pitchFamily="34" charset="0"/>
                <a:cs typeface="Calibri" panose="020F0502020204030204" pitchFamily="34" charset="0"/>
              </a:rPr>
              <a:t>The child should not take the cube to his mouth after the age of 15 months. Similarly, he should not be throwing cubes on the floor, one after another, after 18 months</a:t>
            </a:r>
            <a:endParaRPr lang="en-IN" sz="2400" b="0" i="0" u="none" strike="noStrike" baseline="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93AA092-10BE-A2EE-9591-0899E7A4FA82}"/>
              </a:ext>
            </a:extLst>
          </p:cNvPr>
          <p:cNvPicPr>
            <a:picLocks noChangeAspect="1"/>
          </p:cNvPicPr>
          <p:nvPr/>
        </p:nvPicPr>
        <p:blipFill>
          <a:blip r:embed="rId2"/>
          <a:stretch>
            <a:fillRect/>
          </a:stretch>
        </p:blipFill>
        <p:spPr>
          <a:xfrm>
            <a:off x="8732116" y="2277687"/>
            <a:ext cx="2818501" cy="3819655"/>
          </a:xfrm>
          <a:prstGeom prst="rect">
            <a:avLst/>
          </a:prstGeom>
          <a:ln>
            <a:solidFill>
              <a:schemeClr val="tx1"/>
            </a:solidFill>
          </a:ln>
        </p:spPr>
      </p:pic>
      <p:sp>
        <p:nvSpPr>
          <p:cNvPr id="3" name="TextBox 2">
            <a:extLst>
              <a:ext uri="{FF2B5EF4-FFF2-40B4-BE49-F238E27FC236}">
                <a16:creationId xmlns:a16="http://schemas.microsoft.com/office/drawing/2014/main" id="{9473472F-7F82-0AC0-8119-4E89A9CCCA28}"/>
              </a:ext>
            </a:extLst>
          </p:cNvPr>
          <p:cNvSpPr txBox="1"/>
          <p:nvPr/>
        </p:nvSpPr>
        <p:spPr>
          <a:xfrm>
            <a:off x="361273" y="410675"/>
            <a:ext cx="10793505" cy="523220"/>
          </a:xfrm>
          <a:prstGeom prst="rect">
            <a:avLst/>
          </a:prstGeom>
          <a:noFill/>
        </p:spPr>
        <p:txBody>
          <a:bodyPr wrap="square">
            <a:spAutoFit/>
          </a:bodyPr>
          <a:lstStyle/>
          <a:p>
            <a:pPr algn="ctr">
              <a:spcBef>
                <a:spcPts val="600"/>
              </a:spcBef>
            </a:pPr>
            <a:r>
              <a:rPr lang="en-US" sz="2800" b="1" i="0" u="none" strike="noStrike" baseline="0" dirty="0">
                <a:latin typeface="Calibri" panose="020F0502020204030204" pitchFamily="34" charset="0"/>
                <a:cs typeface="Calibri" panose="020F0502020204030204" pitchFamily="34" charset="0"/>
              </a:rPr>
              <a:t>Between 1 and 2 Years </a:t>
            </a:r>
            <a:endParaRPr lang="en-US" sz="28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95918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BE0F919-1AE3-3090-57E9-E62A5EA9FAF0}"/>
              </a:ext>
            </a:extLst>
          </p:cNvPr>
          <p:cNvSpPr txBox="1"/>
          <p:nvPr/>
        </p:nvSpPr>
        <p:spPr>
          <a:xfrm>
            <a:off x="322287" y="444936"/>
            <a:ext cx="6344520" cy="5847755"/>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1" u="none" strike="noStrike" baseline="0" dirty="0">
                <a:latin typeface="Calibri" panose="020F0502020204030204" pitchFamily="34" charset="0"/>
                <a:cs typeface="Calibri" panose="020F0502020204030204" pitchFamily="34" charset="0"/>
              </a:rPr>
              <a:t>Train and chimney: </a:t>
            </a:r>
            <a:r>
              <a:rPr lang="en-US" sz="2400" b="0" i="0" u="none" strike="noStrike" baseline="0" dirty="0">
                <a:latin typeface="Calibri" panose="020F0502020204030204" pitchFamily="34" charset="0"/>
                <a:cs typeface="Calibri" panose="020F0502020204030204" pitchFamily="34" charset="0"/>
              </a:rPr>
              <a:t>Demonstrate, how to make a train of 9 cubes and place the 10th one on top of the first one (chimney). Ask him to do the same. A 2-year-old child can make the train, but fails to put the chimney. </a:t>
            </a:r>
          </a:p>
          <a:p>
            <a:pPr algn="just">
              <a:spcBef>
                <a:spcPts val="600"/>
              </a:spcBef>
            </a:pPr>
            <a:r>
              <a:rPr lang="en-US" sz="2400" b="0" i="0" u="none" strike="noStrike" baseline="0" dirty="0">
                <a:latin typeface="Calibri" panose="020F0502020204030204" pitchFamily="34" charset="0"/>
                <a:cs typeface="Calibri" panose="020F0502020204030204" pitchFamily="34" charset="0"/>
              </a:rPr>
              <a:t>■ </a:t>
            </a:r>
            <a:r>
              <a:rPr lang="en-US" sz="2400" b="0" i="1" u="none" strike="noStrike" baseline="0" dirty="0">
                <a:latin typeface="Calibri" panose="020F0502020204030204" pitchFamily="34" charset="0"/>
                <a:cs typeface="Calibri" panose="020F0502020204030204" pitchFamily="34" charset="0"/>
              </a:rPr>
              <a:t>Picture identification and naming: </a:t>
            </a:r>
            <a:r>
              <a:rPr lang="en-US" sz="2400" b="0" i="0" u="none" strike="noStrike" baseline="0" dirty="0">
                <a:latin typeface="Calibri" panose="020F0502020204030204" pitchFamily="34" charset="0"/>
                <a:cs typeface="Calibri" panose="020F0502020204030204" pitchFamily="34" charset="0"/>
              </a:rPr>
              <a:t>Show picture cards or book, and ask to identify them in the following format “where is the cat”? At a later age, you may ask “what is that”? This is known as </a:t>
            </a:r>
            <a:r>
              <a:rPr lang="en-US" sz="2400" b="0" i="1" u="none" strike="noStrike" baseline="0" dirty="0">
                <a:latin typeface="Calibri" panose="020F0502020204030204" pitchFamily="34" charset="0"/>
                <a:cs typeface="Calibri" panose="020F0502020204030204" pitchFamily="34" charset="0"/>
              </a:rPr>
              <a:t>picture naming </a:t>
            </a:r>
            <a:r>
              <a:rPr lang="en-US" sz="2400" b="0" i="0" u="none" strike="noStrike" baseline="0" dirty="0">
                <a:latin typeface="Calibri" panose="020F0502020204030204" pitchFamily="34" charset="0"/>
                <a:cs typeface="Calibri" panose="020F0502020204030204" pitchFamily="34" charset="0"/>
              </a:rPr>
              <a:t>and more difficult </a:t>
            </a:r>
            <a:r>
              <a:rPr lang="en-US" sz="2400" b="1" i="0" u="none" strike="noStrike" baseline="0" dirty="0">
                <a:latin typeface="Calibri" panose="020F0502020204030204" pitchFamily="34" charset="0"/>
                <a:cs typeface="Calibri" panose="020F0502020204030204" pitchFamily="34" charset="0"/>
              </a:rPr>
              <a:t>(Fig. 1.38)</a:t>
            </a:r>
            <a:r>
              <a:rPr lang="en-US" sz="2400" b="0" i="0" u="none" strike="noStrike" baseline="0" dirty="0">
                <a:latin typeface="Calibri" panose="020F0502020204030204" pitchFamily="34" charset="0"/>
                <a:cs typeface="Calibri" panose="020F0502020204030204" pitchFamily="34" charset="0"/>
              </a:rPr>
              <a:t>. </a:t>
            </a:r>
          </a:p>
          <a:p>
            <a:pPr algn="just">
              <a:spcBef>
                <a:spcPts val="600"/>
              </a:spcBef>
            </a:pPr>
            <a:endParaRPr lang="en-IN" sz="1800" b="0" i="0" u="none" strike="noStrike" baseline="0" dirty="0">
              <a:solidFill>
                <a:srgbClr val="000000"/>
              </a:solidFill>
              <a:latin typeface="Wingdings" panose="05000000000000000000" pitchFamily="2" charset="2"/>
            </a:endParaRPr>
          </a:p>
          <a:p>
            <a:pPr marL="285750" indent="-285750" algn="just">
              <a:spcBef>
                <a:spcPts val="600"/>
              </a:spcBef>
              <a:buFont typeface="Arial" panose="020B0604020202020204" pitchFamily="34" charset="0"/>
              <a:buChar char="•"/>
            </a:pPr>
            <a:r>
              <a:rPr lang="en-US" sz="2400" i="1" dirty="0">
                <a:latin typeface="Calibri" panose="020F0502020204030204" pitchFamily="34" charset="0"/>
                <a:cs typeface="Calibri" panose="020F0502020204030204" pitchFamily="34" charset="0"/>
              </a:rPr>
              <a:t>18 months: </a:t>
            </a:r>
            <a:r>
              <a:rPr lang="en-US" sz="2400" dirty="0">
                <a:latin typeface="Calibri" panose="020F0502020204030204" pitchFamily="34" charset="0"/>
                <a:cs typeface="Calibri" panose="020F0502020204030204" pitchFamily="34" charset="0"/>
              </a:rPr>
              <a:t>Identifies 1 object and names 1 object. </a:t>
            </a:r>
          </a:p>
          <a:p>
            <a:pPr marL="285750" indent="-285750" algn="just">
              <a:spcBef>
                <a:spcPts val="600"/>
              </a:spcBef>
              <a:buFont typeface="Arial" panose="020B0604020202020204" pitchFamily="34" charset="0"/>
              <a:buChar char="•"/>
            </a:pPr>
            <a:r>
              <a:rPr lang="en-US" sz="2400" i="1" dirty="0">
                <a:latin typeface="Calibri" panose="020F0502020204030204" pitchFamily="34" charset="0"/>
                <a:cs typeface="Calibri" panose="020F0502020204030204" pitchFamily="34" charset="0"/>
              </a:rPr>
              <a:t>2 years: </a:t>
            </a:r>
            <a:r>
              <a:rPr lang="en-US" sz="2400" dirty="0">
                <a:latin typeface="Calibri" panose="020F0502020204030204" pitchFamily="34" charset="0"/>
                <a:cs typeface="Calibri" panose="020F0502020204030204" pitchFamily="34" charset="0"/>
              </a:rPr>
              <a:t>Identifies 5 objects; can name 3 objects. </a:t>
            </a:r>
          </a:p>
        </p:txBody>
      </p:sp>
      <p:pic>
        <p:nvPicPr>
          <p:cNvPr id="6" name="Picture 5">
            <a:extLst>
              <a:ext uri="{FF2B5EF4-FFF2-40B4-BE49-F238E27FC236}">
                <a16:creationId xmlns:a16="http://schemas.microsoft.com/office/drawing/2014/main" id="{48F17311-D9BC-8947-3B8F-5B6FF2C0A400}"/>
              </a:ext>
            </a:extLst>
          </p:cNvPr>
          <p:cNvPicPr>
            <a:picLocks noChangeAspect="1"/>
          </p:cNvPicPr>
          <p:nvPr/>
        </p:nvPicPr>
        <p:blipFill>
          <a:blip r:embed="rId2"/>
          <a:stretch>
            <a:fillRect/>
          </a:stretch>
        </p:blipFill>
        <p:spPr>
          <a:xfrm>
            <a:off x="6982023" y="2757390"/>
            <a:ext cx="4314197" cy="3453190"/>
          </a:xfrm>
          <a:prstGeom prst="rect">
            <a:avLst/>
          </a:prstGeom>
        </p:spPr>
      </p:pic>
      <p:pic>
        <p:nvPicPr>
          <p:cNvPr id="2" name="Picture 1">
            <a:extLst>
              <a:ext uri="{FF2B5EF4-FFF2-40B4-BE49-F238E27FC236}">
                <a16:creationId xmlns:a16="http://schemas.microsoft.com/office/drawing/2014/main" id="{C1AE5BA4-ECB4-9A46-03F1-2BC2C89CE531}"/>
              </a:ext>
            </a:extLst>
          </p:cNvPr>
          <p:cNvPicPr>
            <a:picLocks noChangeAspect="1"/>
          </p:cNvPicPr>
          <p:nvPr/>
        </p:nvPicPr>
        <p:blipFill>
          <a:blip r:embed="rId3"/>
          <a:stretch>
            <a:fillRect/>
          </a:stretch>
        </p:blipFill>
        <p:spPr>
          <a:xfrm>
            <a:off x="6982024" y="716641"/>
            <a:ext cx="4190282" cy="1735460"/>
          </a:xfrm>
          <a:prstGeom prst="rect">
            <a:avLst/>
          </a:prstGeom>
          <a:ln>
            <a:solidFill>
              <a:schemeClr val="tx1"/>
            </a:solidFill>
          </a:ln>
        </p:spPr>
      </p:pic>
    </p:spTree>
    <p:extLst>
      <p:ext uri="{BB962C8B-B14F-4D97-AF65-F5344CB8AC3E}">
        <p14:creationId xmlns:p14="http://schemas.microsoft.com/office/powerpoint/2010/main" val="20199077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E9C9594-998C-1067-2301-2F9F6F51A6EA}"/>
              </a:ext>
            </a:extLst>
          </p:cNvPr>
          <p:cNvSpPr txBox="1"/>
          <p:nvPr/>
        </p:nvSpPr>
        <p:spPr>
          <a:xfrm>
            <a:off x="322831" y="549881"/>
            <a:ext cx="10918209" cy="4847481"/>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1" u="none" strike="noStrike" baseline="0" dirty="0">
                <a:latin typeface="Calibri" panose="020F0502020204030204" pitchFamily="34" charset="0"/>
                <a:cs typeface="Calibri" panose="020F0502020204030204" pitchFamily="34" charset="0"/>
              </a:rPr>
              <a:t>Give a picture book: </a:t>
            </a:r>
            <a:r>
              <a:rPr lang="en-US" sz="2400" b="0" i="0" u="none" strike="noStrike" baseline="0" dirty="0">
                <a:latin typeface="Calibri" panose="020F0502020204030204" pitchFamily="34" charset="0"/>
                <a:cs typeface="Calibri" panose="020F0502020204030204" pitchFamily="34" charset="0"/>
              </a:rPr>
              <a:t>See, how many pages of a book, he can turn at one time.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15 months: </a:t>
            </a:r>
            <a:r>
              <a:rPr lang="en-US" sz="2400" b="0" i="0" u="none" strike="noStrike" baseline="0" dirty="0">
                <a:latin typeface="Calibri" panose="020F0502020204030204" pitchFamily="34" charset="0"/>
                <a:cs typeface="Calibri" panose="020F0502020204030204" pitchFamily="34" charset="0"/>
              </a:rPr>
              <a:t>Turns 2–3 pages at a time.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18 months: </a:t>
            </a:r>
            <a:r>
              <a:rPr lang="en-US" sz="2400" b="0" i="0" u="none" strike="noStrike" baseline="0" dirty="0">
                <a:latin typeface="Calibri" panose="020F0502020204030204" pitchFamily="34" charset="0"/>
                <a:cs typeface="Calibri" panose="020F0502020204030204" pitchFamily="34" charset="0"/>
              </a:rPr>
              <a:t>Turns 1 page at a time. </a:t>
            </a:r>
          </a:p>
          <a:p>
            <a:pPr algn="just">
              <a:spcBef>
                <a:spcPts val="600"/>
              </a:spcBef>
            </a:pPr>
            <a:endParaRPr lang="en-IN" sz="2400" b="0" i="0" u="none" strike="noStrike" baseline="0" dirty="0">
              <a:latin typeface="Calibri" panose="020F0502020204030204" pitchFamily="34" charset="0"/>
              <a:cs typeface="Calibri" panose="020F0502020204030204" pitchFamily="34" charset="0"/>
            </a:endParaRPr>
          </a:p>
          <a:p>
            <a:pPr algn="just">
              <a:spcBef>
                <a:spcPts val="600"/>
              </a:spcBef>
            </a:pPr>
            <a:r>
              <a:rPr lang="en-US" sz="2400" b="0" i="0" u="none" strike="noStrike" baseline="0" dirty="0">
                <a:latin typeface="Calibri" panose="020F0502020204030204" pitchFamily="34" charset="0"/>
                <a:cs typeface="Calibri" panose="020F0502020204030204" pitchFamily="34" charset="0"/>
              </a:rPr>
              <a:t>■ </a:t>
            </a:r>
            <a:r>
              <a:rPr lang="en-US" sz="2400" b="0" i="1" u="none" strike="noStrike" baseline="0" dirty="0">
                <a:latin typeface="Calibri" panose="020F0502020204030204" pitchFamily="34" charset="0"/>
                <a:cs typeface="Calibri" panose="020F0502020204030204" pitchFamily="34" charset="0"/>
              </a:rPr>
              <a:t>Offer pen and paper and notice any spontaneous scribbling. </a:t>
            </a:r>
            <a:endParaRPr lang="en-US" sz="2400" b="0" i="0" u="none" strike="noStrike" baseline="0" dirty="0">
              <a:latin typeface="Calibri" panose="020F0502020204030204" pitchFamily="34" charset="0"/>
              <a:cs typeface="Calibri" panose="020F0502020204030204" pitchFamily="34" charset="0"/>
            </a:endParaRPr>
          </a:p>
          <a:p>
            <a:pPr algn="just">
              <a:spcBef>
                <a:spcPts val="600"/>
              </a:spcBef>
            </a:pPr>
            <a:r>
              <a:rPr lang="en-US" sz="2400" b="0" i="0" u="none" strike="noStrike" baseline="0" dirty="0">
                <a:latin typeface="Calibri" panose="020F0502020204030204" pitchFamily="34" charset="0"/>
                <a:cs typeface="Calibri" panose="020F0502020204030204" pitchFamily="34" charset="0"/>
              </a:rPr>
              <a:t>Ask to </a:t>
            </a:r>
            <a:r>
              <a:rPr lang="en-US" sz="2400" b="0" i="1" u="none" strike="noStrike" baseline="0" dirty="0">
                <a:latin typeface="Calibri" panose="020F0502020204030204" pitchFamily="34" charset="0"/>
                <a:cs typeface="Calibri" panose="020F0502020204030204" pitchFamily="34" charset="0"/>
              </a:rPr>
              <a:t>imitate </a:t>
            </a:r>
            <a:r>
              <a:rPr lang="en-US" sz="2400" b="0" i="0" u="none" strike="noStrike" baseline="0" dirty="0">
                <a:latin typeface="Calibri" panose="020F0502020204030204" pitchFamily="34" charset="0"/>
                <a:cs typeface="Calibri" panose="020F0502020204030204" pitchFamily="34" charset="0"/>
              </a:rPr>
              <a:t>(by showing how to do it by drawing in his/her sight) the drawing of a vertical stroke (|), horizontal stroke (—), and a circle. Interpret as follows: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12 months: </a:t>
            </a:r>
            <a:r>
              <a:rPr lang="en-US" sz="2400" b="0" i="0" u="none" strike="noStrike" baseline="0" dirty="0">
                <a:latin typeface="Calibri" panose="020F0502020204030204" pitchFamily="34" charset="0"/>
                <a:cs typeface="Calibri" panose="020F0502020204030204" pitchFamily="34" charset="0"/>
              </a:rPr>
              <a:t>Imitates scribbling.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15 months: </a:t>
            </a:r>
            <a:r>
              <a:rPr lang="en-US" sz="2400" b="0" i="0" u="none" strike="noStrike" baseline="0" dirty="0">
                <a:latin typeface="Calibri" panose="020F0502020204030204" pitchFamily="34" charset="0"/>
                <a:cs typeface="Calibri" panose="020F0502020204030204" pitchFamily="34" charset="0"/>
              </a:rPr>
              <a:t>Scribbles haphazardly.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18 months: </a:t>
            </a:r>
            <a:r>
              <a:rPr lang="en-US" sz="2400" b="0" i="0" u="none" strike="noStrike" baseline="0" dirty="0">
                <a:latin typeface="Calibri" panose="020F0502020204030204" pitchFamily="34" charset="0"/>
                <a:cs typeface="Calibri" panose="020F0502020204030204" pitchFamily="34" charset="0"/>
              </a:rPr>
              <a:t>Imitates vertical stroke.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2 years: </a:t>
            </a:r>
            <a:r>
              <a:rPr lang="en-US" sz="2400" b="0" i="0" u="none" strike="noStrike" baseline="0" dirty="0">
                <a:latin typeface="Calibri" panose="020F0502020204030204" pitchFamily="34" charset="0"/>
                <a:cs typeface="Calibri" panose="020F0502020204030204" pitchFamily="34" charset="0"/>
              </a:rPr>
              <a:t>Can imitate horizontal stroke and a circle. </a:t>
            </a:r>
          </a:p>
        </p:txBody>
      </p:sp>
    </p:spTree>
    <p:extLst>
      <p:ext uri="{BB962C8B-B14F-4D97-AF65-F5344CB8AC3E}">
        <p14:creationId xmlns:p14="http://schemas.microsoft.com/office/powerpoint/2010/main" val="29098714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0A6FC3-B5A3-488A-05D3-52994AF2AFD1}"/>
              </a:ext>
            </a:extLst>
          </p:cNvPr>
          <p:cNvSpPr txBox="1"/>
          <p:nvPr/>
        </p:nvSpPr>
        <p:spPr>
          <a:xfrm>
            <a:off x="359556" y="535736"/>
            <a:ext cx="6305267" cy="4601260"/>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1" u="none" strike="noStrike" baseline="0" dirty="0">
                <a:cs typeface="Calibri" panose="020F0502020204030204" pitchFamily="34" charset="0"/>
              </a:rPr>
              <a:t>Offer simple form board </a:t>
            </a:r>
            <a:r>
              <a:rPr lang="en-US" sz="2400" b="1" i="0" u="none" strike="noStrike" baseline="0" dirty="0">
                <a:cs typeface="Calibri" panose="020F0502020204030204" pitchFamily="34" charset="0"/>
              </a:rPr>
              <a:t>(Fig. 1.39)</a:t>
            </a:r>
            <a:r>
              <a:rPr lang="en-US" sz="2400" b="0" i="0" u="none" strike="noStrike" baseline="0" dirty="0">
                <a:cs typeface="Calibri" panose="020F0502020204030204" pitchFamily="34" charset="0"/>
              </a:rPr>
              <a:t>. First, offer only the round block. z If the child puts the round block in the correct slot without error, rotate the form board by 180°, take out the inserted block and ask the child to do it again. The child can do this by 15 months. </a:t>
            </a:r>
          </a:p>
          <a:p>
            <a:pPr marL="342900" indent="-342900" algn="just">
              <a:spcBef>
                <a:spcPts val="600"/>
              </a:spcBef>
              <a:buFont typeface="Arial" panose="020B0604020202020204" pitchFamily="34" charset="0"/>
              <a:buChar char="•"/>
            </a:pPr>
            <a:r>
              <a:rPr lang="en-US" sz="2400" b="0" i="0" u="none" strike="noStrike" baseline="0" dirty="0"/>
              <a:t>If a child can put in the round block, offer all three blocks. If the child puts all three correctly then ask to do it again, after you have rotated the Form board. If the child can correctly put in the blocks two to three times, he/she is at least 2 years of age. </a:t>
            </a:r>
          </a:p>
        </p:txBody>
      </p:sp>
      <p:pic>
        <p:nvPicPr>
          <p:cNvPr id="6" name="Picture 5">
            <a:extLst>
              <a:ext uri="{FF2B5EF4-FFF2-40B4-BE49-F238E27FC236}">
                <a16:creationId xmlns:a16="http://schemas.microsoft.com/office/drawing/2014/main" id="{07C12941-7FC1-37AF-3DD7-92DA202C8B73}"/>
              </a:ext>
            </a:extLst>
          </p:cNvPr>
          <p:cNvPicPr>
            <a:picLocks noChangeAspect="1"/>
          </p:cNvPicPr>
          <p:nvPr/>
        </p:nvPicPr>
        <p:blipFill>
          <a:blip r:embed="rId2"/>
          <a:stretch>
            <a:fillRect/>
          </a:stretch>
        </p:blipFill>
        <p:spPr>
          <a:xfrm>
            <a:off x="7006278" y="1308215"/>
            <a:ext cx="4429125" cy="3543300"/>
          </a:xfrm>
          <a:prstGeom prst="rect">
            <a:avLst/>
          </a:prstGeom>
        </p:spPr>
      </p:pic>
    </p:spTree>
    <p:extLst>
      <p:ext uri="{BB962C8B-B14F-4D97-AF65-F5344CB8AC3E}">
        <p14:creationId xmlns:p14="http://schemas.microsoft.com/office/powerpoint/2010/main" val="15987844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16051F-0AC5-0E6C-D863-828B6FF61F18}"/>
              </a:ext>
            </a:extLst>
          </p:cNvPr>
          <p:cNvSpPr txBox="1"/>
          <p:nvPr/>
        </p:nvSpPr>
        <p:spPr>
          <a:xfrm>
            <a:off x="327546" y="518616"/>
            <a:ext cx="10959153" cy="5416868"/>
          </a:xfrm>
          <a:prstGeom prst="rect">
            <a:avLst/>
          </a:prstGeom>
          <a:noFill/>
        </p:spPr>
        <p:txBody>
          <a:bodyPr wrap="square">
            <a:spAutoFit/>
          </a:bodyPr>
          <a:lstStyle/>
          <a:p>
            <a:pPr algn="just">
              <a:spcBef>
                <a:spcPts val="600"/>
              </a:spcBef>
            </a:pPr>
            <a:r>
              <a:rPr lang="en-US" sz="2800" b="1" i="0" u="none" strike="noStrike" baseline="0" dirty="0">
                <a:latin typeface="Calibri" panose="020F0502020204030204" pitchFamily="34" charset="0"/>
                <a:cs typeface="Calibri" panose="020F0502020204030204" pitchFamily="34" charset="0"/>
              </a:rPr>
              <a:t>Between 2 and 5 Years </a:t>
            </a:r>
            <a:endParaRPr lang="en-US" sz="2800" b="0" i="0" u="none" strike="noStrike" baseline="0" dirty="0">
              <a:latin typeface="Calibri" panose="020F0502020204030204" pitchFamily="34" charset="0"/>
              <a:cs typeface="Calibri" panose="020F0502020204030204" pitchFamily="34" charset="0"/>
            </a:endParaRPr>
          </a:p>
          <a:p>
            <a:pPr algn="just">
              <a:spcBef>
                <a:spcPts val="600"/>
              </a:spcBef>
            </a:pPr>
            <a:r>
              <a:rPr lang="en-US" sz="2400" b="0" i="1" u="none" strike="noStrike" baseline="0" dirty="0">
                <a:latin typeface="Calibri" panose="020F0502020204030204" pitchFamily="34" charset="0"/>
                <a:cs typeface="Calibri" panose="020F0502020204030204" pitchFamily="34" charset="0"/>
              </a:rPr>
              <a:t>Notice the gait. </a:t>
            </a:r>
            <a:r>
              <a:rPr lang="en-US" sz="2400" b="0" i="0" u="none" strike="noStrike" baseline="0" dirty="0">
                <a:latin typeface="Calibri" panose="020F0502020204030204" pitchFamily="34" charset="0"/>
                <a:cs typeface="Calibri" panose="020F0502020204030204" pitchFamily="34" charset="0"/>
              </a:rPr>
              <a:t>At the end of the session, see how he climbs stairs, jumps/hops/skips. </a:t>
            </a:r>
          </a:p>
          <a:p>
            <a:pPr algn="just">
              <a:spcBef>
                <a:spcPts val="600"/>
              </a:spcBef>
            </a:pPr>
            <a:r>
              <a:rPr lang="en-US" sz="2400" b="0" i="0" u="none" strike="noStrike" baseline="0" dirty="0">
                <a:latin typeface="Calibri" panose="020F0502020204030204" pitchFamily="34" charset="0"/>
                <a:cs typeface="Calibri" panose="020F0502020204030204" pitchFamily="34" charset="0"/>
              </a:rPr>
              <a:t>Can he throw a ball overhead? Undressing/buttoning-unbuttoning can be observed before the physical examination. </a:t>
            </a:r>
          </a:p>
          <a:p>
            <a:pPr algn="just">
              <a:spcBef>
                <a:spcPts val="600"/>
              </a:spcBef>
            </a:pPr>
            <a:endParaRPr lang="en-IN" sz="2400" b="0" i="0" u="none" strike="noStrike" baseline="0" dirty="0">
              <a:latin typeface="Calibri" panose="020F0502020204030204" pitchFamily="34" charset="0"/>
              <a:cs typeface="Calibri" panose="020F0502020204030204" pitchFamily="34" charset="0"/>
            </a:endParaRPr>
          </a:p>
          <a:p>
            <a:pPr algn="just">
              <a:spcBef>
                <a:spcPts val="600"/>
              </a:spcBef>
            </a:pPr>
            <a:r>
              <a:rPr lang="en-IN" sz="2400" b="1" i="1" u="none" strike="noStrike" baseline="0" dirty="0">
                <a:latin typeface="Calibri" panose="020F0502020204030204" pitchFamily="34" charset="0"/>
                <a:cs typeface="Calibri" panose="020F0502020204030204" pitchFamily="34" charset="0"/>
              </a:rPr>
              <a:t>Offer 10 cubes: </a:t>
            </a:r>
            <a:endParaRPr lang="en-IN" sz="2400" b="1" i="0" u="none" strike="noStrike" baseline="0" dirty="0">
              <a:latin typeface="Calibri" panose="020F0502020204030204" pitchFamily="34" charset="0"/>
              <a:cs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Usually a child in this age group spontaneously begins to build a tower. Notice how many cubes he utilizes in making the tower.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Ask the child to imitate/copy (depending on expected maturity level) a train, bridge, gate, and steps, one by one </a:t>
            </a:r>
            <a:r>
              <a:rPr lang="en-US" sz="2400" b="1" i="0" u="none" strike="noStrike" baseline="0" dirty="0">
                <a:latin typeface="Calibri" panose="020F0502020204030204" pitchFamily="34" charset="0"/>
                <a:cs typeface="Calibri" panose="020F0502020204030204" pitchFamily="34" charset="0"/>
              </a:rPr>
              <a:t>(Figs. 1.40 to 1.43)</a:t>
            </a:r>
            <a:r>
              <a:rPr lang="en-US" sz="2400" b="0" i="0" u="none" strike="noStrike" baseline="0" dirty="0">
                <a:latin typeface="Calibri" panose="020F0502020204030204" pitchFamily="34" charset="0"/>
                <a:cs typeface="Calibri" panose="020F0502020204030204" pitchFamily="34" charset="0"/>
              </a:rPr>
              <a:t>. (Note: </a:t>
            </a:r>
            <a:r>
              <a:rPr lang="en-US" sz="2400" b="0" i="1" u="none" strike="noStrike" baseline="0" dirty="0">
                <a:latin typeface="Calibri" panose="020F0502020204030204" pitchFamily="34" charset="0"/>
                <a:cs typeface="Calibri" panose="020F0502020204030204" pitchFamily="34" charset="0"/>
              </a:rPr>
              <a:t>Imitation </a:t>
            </a:r>
            <a:r>
              <a:rPr lang="en-US" sz="2400" b="0" i="0" u="none" strike="noStrike" baseline="0" dirty="0">
                <a:latin typeface="Calibri" panose="020F0502020204030204" pitchFamily="34" charset="0"/>
                <a:cs typeface="Calibri" panose="020F0502020204030204" pitchFamily="34" charset="0"/>
              </a:rPr>
              <a:t>means building the model while the child is watching and then asking him to build the same; while </a:t>
            </a:r>
            <a:r>
              <a:rPr lang="en-US" sz="2400" b="0" i="1" u="none" strike="noStrike" baseline="0" dirty="0">
                <a:latin typeface="Calibri" panose="020F0502020204030204" pitchFamily="34" charset="0"/>
                <a:cs typeface="Calibri" panose="020F0502020204030204" pitchFamily="34" charset="0"/>
              </a:rPr>
              <a:t>Copying </a:t>
            </a:r>
            <a:r>
              <a:rPr lang="en-US" sz="2400" b="0" i="0" u="none" strike="noStrike" baseline="0" dirty="0">
                <a:latin typeface="Calibri" panose="020F0502020204030204" pitchFamily="34" charset="0"/>
                <a:cs typeface="Calibri" panose="020F0502020204030204" pitchFamily="34" charset="0"/>
              </a:rPr>
              <a:t>means building the model out of sight of child, shielding with a paper, and then showing him the final model and asking him to build the same.) </a:t>
            </a:r>
          </a:p>
        </p:txBody>
      </p:sp>
    </p:spTree>
    <p:extLst>
      <p:ext uri="{BB962C8B-B14F-4D97-AF65-F5344CB8AC3E}">
        <p14:creationId xmlns:p14="http://schemas.microsoft.com/office/powerpoint/2010/main" val="4641742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2062FD3-B293-4AE2-EBAD-515EDF5F818B}"/>
              </a:ext>
            </a:extLst>
          </p:cNvPr>
          <p:cNvSpPr txBox="1"/>
          <p:nvPr/>
        </p:nvSpPr>
        <p:spPr>
          <a:xfrm>
            <a:off x="353262" y="482816"/>
            <a:ext cx="10732165" cy="3954929"/>
          </a:xfrm>
          <a:prstGeom prst="rect">
            <a:avLst/>
          </a:prstGeom>
          <a:noFill/>
        </p:spPr>
        <p:txBody>
          <a:bodyPr wrap="square">
            <a:spAutoFit/>
          </a:bodyPr>
          <a:lstStyle/>
          <a:p>
            <a:pPr marL="342900" indent="-342900">
              <a:spcBef>
                <a:spcPts val="600"/>
              </a:spcBef>
              <a:buFont typeface="Courier New" panose="02070309020205020404" pitchFamily="49" charset="0"/>
              <a:buChar char="o"/>
            </a:pPr>
            <a:r>
              <a:rPr lang="en-US" sz="2400" i="1" dirty="0">
                <a:latin typeface="Calibri" panose="020F0502020204030204" pitchFamily="34" charset="0"/>
                <a:cs typeface="Calibri" panose="020F0502020204030204" pitchFamily="34" charset="0"/>
              </a:rPr>
              <a:t>2½ years: </a:t>
            </a:r>
            <a:r>
              <a:rPr lang="en-US" sz="2400" dirty="0">
                <a:latin typeface="Calibri" panose="020F0502020204030204" pitchFamily="34" charset="0"/>
                <a:cs typeface="Calibri" panose="020F0502020204030204" pitchFamily="34" charset="0"/>
              </a:rPr>
              <a:t>Tower of eight cubes; imitates train with chimney. </a:t>
            </a:r>
          </a:p>
          <a:p>
            <a:pPr marL="342900" indent="-342900">
              <a:spcBef>
                <a:spcPts val="600"/>
              </a:spcBef>
              <a:buFont typeface="Courier New" panose="02070309020205020404" pitchFamily="49" charset="0"/>
              <a:buChar char="o"/>
            </a:pPr>
            <a:r>
              <a:rPr lang="en-US" sz="2400" i="1" dirty="0">
                <a:latin typeface="Calibri" panose="020F0502020204030204" pitchFamily="34" charset="0"/>
                <a:cs typeface="Calibri" panose="020F0502020204030204" pitchFamily="34" charset="0"/>
              </a:rPr>
              <a:t>3 years: </a:t>
            </a:r>
            <a:r>
              <a:rPr lang="en-US" sz="2400" dirty="0">
                <a:latin typeface="Calibri" panose="020F0502020204030204" pitchFamily="34" charset="0"/>
                <a:cs typeface="Calibri" panose="020F0502020204030204" pitchFamily="34" charset="0"/>
              </a:rPr>
              <a:t>Tower of 9–10 cubes, imitates bridge. </a:t>
            </a:r>
          </a:p>
          <a:p>
            <a:pPr marL="342900" indent="-342900">
              <a:spcBef>
                <a:spcPts val="600"/>
              </a:spcBef>
              <a:buFont typeface="Courier New" panose="02070309020205020404" pitchFamily="49" charset="0"/>
              <a:buChar char="o"/>
            </a:pPr>
            <a:r>
              <a:rPr lang="en-IN" sz="2400" i="1" dirty="0">
                <a:latin typeface="Calibri" panose="020F0502020204030204" pitchFamily="34" charset="0"/>
                <a:cs typeface="Calibri" panose="020F0502020204030204" pitchFamily="34" charset="0"/>
              </a:rPr>
              <a:t>3½ years: </a:t>
            </a:r>
            <a:r>
              <a:rPr lang="en-IN" sz="2400" dirty="0">
                <a:latin typeface="Calibri" panose="020F0502020204030204" pitchFamily="34" charset="0"/>
                <a:cs typeface="Calibri" panose="020F0502020204030204" pitchFamily="34" charset="0"/>
              </a:rPr>
              <a:t>Copies bridge. </a:t>
            </a:r>
          </a:p>
          <a:p>
            <a:pPr marL="342900" indent="-342900">
              <a:spcBef>
                <a:spcPts val="600"/>
              </a:spcBef>
              <a:buFont typeface="Courier New" panose="02070309020205020404" pitchFamily="49" charset="0"/>
              <a:buChar char="o"/>
            </a:pPr>
            <a:r>
              <a:rPr lang="en-IN" sz="2400" i="1" dirty="0">
                <a:latin typeface="Calibri" panose="020F0502020204030204" pitchFamily="34" charset="0"/>
                <a:cs typeface="Calibri" panose="020F0502020204030204" pitchFamily="34" charset="0"/>
              </a:rPr>
              <a:t>4 years: </a:t>
            </a:r>
            <a:r>
              <a:rPr lang="en-IN" sz="2400" dirty="0">
                <a:latin typeface="Calibri" panose="020F0502020204030204" pitchFamily="34" charset="0"/>
                <a:cs typeface="Calibri" panose="020F0502020204030204" pitchFamily="34" charset="0"/>
              </a:rPr>
              <a:t>Imitates gate. </a:t>
            </a:r>
          </a:p>
          <a:p>
            <a:pPr marL="342900" indent="-342900">
              <a:spcBef>
                <a:spcPts val="600"/>
              </a:spcBef>
              <a:buFont typeface="Courier New" panose="02070309020205020404" pitchFamily="49" charset="0"/>
              <a:buChar char="o"/>
            </a:pPr>
            <a:r>
              <a:rPr lang="en-IN" sz="2400" i="1" dirty="0">
                <a:latin typeface="Calibri" panose="020F0502020204030204" pitchFamily="34" charset="0"/>
                <a:cs typeface="Calibri" panose="020F0502020204030204" pitchFamily="34" charset="0"/>
              </a:rPr>
              <a:t>5 years: </a:t>
            </a:r>
            <a:r>
              <a:rPr lang="en-IN" sz="2400" dirty="0">
                <a:latin typeface="Calibri" panose="020F0502020204030204" pitchFamily="34" charset="0"/>
                <a:cs typeface="Calibri" panose="020F0502020204030204" pitchFamily="34" charset="0"/>
              </a:rPr>
              <a:t>Copies gate. </a:t>
            </a:r>
          </a:p>
          <a:p>
            <a:pPr marL="342900" indent="-342900">
              <a:spcBef>
                <a:spcPts val="600"/>
              </a:spcBef>
              <a:buFont typeface="Courier New" panose="02070309020205020404" pitchFamily="49" charset="0"/>
              <a:buChar char="o"/>
            </a:pPr>
            <a:r>
              <a:rPr lang="en-US" sz="2400" i="1" dirty="0">
                <a:latin typeface="Calibri" panose="020F0502020204030204" pitchFamily="34" charset="0"/>
                <a:cs typeface="Calibri" panose="020F0502020204030204" pitchFamily="34" charset="0"/>
              </a:rPr>
              <a:t>6 years: </a:t>
            </a:r>
            <a:r>
              <a:rPr lang="en-US" sz="2400" dirty="0">
                <a:latin typeface="Calibri" panose="020F0502020204030204" pitchFamily="34" charset="0"/>
                <a:cs typeface="Calibri" panose="020F0502020204030204" pitchFamily="34" charset="0"/>
              </a:rPr>
              <a:t>May copy steps </a:t>
            </a:r>
          </a:p>
          <a:p>
            <a:pPr algn="l">
              <a:spcBef>
                <a:spcPts val="600"/>
              </a:spcBef>
            </a:pPr>
            <a:endParaRPr lang="en-IN" sz="2400" b="0" i="0" u="none" strike="noStrike" baseline="0" dirty="0">
              <a:solidFill>
                <a:srgbClr val="000000"/>
              </a:solidFill>
              <a:latin typeface="Calibri" panose="020F0502020204030204" pitchFamily="34" charset="0"/>
            </a:endParaRPr>
          </a:p>
          <a:p>
            <a:pPr algn="just">
              <a:spcBef>
                <a:spcPts val="600"/>
              </a:spcBef>
            </a:pPr>
            <a:r>
              <a:rPr lang="en-US" sz="2400" b="0" i="0" u="none" strike="noStrike" baseline="0" dirty="0">
                <a:latin typeface="Calibri" panose="020F0502020204030204" pitchFamily="34" charset="0"/>
                <a:cs typeface="Calibri" panose="020F0502020204030204" pitchFamily="34" charset="0"/>
              </a:rPr>
              <a:t>While the child is handling cubes, observe minutely for any abnormal hand movements or disability. </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7294489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C7C060-2924-4941-E54D-416BBF957E48}"/>
              </a:ext>
            </a:extLst>
          </p:cNvPr>
          <p:cNvPicPr>
            <a:picLocks noChangeAspect="1"/>
          </p:cNvPicPr>
          <p:nvPr/>
        </p:nvPicPr>
        <p:blipFill>
          <a:blip r:embed="rId2"/>
          <a:stretch>
            <a:fillRect/>
          </a:stretch>
        </p:blipFill>
        <p:spPr>
          <a:xfrm>
            <a:off x="529845" y="2437924"/>
            <a:ext cx="3829050" cy="3057525"/>
          </a:xfrm>
          <a:prstGeom prst="rect">
            <a:avLst/>
          </a:prstGeom>
          <a:ln>
            <a:solidFill>
              <a:schemeClr val="tx1"/>
            </a:solidFill>
          </a:ln>
        </p:spPr>
      </p:pic>
      <p:pic>
        <p:nvPicPr>
          <p:cNvPr id="8" name="Picture 7">
            <a:extLst>
              <a:ext uri="{FF2B5EF4-FFF2-40B4-BE49-F238E27FC236}">
                <a16:creationId xmlns:a16="http://schemas.microsoft.com/office/drawing/2014/main" id="{B328A422-8344-F0C3-67C3-942DA9697D26}"/>
              </a:ext>
            </a:extLst>
          </p:cNvPr>
          <p:cNvPicPr>
            <a:picLocks noChangeAspect="1"/>
          </p:cNvPicPr>
          <p:nvPr/>
        </p:nvPicPr>
        <p:blipFill>
          <a:blip r:embed="rId3"/>
          <a:stretch>
            <a:fillRect/>
          </a:stretch>
        </p:blipFill>
        <p:spPr>
          <a:xfrm>
            <a:off x="4535712" y="2466500"/>
            <a:ext cx="3914775" cy="3000375"/>
          </a:xfrm>
          <a:prstGeom prst="rect">
            <a:avLst/>
          </a:prstGeom>
          <a:ln>
            <a:solidFill>
              <a:schemeClr val="tx1"/>
            </a:solidFill>
          </a:ln>
        </p:spPr>
      </p:pic>
      <p:pic>
        <p:nvPicPr>
          <p:cNvPr id="10" name="Picture 9">
            <a:extLst>
              <a:ext uri="{FF2B5EF4-FFF2-40B4-BE49-F238E27FC236}">
                <a16:creationId xmlns:a16="http://schemas.microsoft.com/office/drawing/2014/main" id="{61CC60C2-BB4A-3687-BE28-579EA109B03B}"/>
              </a:ext>
            </a:extLst>
          </p:cNvPr>
          <p:cNvPicPr>
            <a:picLocks noChangeAspect="1"/>
          </p:cNvPicPr>
          <p:nvPr/>
        </p:nvPicPr>
        <p:blipFill>
          <a:blip r:embed="rId4"/>
          <a:stretch>
            <a:fillRect/>
          </a:stretch>
        </p:blipFill>
        <p:spPr>
          <a:xfrm>
            <a:off x="8614155" y="1255857"/>
            <a:ext cx="3048000" cy="4346286"/>
          </a:xfrm>
          <a:prstGeom prst="rect">
            <a:avLst/>
          </a:prstGeom>
          <a:ln>
            <a:solidFill>
              <a:schemeClr val="tx1"/>
            </a:solidFill>
          </a:ln>
        </p:spPr>
      </p:pic>
    </p:spTree>
    <p:extLst>
      <p:ext uri="{BB962C8B-B14F-4D97-AF65-F5344CB8AC3E}">
        <p14:creationId xmlns:p14="http://schemas.microsoft.com/office/powerpoint/2010/main" val="114160256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E4CD9E9-6CE4-2CC3-D201-6D62CF433817}"/>
              </a:ext>
            </a:extLst>
          </p:cNvPr>
          <p:cNvSpPr txBox="1"/>
          <p:nvPr/>
        </p:nvSpPr>
        <p:spPr>
          <a:xfrm>
            <a:off x="294295" y="482882"/>
            <a:ext cx="10986448" cy="4324261"/>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1" u="none" strike="noStrike" baseline="0" dirty="0">
                <a:cs typeface="Calibri" panose="020F0502020204030204" pitchFamily="34" charset="0"/>
              </a:rPr>
              <a:t>Give a pencil and paper: </a:t>
            </a:r>
            <a:r>
              <a:rPr lang="en-US" sz="2400" b="0" i="0" u="none" strike="noStrike" baseline="0" dirty="0">
                <a:cs typeface="Calibri" panose="020F0502020204030204" pitchFamily="34" charset="0"/>
              </a:rPr>
              <a:t>Ask to imitate vertical and horizontal stroke, circle, cross, square, triangle, and diamond, in that order. If the child is able to imitate a task, ask to copy the same. </a:t>
            </a:r>
          </a:p>
          <a:p>
            <a:pPr marL="171450" indent="-171450" algn="just">
              <a:spcBef>
                <a:spcPts val="600"/>
              </a:spcBef>
              <a:buFont typeface="Arial" panose="020B0604020202020204" pitchFamily="34" charset="0"/>
              <a:buChar char="•"/>
            </a:pPr>
            <a:r>
              <a:rPr lang="en-US" sz="2400" b="0" i="1" u="none" strike="noStrike" baseline="0" dirty="0">
                <a:cs typeface="Calibri" panose="020F0502020204030204" pitchFamily="34" charset="0"/>
              </a:rPr>
              <a:t>2 years: </a:t>
            </a:r>
            <a:r>
              <a:rPr lang="en-US" sz="2400" b="0" i="0" u="none" strike="noStrike" baseline="0" dirty="0">
                <a:cs typeface="Calibri" panose="020F0502020204030204" pitchFamily="34" charset="0"/>
              </a:rPr>
              <a:t>Imitates horizontal/circular stroke. </a:t>
            </a:r>
          </a:p>
          <a:p>
            <a:pPr marL="171450" indent="-171450" algn="just">
              <a:spcBef>
                <a:spcPts val="600"/>
              </a:spcBef>
              <a:buFont typeface="Arial" panose="020B0604020202020204" pitchFamily="34" charset="0"/>
              <a:buChar char="•"/>
            </a:pPr>
            <a:r>
              <a:rPr lang="en-US" sz="2400" b="0" i="1" u="none" strike="noStrike" baseline="0" dirty="0">
                <a:cs typeface="Calibri" panose="020F0502020204030204" pitchFamily="34" charset="0"/>
              </a:rPr>
              <a:t>3 years: </a:t>
            </a:r>
            <a:r>
              <a:rPr lang="en-US" sz="2400" b="0" i="0" u="none" strike="noStrike" baseline="0" dirty="0">
                <a:cs typeface="Calibri" panose="020F0502020204030204" pitchFamily="34" charset="0"/>
              </a:rPr>
              <a:t>Copies circle and horizontal stroke. Imitates cross. </a:t>
            </a:r>
          </a:p>
          <a:p>
            <a:pPr marL="285750" indent="-285750" algn="just">
              <a:spcBef>
                <a:spcPts val="600"/>
              </a:spcBef>
              <a:buFont typeface="Arial" panose="020B0604020202020204" pitchFamily="34" charset="0"/>
              <a:buChar char="•"/>
            </a:pPr>
            <a:r>
              <a:rPr lang="en-US" sz="2400" i="1" dirty="0">
                <a:cs typeface="Calibri" panose="020F0502020204030204" pitchFamily="34" charset="0"/>
              </a:rPr>
              <a:t>4 years: </a:t>
            </a:r>
            <a:r>
              <a:rPr lang="en-US" sz="2400" dirty="0">
                <a:cs typeface="Calibri" panose="020F0502020204030204" pitchFamily="34" charset="0"/>
              </a:rPr>
              <a:t>Copies cross. </a:t>
            </a:r>
          </a:p>
          <a:p>
            <a:pPr marL="285750" indent="-285750" algn="just">
              <a:spcBef>
                <a:spcPts val="600"/>
              </a:spcBef>
              <a:buFont typeface="Arial" panose="020B0604020202020204" pitchFamily="34" charset="0"/>
              <a:buChar char="•"/>
            </a:pPr>
            <a:r>
              <a:rPr lang="en-US" sz="2400" i="1" dirty="0">
                <a:cs typeface="Calibri" panose="020F0502020204030204" pitchFamily="34" charset="0"/>
              </a:rPr>
              <a:t>4½ years: </a:t>
            </a:r>
            <a:r>
              <a:rPr lang="en-US" sz="2400" dirty="0">
                <a:cs typeface="Calibri" panose="020F0502020204030204" pitchFamily="34" charset="0"/>
              </a:rPr>
              <a:t>Copies square. </a:t>
            </a:r>
          </a:p>
          <a:p>
            <a:pPr marL="285750" indent="-285750" algn="just">
              <a:spcBef>
                <a:spcPts val="600"/>
              </a:spcBef>
              <a:buFont typeface="Arial" panose="020B0604020202020204" pitchFamily="34" charset="0"/>
              <a:buChar char="•"/>
            </a:pPr>
            <a:r>
              <a:rPr lang="en-US" sz="2400" i="1" dirty="0">
                <a:cs typeface="Calibri" panose="020F0502020204030204" pitchFamily="34" charset="0"/>
              </a:rPr>
              <a:t>5 years: </a:t>
            </a:r>
            <a:r>
              <a:rPr lang="en-US" sz="2400" dirty="0">
                <a:cs typeface="Calibri" panose="020F0502020204030204" pitchFamily="34" charset="0"/>
              </a:rPr>
              <a:t>Copies triangle. </a:t>
            </a:r>
          </a:p>
          <a:p>
            <a:pPr marL="285750" indent="-285750" algn="just">
              <a:spcBef>
                <a:spcPts val="600"/>
              </a:spcBef>
              <a:buFont typeface="Arial" panose="020B0604020202020204" pitchFamily="34" charset="0"/>
              <a:buChar char="•"/>
            </a:pPr>
            <a:r>
              <a:rPr lang="en-US" sz="2400" i="1" dirty="0">
                <a:cs typeface="Calibri" panose="020F0502020204030204" pitchFamily="34" charset="0"/>
              </a:rPr>
              <a:t>6 years: </a:t>
            </a:r>
            <a:r>
              <a:rPr lang="en-US" sz="2400" dirty="0">
                <a:cs typeface="Calibri" panose="020F0502020204030204" pitchFamily="34" charset="0"/>
              </a:rPr>
              <a:t>Copies diamond </a:t>
            </a:r>
            <a:endParaRPr lang="en-US" sz="2400" b="0" i="0" u="none" strike="noStrike" baseline="0" dirty="0">
              <a:cs typeface="Calibri" panose="020F0502020204030204" pitchFamily="34" charset="0"/>
            </a:endParaRPr>
          </a:p>
          <a:p>
            <a:pPr algn="just">
              <a:spcBef>
                <a:spcPts val="600"/>
              </a:spcBef>
            </a:pPr>
            <a:endParaRPr lang="en-IN" sz="2400" b="0" i="0" u="none" strike="noStrike" baseline="0" dirty="0">
              <a:cs typeface="Calibri" panose="020F0502020204030204" pitchFamily="34" charset="0"/>
            </a:endParaRPr>
          </a:p>
        </p:txBody>
      </p:sp>
    </p:spTree>
    <p:extLst>
      <p:ext uri="{BB962C8B-B14F-4D97-AF65-F5344CB8AC3E}">
        <p14:creationId xmlns:p14="http://schemas.microsoft.com/office/powerpoint/2010/main" val="19847815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8253</TotalTime>
  <Words>9214</Words>
  <Application>Microsoft Office PowerPoint</Application>
  <PresentationFormat>Widescreen</PresentationFormat>
  <Paragraphs>596</Paragraphs>
  <Slides>108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108</vt:i4>
      </vt:variant>
    </vt:vector>
  </HeadingPairs>
  <TitlesOfParts>
    <vt:vector size="114" baseType="lpstr">
      <vt:lpstr>Arial</vt:lpstr>
      <vt:lpstr>Calibri</vt:lpstr>
      <vt:lpstr>Courier New</vt:lpstr>
      <vt:lpstr>Symbol</vt:lpstr>
      <vt:lpstr>Wingdings</vt:lpstr>
      <vt:lpstr>Office Theme</vt:lpstr>
      <vt:lpstr>PowerPoint Presentation</vt:lpstr>
      <vt:lpstr>PowerPoint Presentation</vt:lpstr>
      <vt:lpstr>Why Study Growth and Development?</vt:lpstr>
      <vt:lpstr>DEFINITIONS</vt:lpstr>
      <vt:lpstr>Development (Qualitative measure) </vt:lpstr>
      <vt:lpstr>Concept of Early Childhood Development (ECD)</vt:lpstr>
      <vt:lpstr>ECD: Early Childhood Development</vt:lpstr>
      <vt:lpstr> IN A NUTSHELL</vt:lpstr>
      <vt:lpstr>Factors Affecting Growth and Development</vt:lpstr>
      <vt:lpstr>Factors predicting fetal growth</vt:lpstr>
      <vt:lpstr>Factors affecting postnatal growth</vt:lpstr>
      <vt:lpstr> IN A NUTSHELL: Factors Affecting Growth and Development </vt:lpstr>
      <vt:lpstr>Principles of Growth</vt:lpstr>
      <vt:lpstr>Scammon’s Curves of Systemic Growth</vt:lpstr>
      <vt:lpstr>Phases of Growth</vt:lpstr>
      <vt:lpstr>Prenatal Growth</vt:lpstr>
      <vt:lpstr>PowerPoint Presentation</vt:lpstr>
      <vt:lpstr>Postnatal Growth</vt:lpstr>
      <vt:lpstr> Body proportions as the child grows through different phases of growth </vt:lpstr>
      <vt:lpstr>PowerPoint Presentation</vt:lpstr>
      <vt:lpstr>IN A NUTSHELL: Principles and Phases of Growth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Anindita</dc:creator>
  <cp:lastModifiedBy>Manzoor Elahi</cp:lastModifiedBy>
  <cp:revision>819</cp:revision>
  <cp:lastPrinted>2024-02-12T07:53:23Z</cp:lastPrinted>
  <dcterms:created xsi:type="dcterms:W3CDTF">2017-07-29T18:53:06Z</dcterms:created>
  <dcterms:modified xsi:type="dcterms:W3CDTF">2024-02-28T06:47:58Z</dcterms:modified>
</cp:coreProperties>
</file>