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0"/>
  </p:notesMasterIdLst>
  <p:sldIdLst>
    <p:sldId id="502" r:id="rId2"/>
    <p:sldId id="1006" r:id="rId3"/>
    <p:sldId id="1005" r:id="rId4"/>
    <p:sldId id="1004" r:id="rId5"/>
    <p:sldId id="1002" r:id="rId6"/>
    <p:sldId id="1001" r:id="rId7"/>
    <p:sldId id="1000" r:id="rId8"/>
    <p:sldId id="999" r:id="rId9"/>
    <p:sldId id="1010" r:id="rId10"/>
    <p:sldId id="1011" r:id="rId11"/>
    <p:sldId id="1012" r:id="rId12"/>
    <p:sldId id="1013" r:id="rId13"/>
    <p:sldId id="1014" r:id="rId14"/>
    <p:sldId id="1015" r:id="rId15"/>
    <p:sldId id="1016" r:id="rId16"/>
    <p:sldId id="1017" r:id="rId17"/>
    <p:sldId id="1019" r:id="rId18"/>
    <p:sldId id="1020" r:id="rId19"/>
    <p:sldId id="1021" r:id="rId20"/>
    <p:sldId id="1022" r:id="rId21"/>
    <p:sldId id="1023" r:id="rId22"/>
    <p:sldId id="1024" r:id="rId23"/>
    <p:sldId id="1025" r:id="rId24"/>
    <p:sldId id="1026" r:id="rId25"/>
    <p:sldId id="1027" r:id="rId26"/>
    <p:sldId id="1028" r:id="rId27"/>
    <p:sldId id="1030" r:id="rId28"/>
    <p:sldId id="1077" r:id="rId29"/>
    <p:sldId id="1031" r:id="rId30"/>
    <p:sldId id="1078" r:id="rId31"/>
    <p:sldId id="1032" r:id="rId32"/>
    <p:sldId id="1033" r:id="rId33"/>
    <p:sldId id="1050" r:id="rId34"/>
    <p:sldId id="1036" r:id="rId35"/>
    <p:sldId id="1038" r:id="rId36"/>
    <p:sldId id="1051" r:id="rId37"/>
    <p:sldId id="1039" r:id="rId38"/>
    <p:sldId id="1040" r:id="rId39"/>
    <p:sldId id="1080" r:id="rId40"/>
    <p:sldId id="1041" r:id="rId41"/>
    <p:sldId id="1042" r:id="rId42"/>
    <p:sldId id="1043" r:id="rId43"/>
    <p:sldId id="1045" r:id="rId44"/>
    <p:sldId id="1046" r:id="rId45"/>
    <p:sldId id="1047" r:id="rId46"/>
    <p:sldId id="1052" r:id="rId47"/>
    <p:sldId id="1058" r:id="rId48"/>
    <p:sldId id="1081" r:id="rId49"/>
    <p:sldId id="1060" r:id="rId50"/>
    <p:sldId id="1082" r:id="rId51"/>
    <p:sldId id="1064" r:id="rId52"/>
    <p:sldId id="1065" r:id="rId53"/>
    <p:sldId id="1067" r:id="rId54"/>
    <p:sldId id="1069" r:id="rId55"/>
    <p:sldId id="1071" r:id="rId56"/>
    <p:sldId id="1072" r:id="rId57"/>
    <p:sldId id="1074" r:id="rId58"/>
    <p:sldId id="525" r:id="rId59"/>
  </p:sldIdLst>
  <p:sldSz cx="12192000" cy="6858000"/>
  <p:notesSz cx="9942513" cy="6761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DE6"/>
    <a:srgbClr val="98714D"/>
    <a:srgbClr val="FFE5F2"/>
    <a:srgbClr val="FFBDDE"/>
    <a:srgbClr val="FF61B0"/>
    <a:srgbClr val="D840BF"/>
    <a:srgbClr val="FF66FF"/>
    <a:srgbClr val="9900FF"/>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EA79F7-E04A-4058-BA94-C6D7107A0099}" v="8" dt="2023-12-01T04:55:23.7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8" autoAdjust="0"/>
    <p:restoredTop sz="95717" autoAdjust="0"/>
  </p:normalViewPr>
  <p:slideViewPr>
    <p:cSldViewPr snapToGrid="0">
      <p:cViewPr varScale="1">
        <p:scale>
          <a:sx n="62" d="100"/>
          <a:sy n="62" d="100"/>
        </p:scale>
        <p:origin x="852" y="6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gesh ashok" userId="c82e54524fcde551" providerId="LiveId" clId="{57ADD9DB-E23A-4F4A-9FBB-2E55112330A2}"/>
    <pc:docChg chg="addSld delSld modSld sldOrd">
      <pc:chgData name="Yogesh ashok" userId="c82e54524fcde551" providerId="LiveId" clId="{57ADD9DB-E23A-4F4A-9FBB-2E55112330A2}" dt="2022-02-21T17:25:55.244" v="120"/>
      <pc:docMkLst>
        <pc:docMk/>
      </pc:docMkLst>
      <pc:sldChg chg="addSp modSp ord">
        <pc:chgData name="Yogesh ashok" userId="c82e54524fcde551" providerId="LiveId" clId="{57ADD9DB-E23A-4F4A-9FBB-2E55112330A2}" dt="2022-02-21T15:19:52.720" v="20"/>
        <pc:sldMkLst>
          <pc:docMk/>
          <pc:sldMk cId="1442400290" sldId="905"/>
        </pc:sldMkLst>
        <pc:spChg chg="add mod">
          <ac:chgData name="Yogesh ashok" userId="c82e54524fcde551" providerId="LiveId" clId="{57ADD9DB-E23A-4F4A-9FBB-2E55112330A2}" dt="2022-02-21T14:57:53.633" v="16" actId="767"/>
          <ac:spMkLst>
            <pc:docMk/>
            <pc:sldMk cId="1442400290" sldId="905"/>
            <ac:spMk id="5" creationId="{A0346824-9BD8-43B3-9D03-ECFCE47B71F2}"/>
          </ac:spMkLst>
        </pc:spChg>
      </pc:sldChg>
      <pc:sldChg chg="ord">
        <pc:chgData name="Yogesh ashok" userId="c82e54524fcde551" providerId="LiveId" clId="{57ADD9DB-E23A-4F4A-9FBB-2E55112330A2}" dt="2022-02-21T15:21:54.431" v="22"/>
        <pc:sldMkLst>
          <pc:docMk/>
          <pc:sldMk cId="2127193116" sldId="984"/>
        </pc:sldMkLst>
      </pc:sldChg>
      <pc:sldChg chg="add del">
        <pc:chgData name="Yogesh ashok" userId="c82e54524fcde551" providerId="LiveId" clId="{57ADD9DB-E23A-4F4A-9FBB-2E55112330A2}" dt="2022-02-21T14:24:31.860" v="1"/>
        <pc:sldMkLst>
          <pc:docMk/>
          <pc:sldMk cId="2113217363" sldId="998"/>
        </pc:sldMkLst>
      </pc:sldChg>
      <pc:sldChg chg="add">
        <pc:chgData name="Yogesh ashok" userId="c82e54524fcde551" providerId="LiveId" clId="{57ADD9DB-E23A-4F4A-9FBB-2E55112330A2}" dt="2022-02-21T14:32:08.082" v="2"/>
        <pc:sldMkLst>
          <pc:docMk/>
          <pc:sldMk cId="2504738836" sldId="998"/>
        </pc:sldMkLst>
      </pc:sldChg>
      <pc:sldChg chg="add">
        <pc:chgData name="Yogesh ashok" userId="c82e54524fcde551" providerId="LiveId" clId="{57ADD9DB-E23A-4F4A-9FBB-2E55112330A2}" dt="2022-02-21T14:36:39.801" v="5"/>
        <pc:sldMkLst>
          <pc:docMk/>
          <pc:sldMk cId="836273491" sldId="999"/>
        </pc:sldMkLst>
      </pc:sldChg>
      <pc:sldChg chg="add">
        <pc:chgData name="Yogesh ashok" userId="c82e54524fcde551" providerId="LiveId" clId="{57ADD9DB-E23A-4F4A-9FBB-2E55112330A2}" dt="2022-02-21T14:32:08.312" v="3"/>
        <pc:sldMkLst>
          <pc:docMk/>
          <pc:sldMk cId="3079070557" sldId="999"/>
        </pc:sldMkLst>
      </pc:sldChg>
      <pc:sldChg chg="add">
        <pc:chgData name="Yogesh ashok" userId="c82e54524fcde551" providerId="LiveId" clId="{57ADD9DB-E23A-4F4A-9FBB-2E55112330A2}" dt="2022-02-21T14:36:40.131" v="6"/>
        <pc:sldMkLst>
          <pc:docMk/>
          <pc:sldMk cId="676636385" sldId="1000"/>
        </pc:sldMkLst>
      </pc:sldChg>
      <pc:sldChg chg="add">
        <pc:chgData name="Yogesh ashok" userId="c82e54524fcde551" providerId="LiveId" clId="{57ADD9DB-E23A-4F4A-9FBB-2E55112330A2}" dt="2022-02-21T14:32:08.486" v="4"/>
        <pc:sldMkLst>
          <pc:docMk/>
          <pc:sldMk cId="4068735750" sldId="1000"/>
        </pc:sldMkLst>
      </pc:sldChg>
      <pc:sldChg chg="add ord">
        <pc:chgData name="Yogesh ashok" userId="c82e54524fcde551" providerId="LiveId" clId="{57ADD9DB-E23A-4F4A-9FBB-2E55112330A2}" dt="2022-02-21T15:19:52.720" v="20"/>
        <pc:sldMkLst>
          <pc:docMk/>
          <pc:sldMk cId="135848710" sldId="1001"/>
        </pc:sldMkLst>
      </pc:sldChg>
      <pc:sldChg chg="add">
        <pc:chgData name="Yogesh ashok" userId="c82e54524fcde551" providerId="LiveId" clId="{57ADD9DB-E23A-4F4A-9FBB-2E55112330A2}" dt="2022-02-21T14:38:58.976" v="8"/>
        <pc:sldMkLst>
          <pc:docMk/>
          <pc:sldMk cId="2081283029" sldId="1002"/>
        </pc:sldMkLst>
      </pc:sldChg>
      <pc:sldChg chg="add">
        <pc:chgData name="Yogesh ashok" userId="c82e54524fcde551" providerId="LiveId" clId="{57ADD9DB-E23A-4F4A-9FBB-2E55112330A2}" dt="2022-02-21T14:41:59.394" v="9"/>
        <pc:sldMkLst>
          <pc:docMk/>
          <pc:sldMk cId="2704487286" sldId="1003"/>
        </pc:sldMkLst>
      </pc:sldChg>
      <pc:sldChg chg="add">
        <pc:chgData name="Yogesh ashok" userId="c82e54524fcde551" providerId="LiveId" clId="{57ADD9DB-E23A-4F4A-9FBB-2E55112330A2}" dt="2022-02-21T14:43:46.697" v="10"/>
        <pc:sldMkLst>
          <pc:docMk/>
          <pc:sldMk cId="1977559496" sldId="1004"/>
        </pc:sldMkLst>
      </pc:sldChg>
      <pc:sldChg chg="add">
        <pc:chgData name="Yogesh ashok" userId="c82e54524fcde551" providerId="LiveId" clId="{57ADD9DB-E23A-4F4A-9FBB-2E55112330A2}" dt="2022-02-21T14:44:25.608" v="11"/>
        <pc:sldMkLst>
          <pc:docMk/>
          <pc:sldMk cId="1163710737" sldId="1005"/>
        </pc:sldMkLst>
      </pc:sldChg>
      <pc:sldChg chg="add">
        <pc:chgData name="Yogesh ashok" userId="c82e54524fcde551" providerId="LiveId" clId="{57ADD9DB-E23A-4F4A-9FBB-2E55112330A2}" dt="2022-02-21T14:46:43.450" v="12"/>
        <pc:sldMkLst>
          <pc:docMk/>
          <pc:sldMk cId="2516533553" sldId="1006"/>
        </pc:sldMkLst>
      </pc:sldChg>
      <pc:sldChg chg="add">
        <pc:chgData name="Yogesh ashok" userId="c82e54524fcde551" providerId="LiveId" clId="{57ADD9DB-E23A-4F4A-9FBB-2E55112330A2}" dt="2022-02-21T14:48:16.464" v="13"/>
        <pc:sldMkLst>
          <pc:docMk/>
          <pc:sldMk cId="4227794837" sldId="1007"/>
        </pc:sldMkLst>
      </pc:sldChg>
      <pc:sldChg chg="add">
        <pc:chgData name="Yogesh ashok" userId="c82e54524fcde551" providerId="LiveId" clId="{57ADD9DB-E23A-4F4A-9FBB-2E55112330A2}" dt="2022-02-21T14:49:55.800" v="14"/>
        <pc:sldMkLst>
          <pc:docMk/>
          <pc:sldMk cId="3043986785" sldId="1008"/>
        </pc:sldMkLst>
      </pc:sldChg>
      <pc:sldChg chg="add">
        <pc:chgData name="Yogesh ashok" userId="c82e54524fcde551" providerId="LiveId" clId="{57ADD9DB-E23A-4F4A-9FBB-2E55112330A2}" dt="2022-02-21T15:07:27.072" v="17"/>
        <pc:sldMkLst>
          <pc:docMk/>
          <pc:sldMk cId="2396883104" sldId="1009"/>
        </pc:sldMkLst>
      </pc:sldChg>
      <pc:sldChg chg="add ord">
        <pc:chgData name="Yogesh ashok" userId="c82e54524fcde551" providerId="LiveId" clId="{57ADD9DB-E23A-4F4A-9FBB-2E55112330A2}" dt="2022-02-21T15:20:02.813" v="21"/>
        <pc:sldMkLst>
          <pc:docMk/>
          <pc:sldMk cId="3020766337" sldId="1010"/>
        </pc:sldMkLst>
      </pc:sldChg>
      <pc:sldChg chg="add">
        <pc:chgData name="Yogesh ashok" userId="c82e54524fcde551" providerId="LiveId" clId="{57ADD9DB-E23A-4F4A-9FBB-2E55112330A2}" dt="2022-02-21T15:17:58.911" v="19"/>
        <pc:sldMkLst>
          <pc:docMk/>
          <pc:sldMk cId="454384709" sldId="1011"/>
        </pc:sldMkLst>
      </pc:sldChg>
      <pc:sldChg chg="add">
        <pc:chgData name="Yogesh ashok" userId="c82e54524fcde551" providerId="LiveId" clId="{57ADD9DB-E23A-4F4A-9FBB-2E55112330A2}" dt="2022-02-21T15:22:17.918" v="23"/>
        <pc:sldMkLst>
          <pc:docMk/>
          <pc:sldMk cId="3915485158" sldId="1012"/>
        </pc:sldMkLst>
      </pc:sldChg>
      <pc:sldChg chg="add">
        <pc:chgData name="Yogesh ashok" userId="c82e54524fcde551" providerId="LiveId" clId="{57ADD9DB-E23A-4F4A-9FBB-2E55112330A2}" dt="2022-02-21T15:22:18.824" v="24"/>
        <pc:sldMkLst>
          <pc:docMk/>
          <pc:sldMk cId="3937934476" sldId="1013"/>
        </pc:sldMkLst>
      </pc:sldChg>
      <pc:sldChg chg="add">
        <pc:chgData name="Yogesh ashok" userId="c82e54524fcde551" providerId="LiveId" clId="{57ADD9DB-E23A-4F4A-9FBB-2E55112330A2}" dt="2022-02-21T15:22:19.744" v="25"/>
        <pc:sldMkLst>
          <pc:docMk/>
          <pc:sldMk cId="4293304882" sldId="1014"/>
        </pc:sldMkLst>
      </pc:sldChg>
      <pc:sldChg chg="add">
        <pc:chgData name="Yogesh ashok" userId="c82e54524fcde551" providerId="LiveId" clId="{57ADD9DB-E23A-4F4A-9FBB-2E55112330A2}" dt="2022-02-21T15:24:28.688" v="26"/>
        <pc:sldMkLst>
          <pc:docMk/>
          <pc:sldMk cId="3409292323" sldId="1015"/>
        </pc:sldMkLst>
      </pc:sldChg>
      <pc:sldChg chg="add">
        <pc:chgData name="Yogesh ashok" userId="c82e54524fcde551" providerId="LiveId" clId="{57ADD9DB-E23A-4F4A-9FBB-2E55112330A2}" dt="2022-02-21T15:24:34.662" v="27"/>
        <pc:sldMkLst>
          <pc:docMk/>
          <pc:sldMk cId="2350892474" sldId="1016"/>
        </pc:sldMkLst>
      </pc:sldChg>
      <pc:sldChg chg="add">
        <pc:chgData name="Yogesh ashok" userId="c82e54524fcde551" providerId="LiveId" clId="{57ADD9DB-E23A-4F4A-9FBB-2E55112330A2}" dt="2022-02-21T15:26:17.259" v="28"/>
        <pc:sldMkLst>
          <pc:docMk/>
          <pc:sldMk cId="3777315757" sldId="1017"/>
        </pc:sldMkLst>
      </pc:sldChg>
      <pc:sldChg chg="modSp add">
        <pc:chgData name="Yogesh ashok" userId="c82e54524fcde551" providerId="LiveId" clId="{57ADD9DB-E23A-4F4A-9FBB-2E55112330A2}" dt="2022-02-21T15:33:37.579" v="49"/>
        <pc:sldMkLst>
          <pc:docMk/>
          <pc:sldMk cId="2909119517" sldId="1018"/>
        </pc:sldMkLst>
        <pc:graphicFrameChg chg="mod">
          <ac:chgData name="Yogesh ashok" userId="c82e54524fcde551" providerId="LiveId" clId="{57ADD9DB-E23A-4F4A-9FBB-2E55112330A2}" dt="2022-02-21T15:33:37.579" v="49"/>
          <ac:graphicFrameMkLst>
            <pc:docMk/>
            <pc:sldMk cId="2909119517" sldId="1018"/>
            <ac:graphicFrameMk id="2" creationId="{68F4722F-C71E-4CE8-8CB1-140922100991}"/>
          </ac:graphicFrameMkLst>
        </pc:graphicFrameChg>
      </pc:sldChg>
      <pc:sldChg chg="add">
        <pc:chgData name="Yogesh ashok" userId="c82e54524fcde551" providerId="LiveId" clId="{57ADD9DB-E23A-4F4A-9FBB-2E55112330A2}" dt="2022-02-21T15:36:49.791" v="50"/>
        <pc:sldMkLst>
          <pc:docMk/>
          <pc:sldMk cId="2751431278" sldId="1019"/>
        </pc:sldMkLst>
      </pc:sldChg>
      <pc:sldChg chg="add">
        <pc:chgData name="Yogesh ashok" userId="c82e54524fcde551" providerId="LiveId" clId="{57ADD9DB-E23A-4F4A-9FBB-2E55112330A2}" dt="2022-02-21T15:42:29.958" v="51"/>
        <pc:sldMkLst>
          <pc:docMk/>
          <pc:sldMk cId="92244408" sldId="1020"/>
        </pc:sldMkLst>
      </pc:sldChg>
      <pc:sldChg chg="add">
        <pc:chgData name="Yogesh ashok" userId="c82e54524fcde551" providerId="LiveId" clId="{57ADD9DB-E23A-4F4A-9FBB-2E55112330A2}" dt="2022-02-21T15:42:37.711" v="52"/>
        <pc:sldMkLst>
          <pc:docMk/>
          <pc:sldMk cId="1165781290" sldId="1021"/>
        </pc:sldMkLst>
      </pc:sldChg>
      <pc:sldChg chg="add">
        <pc:chgData name="Yogesh ashok" userId="c82e54524fcde551" providerId="LiveId" clId="{57ADD9DB-E23A-4F4A-9FBB-2E55112330A2}" dt="2022-02-21T15:46:24.150" v="53"/>
        <pc:sldMkLst>
          <pc:docMk/>
          <pc:sldMk cId="1673705732" sldId="1022"/>
        </pc:sldMkLst>
      </pc:sldChg>
      <pc:sldChg chg="add">
        <pc:chgData name="Yogesh ashok" userId="c82e54524fcde551" providerId="LiveId" clId="{57ADD9DB-E23A-4F4A-9FBB-2E55112330A2}" dt="2022-02-21T15:51:45.233" v="54"/>
        <pc:sldMkLst>
          <pc:docMk/>
          <pc:sldMk cId="3097528735" sldId="1023"/>
        </pc:sldMkLst>
      </pc:sldChg>
      <pc:sldChg chg="add">
        <pc:chgData name="Yogesh ashok" userId="c82e54524fcde551" providerId="LiveId" clId="{57ADD9DB-E23A-4F4A-9FBB-2E55112330A2}" dt="2022-02-21T15:53:16.981" v="55"/>
        <pc:sldMkLst>
          <pc:docMk/>
          <pc:sldMk cId="1360488129" sldId="1024"/>
        </pc:sldMkLst>
      </pc:sldChg>
      <pc:sldChg chg="add">
        <pc:chgData name="Yogesh ashok" userId="c82e54524fcde551" providerId="LiveId" clId="{57ADD9DB-E23A-4F4A-9FBB-2E55112330A2}" dt="2022-02-21T15:55:52.253" v="56"/>
        <pc:sldMkLst>
          <pc:docMk/>
          <pc:sldMk cId="1908205920" sldId="1025"/>
        </pc:sldMkLst>
      </pc:sldChg>
      <pc:sldChg chg="add">
        <pc:chgData name="Yogesh ashok" userId="c82e54524fcde551" providerId="LiveId" clId="{57ADD9DB-E23A-4F4A-9FBB-2E55112330A2}" dt="2022-02-21T16:02:25.465" v="57"/>
        <pc:sldMkLst>
          <pc:docMk/>
          <pc:sldMk cId="826008167" sldId="1026"/>
        </pc:sldMkLst>
      </pc:sldChg>
      <pc:sldChg chg="add">
        <pc:chgData name="Yogesh ashok" userId="c82e54524fcde551" providerId="LiveId" clId="{57ADD9DB-E23A-4F4A-9FBB-2E55112330A2}" dt="2022-02-21T16:41:11.119" v="58"/>
        <pc:sldMkLst>
          <pc:docMk/>
          <pc:sldMk cId="3545441417" sldId="1027"/>
        </pc:sldMkLst>
      </pc:sldChg>
      <pc:sldChg chg="add">
        <pc:chgData name="Yogesh ashok" userId="c82e54524fcde551" providerId="LiveId" clId="{57ADD9DB-E23A-4F4A-9FBB-2E55112330A2}" dt="2022-02-21T16:47:17.746" v="59"/>
        <pc:sldMkLst>
          <pc:docMk/>
          <pc:sldMk cId="1444981571" sldId="1028"/>
        </pc:sldMkLst>
      </pc:sldChg>
      <pc:sldChg chg="add">
        <pc:chgData name="Yogesh ashok" userId="c82e54524fcde551" providerId="LiveId" clId="{57ADD9DB-E23A-4F4A-9FBB-2E55112330A2}" dt="2022-02-21T16:47:18.453" v="60"/>
        <pc:sldMkLst>
          <pc:docMk/>
          <pc:sldMk cId="1778999229" sldId="1029"/>
        </pc:sldMkLst>
      </pc:sldChg>
      <pc:sldChg chg="add">
        <pc:chgData name="Yogesh ashok" userId="c82e54524fcde551" providerId="LiveId" clId="{57ADD9DB-E23A-4F4A-9FBB-2E55112330A2}" dt="2022-02-21T17:00:19.618" v="61"/>
        <pc:sldMkLst>
          <pc:docMk/>
          <pc:sldMk cId="3119971068" sldId="1030"/>
        </pc:sldMkLst>
      </pc:sldChg>
      <pc:sldChg chg="add ord">
        <pc:chgData name="Yogesh ashok" userId="c82e54524fcde551" providerId="LiveId" clId="{57ADD9DB-E23A-4F4A-9FBB-2E55112330A2}" dt="2022-02-21T17:11:11.960" v="67"/>
        <pc:sldMkLst>
          <pc:docMk/>
          <pc:sldMk cId="1140475804" sldId="1031"/>
        </pc:sldMkLst>
      </pc:sldChg>
      <pc:sldChg chg="add del">
        <pc:chgData name="Yogesh ashok" userId="c82e54524fcde551" providerId="LiveId" clId="{57ADD9DB-E23A-4F4A-9FBB-2E55112330A2}" dt="2022-02-21T17:04:03.069" v="64"/>
        <pc:sldMkLst>
          <pc:docMk/>
          <pc:sldMk cId="554767789" sldId="1032"/>
        </pc:sldMkLst>
      </pc:sldChg>
      <pc:sldChg chg="add ord">
        <pc:chgData name="Yogesh ashok" userId="c82e54524fcde551" providerId="LiveId" clId="{57ADD9DB-E23A-4F4A-9FBB-2E55112330A2}" dt="2022-02-21T17:11:03.481" v="66"/>
        <pc:sldMkLst>
          <pc:docMk/>
          <pc:sldMk cId="1620805452" sldId="1032"/>
        </pc:sldMkLst>
      </pc:sldChg>
      <pc:sldChg chg="add">
        <pc:chgData name="Yogesh ashok" userId="c82e54524fcde551" providerId="LiveId" clId="{57ADD9DB-E23A-4F4A-9FBB-2E55112330A2}" dt="2022-02-21T17:11:35.440" v="68"/>
        <pc:sldMkLst>
          <pc:docMk/>
          <pc:sldMk cId="368776782" sldId="1033"/>
        </pc:sldMkLst>
      </pc:sldChg>
      <pc:sldChg chg="add">
        <pc:chgData name="Yogesh ashok" userId="c82e54524fcde551" providerId="LiveId" clId="{57ADD9DB-E23A-4F4A-9FBB-2E55112330A2}" dt="2022-02-21T17:12:11.152" v="69"/>
        <pc:sldMkLst>
          <pc:docMk/>
          <pc:sldMk cId="3248826900" sldId="1034"/>
        </pc:sldMkLst>
      </pc:sldChg>
      <pc:sldChg chg="add del">
        <pc:chgData name="Yogesh ashok" userId="c82e54524fcde551" providerId="LiveId" clId="{57ADD9DB-E23A-4F4A-9FBB-2E55112330A2}" dt="2022-02-21T17:13:28.047" v="71"/>
        <pc:sldMkLst>
          <pc:docMk/>
          <pc:sldMk cId="1714244803" sldId="1035"/>
        </pc:sldMkLst>
      </pc:sldChg>
      <pc:sldChg chg="add">
        <pc:chgData name="Yogesh ashok" userId="c82e54524fcde551" providerId="LiveId" clId="{57ADD9DB-E23A-4F4A-9FBB-2E55112330A2}" dt="2022-02-21T17:13:33.124" v="72"/>
        <pc:sldMkLst>
          <pc:docMk/>
          <pc:sldMk cId="2754876806" sldId="1035"/>
        </pc:sldMkLst>
      </pc:sldChg>
      <pc:sldChg chg="add">
        <pc:chgData name="Yogesh ashok" userId="c82e54524fcde551" providerId="LiveId" clId="{57ADD9DB-E23A-4F4A-9FBB-2E55112330A2}" dt="2022-02-21T17:14:35.287" v="73"/>
        <pc:sldMkLst>
          <pc:docMk/>
          <pc:sldMk cId="1303222107" sldId="1036"/>
        </pc:sldMkLst>
      </pc:sldChg>
      <pc:sldChg chg="modSp add ord">
        <pc:chgData name="Yogesh ashok" userId="c82e54524fcde551" providerId="LiveId" clId="{57ADD9DB-E23A-4F4A-9FBB-2E55112330A2}" dt="2022-02-21T17:20:52.843" v="103"/>
        <pc:sldMkLst>
          <pc:docMk/>
          <pc:sldMk cId="771825706" sldId="1037"/>
        </pc:sldMkLst>
        <pc:graphicFrameChg chg="mod">
          <ac:chgData name="Yogesh ashok" userId="c82e54524fcde551" providerId="LiveId" clId="{57ADD9DB-E23A-4F4A-9FBB-2E55112330A2}" dt="2022-02-21T17:20:52.843" v="103"/>
          <ac:graphicFrameMkLst>
            <pc:docMk/>
            <pc:sldMk cId="771825706" sldId="1037"/>
            <ac:graphicFrameMk id="2" creationId="{68F4722F-C71E-4CE8-8CB1-140922100991}"/>
          </ac:graphicFrameMkLst>
        </pc:graphicFrameChg>
      </pc:sldChg>
      <pc:sldChg chg="add">
        <pc:chgData name="Yogesh ashok" userId="c82e54524fcde551" providerId="LiveId" clId="{57ADD9DB-E23A-4F4A-9FBB-2E55112330A2}" dt="2022-02-21T17:14:44.473" v="74"/>
        <pc:sldMkLst>
          <pc:docMk/>
          <pc:sldMk cId="3306237242" sldId="1037"/>
        </pc:sldMkLst>
      </pc:sldChg>
      <pc:sldChg chg="modSp add">
        <pc:chgData name="Yogesh ashok" userId="c82e54524fcde551" providerId="LiveId" clId="{57ADD9DB-E23A-4F4A-9FBB-2E55112330A2}" dt="2022-02-21T17:25:55.244" v="120"/>
        <pc:sldMkLst>
          <pc:docMk/>
          <pc:sldMk cId="3867279250" sldId="1038"/>
        </pc:sldMkLst>
        <pc:graphicFrameChg chg="mod">
          <ac:chgData name="Yogesh ashok" userId="c82e54524fcde551" providerId="LiveId" clId="{57ADD9DB-E23A-4F4A-9FBB-2E55112330A2}" dt="2022-02-21T17:25:55.244" v="120"/>
          <ac:graphicFrameMkLst>
            <pc:docMk/>
            <pc:sldMk cId="3867279250" sldId="1038"/>
            <ac:graphicFrameMk id="2" creationId="{68F4722F-C71E-4CE8-8CB1-140922100991}"/>
          </ac:graphicFrameMkLst>
        </pc:graphicFrameChg>
      </pc:sldChg>
    </pc:docChg>
  </pc:docChgLst>
  <pc:docChgLst>
    <pc:chgData name="DR. YOGESH SONTAKKE" userId="726ac6cbf1fe28b3" providerId="LiveId" clId="{7CCF0185-17BB-4969-AAA5-CC44CFA92EDB}"/>
    <pc:docChg chg="undo custSel addSld modSld">
      <pc:chgData name="DR. YOGESH SONTAKKE" userId="726ac6cbf1fe28b3" providerId="LiveId" clId="{7CCF0185-17BB-4969-AAA5-CC44CFA92EDB}" dt="2017-08-23T11:34:44.450" v="733" actId="27636"/>
      <pc:docMkLst>
        <pc:docMk/>
      </pc:docMkLst>
      <pc:sldChg chg="addSp modSp modAnim">
        <pc:chgData name="DR. YOGESH SONTAKKE" userId="726ac6cbf1fe28b3" providerId="LiveId" clId="{7CCF0185-17BB-4969-AAA5-CC44CFA92EDB}" dt="2017-08-22T10:18:07.554" v="647" actId="13822"/>
        <pc:sldMkLst>
          <pc:docMk/>
          <pc:sldMk cId="2225871538" sldId="284"/>
        </pc:sldMkLst>
        <pc:spChg chg="mod">
          <ac:chgData name="DR. YOGESH SONTAKKE" userId="726ac6cbf1fe28b3" providerId="LiveId" clId="{7CCF0185-17BB-4969-AAA5-CC44CFA92EDB}" dt="2017-08-22T08:49:24.917" v="15" actId="13822"/>
          <ac:spMkLst>
            <pc:docMk/>
            <pc:sldMk cId="2225871538" sldId="284"/>
            <ac:spMk id="3" creationId="{171237FE-BA58-4560-A6E1-655511DAB6DF}"/>
          </ac:spMkLst>
        </pc:spChg>
        <pc:cxnChg chg="add mod">
          <ac:chgData name="DR. YOGESH SONTAKKE" userId="726ac6cbf1fe28b3" providerId="LiveId" clId="{7CCF0185-17BB-4969-AAA5-CC44CFA92EDB}" dt="2017-08-22T10:18:07.554" v="647" actId="13822"/>
          <ac:cxnSpMkLst>
            <pc:docMk/>
            <pc:sldMk cId="2225871538" sldId="284"/>
            <ac:cxnSpMk id="7" creationId="{4D0CBD86-F101-44CA-A656-69CF5B9DD33F}"/>
          </ac:cxnSpMkLst>
        </pc:cxnChg>
      </pc:sldChg>
      <pc:sldChg chg="addSp modSp modAnim">
        <pc:chgData name="DR. YOGESH SONTAKKE" userId="726ac6cbf1fe28b3" providerId="LiveId" clId="{7CCF0185-17BB-4969-AAA5-CC44CFA92EDB}" dt="2017-08-22T10:18:34.549" v="651" actId="13822"/>
        <pc:sldMkLst>
          <pc:docMk/>
          <pc:sldMk cId="834010401" sldId="285"/>
        </pc:sldMkLst>
        <pc:spChg chg="mod">
          <ac:chgData name="DR. YOGESH SONTAKKE" userId="726ac6cbf1fe28b3" providerId="LiveId" clId="{7CCF0185-17BB-4969-AAA5-CC44CFA92EDB}" dt="2017-08-22T08:50:06.571" v="17" actId="27636"/>
          <ac:spMkLst>
            <pc:docMk/>
            <pc:sldMk cId="834010401" sldId="285"/>
            <ac:spMk id="2" creationId="{A43F1A13-4521-4399-94A0-E403F99CBF43}"/>
          </ac:spMkLst>
        </pc:spChg>
        <pc:spChg chg="mod">
          <ac:chgData name="DR. YOGESH SONTAKKE" userId="726ac6cbf1fe28b3" providerId="LiveId" clId="{7CCF0185-17BB-4969-AAA5-CC44CFA92EDB}" dt="2017-08-22T08:52:20.139" v="67" actId="13822"/>
          <ac:spMkLst>
            <pc:docMk/>
            <pc:sldMk cId="834010401" sldId="285"/>
            <ac:spMk id="3" creationId="{86CB5B71-44C5-4F51-B649-DA63D2157C60}"/>
          </ac:spMkLst>
        </pc:spChg>
        <pc:cxnChg chg="add mod">
          <ac:chgData name="DR. YOGESH SONTAKKE" userId="726ac6cbf1fe28b3" providerId="LiveId" clId="{7CCF0185-17BB-4969-AAA5-CC44CFA92EDB}" dt="2017-08-22T10:18:34.549" v="651" actId="13822"/>
          <ac:cxnSpMkLst>
            <pc:docMk/>
            <pc:sldMk cId="834010401" sldId="285"/>
            <ac:cxnSpMk id="7" creationId="{213EFB3E-010A-48DF-89F8-19A3C3770D34}"/>
          </ac:cxnSpMkLst>
        </pc:cxnChg>
      </pc:sldChg>
      <pc:sldChg chg="modSp modAnim">
        <pc:chgData name="DR. YOGESH SONTAKKE" userId="726ac6cbf1fe28b3" providerId="LiveId" clId="{7CCF0185-17BB-4969-AAA5-CC44CFA92EDB}" dt="2017-08-23T11:30:29.314" v="684" actId="27636"/>
        <pc:sldMkLst>
          <pc:docMk/>
          <pc:sldMk cId="3053656216" sldId="286"/>
        </pc:sldMkLst>
        <pc:spChg chg="mod">
          <ac:chgData name="DR. YOGESH SONTAKKE" userId="726ac6cbf1fe28b3" providerId="LiveId" clId="{7CCF0185-17BB-4969-AAA5-CC44CFA92EDB}" dt="2017-08-23T11:30:29.314" v="684" actId="27636"/>
          <ac:spMkLst>
            <pc:docMk/>
            <pc:sldMk cId="3053656216" sldId="286"/>
            <ac:spMk id="3" creationId="{A992216E-E8C2-44F7-8DBD-09AAC6027201}"/>
          </ac:spMkLst>
        </pc:spChg>
      </pc:sldChg>
      <pc:sldChg chg="addSp delSp modSp modAnim">
        <pc:chgData name="DR. YOGESH SONTAKKE" userId="726ac6cbf1fe28b3" providerId="LiveId" clId="{7CCF0185-17BB-4969-AAA5-CC44CFA92EDB}" dt="2017-08-22T10:18:58.761" v="653" actId="13822"/>
        <pc:sldMkLst>
          <pc:docMk/>
          <pc:sldMk cId="2506358231" sldId="287"/>
        </pc:sldMkLst>
        <pc:spChg chg="del">
          <ac:chgData name="DR. YOGESH SONTAKKE" userId="726ac6cbf1fe28b3" providerId="LiveId" clId="{7CCF0185-17BB-4969-AAA5-CC44CFA92EDB}" dt="2017-08-22T08:53:27.655" v="79" actId="478"/>
          <ac:spMkLst>
            <pc:docMk/>
            <pc:sldMk cId="2506358231" sldId="287"/>
            <ac:spMk id="2" creationId="{086B9EB0-6154-46B8-A9EC-5EB92312B669}"/>
          </ac:spMkLst>
        </pc:spChg>
        <pc:spChg chg="mod">
          <ac:chgData name="DR. YOGESH SONTAKKE" userId="726ac6cbf1fe28b3" providerId="LiveId" clId="{7CCF0185-17BB-4969-AAA5-CC44CFA92EDB}" dt="2017-08-22T08:55:53.557" v="101" actId="13822"/>
          <ac:spMkLst>
            <pc:docMk/>
            <pc:sldMk cId="2506358231" sldId="287"/>
            <ac:spMk id="3" creationId="{4DF4370D-5737-49C4-BBF4-A374F1613D14}"/>
          </ac:spMkLst>
        </pc:spChg>
        <pc:cxnChg chg="add mod">
          <ac:chgData name="DR. YOGESH SONTAKKE" userId="726ac6cbf1fe28b3" providerId="LiveId" clId="{7CCF0185-17BB-4969-AAA5-CC44CFA92EDB}" dt="2017-08-22T10:18:58.761" v="653" actId="13822"/>
          <ac:cxnSpMkLst>
            <pc:docMk/>
            <pc:sldMk cId="2506358231" sldId="287"/>
            <ac:cxnSpMk id="7" creationId="{383FA3E7-5A03-4DF4-A10F-D8B97963BB2F}"/>
          </ac:cxnSpMkLst>
        </pc:cxnChg>
      </pc:sldChg>
      <pc:sldChg chg="addSp delSp modSp modAnim">
        <pc:chgData name="DR. YOGESH SONTAKKE" userId="726ac6cbf1fe28b3" providerId="LiveId" clId="{7CCF0185-17BB-4969-AAA5-CC44CFA92EDB}" dt="2017-08-23T11:30:52.998" v="686" actId="27636"/>
        <pc:sldMkLst>
          <pc:docMk/>
          <pc:sldMk cId="3489863697" sldId="288"/>
        </pc:sldMkLst>
        <pc:spChg chg="del">
          <ac:chgData name="DR. YOGESH SONTAKKE" userId="726ac6cbf1fe28b3" providerId="LiveId" clId="{7CCF0185-17BB-4969-AAA5-CC44CFA92EDB}" dt="2017-08-22T08:56:05.006" v="102" actId="478"/>
          <ac:spMkLst>
            <pc:docMk/>
            <pc:sldMk cId="3489863697" sldId="288"/>
            <ac:spMk id="2" creationId="{1B6242D0-6DBC-40ED-8665-A9F4858F0033}"/>
          </ac:spMkLst>
        </pc:spChg>
        <pc:spChg chg="mod">
          <ac:chgData name="DR. YOGESH SONTAKKE" userId="726ac6cbf1fe28b3" providerId="LiveId" clId="{7CCF0185-17BB-4969-AAA5-CC44CFA92EDB}" dt="2017-08-23T11:30:52.998" v="686" actId="27636"/>
          <ac:spMkLst>
            <pc:docMk/>
            <pc:sldMk cId="3489863697" sldId="288"/>
            <ac:spMk id="3" creationId="{EC663EE3-2B19-4191-A470-D6D515DFFF0E}"/>
          </ac:spMkLst>
        </pc:spChg>
        <pc:cxnChg chg="add mod">
          <ac:chgData name="DR. YOGESH SONTAKKE" userId="726ac6cbf1fe28b3" providerId="LiveId" clId="{7CCF0185-17BB-4969-AAA5-CC44CFA92EDB}" dt="2017-08-22T10:19:10.999" v="655" actId="13822"/>
          <ac:cxnSpMkLst>
            <pc:docMk/>
            <pc:sldMk cId="3489863697" sldId="288"/>
            <ac:cxnSpMk id="7" creationId="{B7272342-021D-464E-964F-AF1EB5AB3588}"/>
          </ac:cxnSpMkLst>
        </pc:cxnChg>
      </pc:sldChg>
      <pc:sldChg chg="modSp modAnim">
        <pc:chgData name="DR. YOGESH SONTAKKE" userId="726ac6cbf1fe28b3" providerId="LiveId" clId="{7CCF0185-17BB-4969-AAA5-CC44CFA92EDB}" dt="2017-08-22T09:30:45.364" v="189" actId="14100"/>
        <pc:sldMkLst>
          <pc:docMk/>
          <pc:sldMk cId="1734753930" sldId="289"/>
        </pc:sldMkLst>
        <pc:spChg chg="mod">
          <ac:chgData name="DR. YOGESH SONTAKKE" userId="726ac6cbf1fe28b3" providerId="LiveId" clId="{7CCF0185-17BB-4969-AAA5-CC44CFA92EDB}" dt="2017-08-22T09:30:43.030" v="188" actId="27636"/>
          <ac:spMkLst>
            <pc:docMk/>
            <pc:sldMk cId="1734753930" sldId="289"/>
            <ac:spMk id="2" creationId="{0832FB63-B794-468E-8565-601EDD9602D9}"/>
          </ac:spMkLst>
        </pc:spChg>
        <pc:spChg chg="mod">
          <ac:chgData name="DR. YOGESH SONTAKKE" userId="726ac6cbf1fe28b3" providerId="LiveId" clId="{7CCF0185-17BB-4969-AAA5-CC44CFA92EDB}" dt="2017-08-22T09:30:45.364" v="189" actId="14100"/>
          <ac:spMkLst>
            <pc:docMk/>
            <pc:sldMk cId="1734753930" sldId="289"/>
            <ac:spMk id="3" creationId="{CF81C658-AF1B-4846-A992-8FE1D2DB305B}"/>
          </ac:spMkLst>
        </pc:spChg>
      </pc:sldChg>
      <pc:sldChg chg="modSp modAnim">
        <pc:chgData name="DR. YOGESH SONTAKKE" userId="726ac6cbf1fe28b3" providerId="LiveId" clId="{7CCF0185-17BB-4969-AAA5-CC44CFA92EDB}" dt="2017-08-22T09:35:09.408" v="303" actId="13822"/>
        <pc:sldMkLst>
          <pc:docMk/>
          <pc:sldMk cId="177302126" sldId="290"/>
        </pc:sldMkLst>
        <pc:spChg chg="mod">
          <ac:chgData name="DR. YOGESH SONTAKKE" userId="726ac6cbf1fe28b3" providerId="LiveId" clId="{7CCF0185-17BB-4969-AAA5-CC44CFA92EDB}" dt="2017-08-22T09:31:01.128" v="200" actId="27636"/>
          <ac:spMkLst>
            <pc:docMk/>
            <pc:sldMk cId="177302126" sldId="290"/>
            <ac:spMk id="2" creationId="{D45811E2-60EF-4B40-8846-A1BF8A1E667C}"/>
          </ac:spMkLst>
        </pc:spChg>
        <pc:spChg chg="mod">
          <ac:chgData name="DR. YOGESH SONTAKKE" userId="726ac6cbf1fe28b3" providerId="LiveId" clId="{7CCF0185-17BB-4969-AAA5-CC44CFA92EDB}" dt="2017-08-22T09:35:09.408" v="303" actId="13822"/>
          <ac:spMkLst>
            <pc:docMk/>
            <pc:sldMk cId="177302126" sldId="290"/>
            <ac:spMk id="3" creationId="{B7A4E985-987D-4193-9FB3-BA8F6AD221E1}"/>
          </ac:spMkLst>
        </pc:spChg>
      </pc:sldChg>
      <pc:sldChg chg="modSp modAnim">
        <pc:chgData name="DR. YOGESH SONTAKKE" userId="726ac6cbf1fe28b3" providerId="LiveId" clId="{7CCF0185-17BB-4969-AAA5-CC44CFA92EDB}" dt="2017-08-23T11:31:41.737" v="711" actId="27636"/>
        <pc:sldMkLst>
          <pc:docMk/>
          <pc:sldMk cId="2417901867" sldId="291"/>
        </pc:sldMkLst>
        <pc:spChg chg="mod">
          <ac:chgData name="DR. YOGESH SONTAKKE" userId="726ac6cbf1fe28b3" providerId="LiveId" clId="{7CCF0185-17BB-4969-AAA5-CC44CFA92EDB}" dt="2017-08-22T09:56:25.759" v="390" actId="27636"/>
          <ac:spMkLst>
            <pc:docMk/>
            <pc:sldMk cId="2417901867" sldId="291"/>
            <ac:spMk id="2" creationId="{AB56FFA8-EA48-49C8-B403-5B8BBBB79BD4}"/>
          </ac:spMkLst>
        </pc:spChg>
        <pc:spChg chg="mod">
          <ac:chgData name="DR. YOGESH SONTAKKE" userId="726ac6cbf1fe28b3" providerId="LiveId" clId="{7CCF0185-17BB-4969-AAA5-CC44CFA92EDB}" dt="2017-08-23T11:31:41.737" v="711" actId="27636"/>
          <ac:spMkLst>
            <pc:docMk/>
            <pc:sldMk cId="2417901867" sldId="291"/>
            <ac:spMk id="3" creationId="{FEB36B26-B080-40F7-A268-88F970160973}"/>
          </ac:spMkLst>
        </pc:spChg>
      </pc:sldChg>
      <pc:sldChg chg="modSp">
        <pc:chgData name="DR. YOGESH SONTAKKE" userId="726ac6cbf1fe28b3" providerId="LiveId" clId="{7CCF0185-17BB-4969-AAA5-CC44CFA92EDB}" dt="2017-08-22T09:59:18.625" v="408" actId="13822"/>
        <pc:sldMkLst>
          <pc:docMk/>
          <pc:sldMk cId="683862153" sldId="292"/>
        </pc:sldMkLst>
        <pc:spChg chg="mod">
          <ac:chgData name="DR. YOGESH SONTAKKE" userId="726ac6cbf1fe28b3" providerId="LiveId" clId="{7CCF0185-17BB-4969-AAA5-CC44CFA92EDB}" dt="2017-08-22T09:59:18.625" v="408" actId="13822"/>
          <ac:spMkLst>
            <pc:docMk/>
            <pc:sldMk cId="683862153" sldId="292"/>
            <ac:spMk id="3" creationId="{DB915267-B6F7-4382-BE55-0627966ABF11}"/>
          </ac:spMkLst>
        </pc:spChg>
      </pc:sldChg>
      <pc:sldChg chg="modSp">
        <pc:chgData name="DR. YOGESH SONTAKKE" userId="726ac6cbf1fe28b3" providerId="LiveId" clId="{7CCF0185-17BB-4969-AAA5-CC44CFA92EDB}" dt="2017-08-22T09:59:57.673" v="424" actId="13822"/>
        <pc:sldMkLst>
          <pc:docMk/>
          <pc:sldMk cId="2435418244" sldId="293"/>
        </pc:sldMkLst>
        <pc:spChg chg="mod">
          <ac:chgData name="DR. YOGESH SONTAKKE" userId="726ac6cbf1fe28b3" providerId="LiveId" clId="{7CCF0185-17BB-4969-AAA5-CC44CFA92EDB}" dt="2017-08-22T09:59:39.435" v="411" actId="20577"/>
          <ac:spMkLst>
            <pc:docMk/>
            <pc:sldMk cId="2435418244" sldId="293"/>
            <ac:spMk id="2" creationId="{C4207CEC-6C5C-4B36-B5BC-C61C90EBF807}"/>
          </ac:spMkLst>
        </pc:spChg>
        <pc:spChg chg="mod">
          <ac:chgData name="DR. YOGESH SONTAKKE" userId="726ac6cbf1fe28b3" providerId="LiveId" clId="{7CCF0185-17BB-4969-AAA5-CC44CFA92EDB}" dt="2017-08-22T09:59:57.673" v="424" actId="13822"/>
          <ac:spMkLst>
            <pc:docMk/>
            <pc:sldMk cId="2435418244" sldId="293"/>
            <ac:spMk id="3" creationId="{500B8C6F-B31A-4A83-AD8D-32733E7B8B39}"/>
          </ac:spMkLst>
        </pc:spChg>
      </pc:sldChg>
      <pc:sldChg chg="modSp">
        <pc:chgData name="DR. YOGESH SONTAKKE" userId="726ac6cbf1fe28b3" providerId="LiveId" clId="{7CCF0185-17BB-4969-AAA5-CC44CFA92EDB}" dt="2017-08-23T11:32:53.678" v="723" actId="27636"/>
        <pc:sldMkLst>
          <pc:docMk/>
          <pc:sldMk cId="3594779471" sldId="294"/>
        </pc:sldMkLst>
        <pc:spChg chg="mod">
          <ac:chgData name="DR. YOGESH SONTAKKE" userId="726ac6cbf1fe28b3" providerId="LiveId" clId="{7CCF0185-17BB-4969-AAA5-CC44CFA92EDB}" dt="2017-08-23T11:32:53.678" v="723" actId="27636"/>
          <ac:spMkLst>
            <pc:docMk/>
            <pc:sldMk cId="3594779471" sldId="294"/>
            <ac:spMk id="3" creationId="{D67B45F7-C24C-4AE7-8A4D-5D1A0D6CD278}"/>
          </ac:spMkLst>
        </pc:spChg>
      </pc:sldChg>
      <pc:sldChg chg="modSp">
        <pc:chgData name="DR. YOGESH SONTAKKE" userId="726ac6cbf1fe28b3" providerId="LiveId" clId="{7CCF0185-17BB-4969-AAA5-CC44CFA92EDB}" dt="2017-08-22T10:01:16" v="432" actId="13822"/>
        <pc:sldMkLst>
          <pc:docMk/>
          <pc:sldMk cId="484725672" sldId="295"/>
        </pc:sldMkLst>
        <pc:spChg chg="mod">
          <ac:chgData name="DR. YOGESH SONTAKKE" userId="726ac6cbf1fe28b3" providerId="LiveId" clId="{7CCF0185-17BB-4969-AAA5-CC44CFA92EDB}" dt="2017-08-22T10:01:16" v="432" actId="13822"/>
          <ac:spMkLst>
            <pc:docMk/>
            <pc:sldMk cId="484725672" sldId="295"/>
            <ac:spMk id="3" creationId="{0C894B39-0D31-4B54-8C02-6C4449BBC60F}"/>
          </ac:spMkLst>
        </pc:spChg>
      </pc:sldChg>
      <pc:sldChg chg="modSp">
        <pc:chgData name="DR. YOGESH SONTAKKE" userId="726ac6cbf1fe28b3" providerId="LiveId" clId="{7CCF0185-17BB-4969-AAA5-CC44CFA92EDB}" dt="2017-08-23T11:34:13.866" v="730" actId="27636"/>
        <pc:sldMkLst>
          <pc:docMk/>
          <pc:sldMk cId="4238046841" sldId="296"/>
        </pc:sldMkLst>
        <pc:spChg chg="mod">
          <ac:chgData name="DR. YOGESH SONTAKKE" userId="726ac6cbf1fe28b3" providerId="LiveId" clId="{7CCF0185-17BB-4969-AAA5-CC44CFA92EDB}" dt="2017-08-22T10:01:23.942" v="434" actId="27636"/>
          <ac:spMkLst>
            <pc:docMk/>
            <pc:sldMk cId="4238046841" sldId="296"/>
            <ac:spMk id="2" creationId="{2D0595AC-FDC0-40D6-814B-D4F02E08853B}"/>
          </ac:spMkLst>
        </pc:spChg>
        <pc:spChg chg="mod">
          <ac:chgData name="DR. YOGESH SONTAKKE" userId="726ac6cbf1fe28b3" providerId="LiveId" clId="{7CCF0185-17BB-4969-AAA5-CC44CFA92EDB}" dt="2017-08-23T11:34:13.866" v="730" actId="27636"/>
          <ac:spMkLst>
            <pc:docMk/>
            <pc:sldMk cId="4238046841" sldId="296"/>
            <ac:spMk id="3" creationId="{99646B28-B8E8-4F1D-BE4D-28DAF1F08F10}"/>
          </ac:spMkLst>
        </pc:spChg>
      </pc:sldChg>
      <pc:sldChg chg="modSp modAnim">
        <pc:chgData name="DR. YOGESH SONTAKKE" userId="726ac6cbf1fe28b3" providerId="LiveId" clId="{7CCF0185-17BB-4969-AAA5-CC44CFA92EDB}" dt="2017-08-22T10:04:29.154" v="458" actId="13822"/>
        <pc:sldMkLst>
          <pc:docMk/>
          <pc:sldMk cId="4236949984" sldId="297"/>
        </pc:sldMkLst>
        <pc:spChg chg="mod">
          <ac:chgData name="DR. YOGESH SONTAKKE" userId="726ac6cbf1fe28b3" providerId="LiveId" clId="{7CCF0185-17BB-4969-AAA5-CC44CFA92EDB}" dt="2017-08-22T10:03:05.848" v="441" actId="27636"/>
          <ac:spMkLst>
            <pc:docMk/>
            <pc:sldMk cId="4236949984" sldId="297"/>
            <ac:spMk id="2" creationId="{00BC263C-925D-4F5A-B15E-F7164235373A}"/>
          </ac:spMkLst>
        </pc:spChg>
        <pc:spChg chg="mod">
          <ac:chgData name="DR. YOGESH SONTAKKE" userId="726ac6cbf1fe28b3" providerId="LiveId" clId="{7CCF0185-17BB-4969-AAA5-CC44CFA92EDB}" dt="2017-08-22T10:04:29.154" v="458" actId="13822"/>
          <ac:spMkLst>
            <pc:docMk/>
            <pc:sldMk cId="4236949984" sldId="297"/>
            <ac:spMk id="3" creationId="{97360FD9-D303-4EFB-91CA-B847BD102EDD}"/>
          </ac:spMkLst>
        </pc:spChg>
      </pc:sldChg>
      <pc:sldChg chg="modSp">
        <pc:chgData name="DR. YOGESH SONTAKKE" userId="726ac6cbf1fe28b3" providerId="LiveId" clId="{7CCF0185-17BB-4969-AAA5-CC44CFA92EDB}" dt="2017-08-22T10:05:17.283" v="461" actId="13822"/>
        <pc:sldMkLst>
          <pc:docMk/>
          <pc:sldMk cId="3000271518" sldId="298"/>
        </pc:sldMkLst>
        <pc:spChg chg="mod">
          <ac:chgData name="DR. YOGESH SONTAKKE" userId="726ac6cbf1fe28b3" providerId="LiveId" clId="{7CCF0185-17BB-4969-AAA5-CC44CFA92EDB}" dt="2017-08-22T10:05:17.283" v="461" actId="13822"/>
          <ac:spMkLst>
            <pc:docMk/>
            <pc:sldMk cId="3000271518" sldId="298"/>
            <ac:spMk id="3" creationId="{CC3FF269-C7CB-48FF-9D10-B4721E23C027}"/>
          </ac:spMkLst>
        </pc:spChg>
      </pc:sldChg>
      <pc:sldChg chg="modSp modAnim">
        <pc:chgData name="DR. YOGESH SONTAKKE" userId="726ac6cbf1fe28b3" providerId="LiveId" clId="{7CCF0185-17BB-4969-AAA5-CC44CFA92EDB}" dt="2017-08-22T10:05:58.760" v="482" actId="13822"/>
        <pc:sldMkLst>
          <pc:docMk/>
          <pc:sldMk cId="3204775203" sldId="299"/>
        </pc:sldMkLst>
        <pc:spChg chg="mod">
          <ac:chgData name="DR. YOGESH SONTAKKE" userId="726ac6cbf1fe28b3" providerId="LiveId" clId="{7CCF0185-17BB-4969-AAA5-CC44CFA92EDB}" dt="2017-08-22T10:05:58.760" v="482" actId="13822"/>
          <ac:spMkLst>
            <pc:docMk/>
            <pc:sldMk cId="3204775203" sldId="299"/>
            <ac:spMk id="3" creationId="{2388EBBE-159A-4672-9913-38CFD4E7ACF4}"/>
          </ac:spMkLst>
        </pc:spChg>
      </pc:sldChg>
      <pc:sldChg chg="modSp modAnim">
        <pc:chgData name="DR. YOGESH SONTAKKE" userId="726ac6cbf1fe28b3" providerId="LiveId" clId="{7CCF0185-17BB-4969-AAA5-CC44CFA92EDB}" dt="2017-08-22T10:07:25.716" v="509" actId="27636"/>
        <pc:sldMkLst>
          <pc:docMk/>
          <pc:sldMk cId="2545826927" sldId="300"/>
        </pc:sldMkLst>
        <pc:spChg chg="mod">
          <ac:chgData name="DR. YOGESH SONTAKKE" userId="726ac6cbf1fe28b3" providerId="LiveId" clId="{7CCF0185-17BB-4969-AAA5-CC44CFA92EDB}" dt="2017-08-22T10:07:00.004" v="496" actId="27636"/>
          <ac:spMkLst>
            <pc:docMk/>
            <pc:sldMk cId="2545826927" sldId="300"/>
            <ac:spMk id="2" creationId="{8E88C5CB-2DFF-4464-8E8D-C97D8C6833C2}"/>
          </ac:spMkLst>
        </pc:spChg>
        <pc:spChg chg="mod">
          <ac:chgData name="DR. YOGESH SONTAKKE" userId="726ac6cbf1fe28b3" providerId="LiveId" clId="{7CCF0185-17BB-4969-AAA5-CC44CFA92EDB}" dt="2017-08-22T10:07:25.716" v="509" actId="27636"/>
          <ac:spMkLst>
            <pc:docMk/>
            <pc:sldMk cId="2545826927" sldId="300"/>
            <ac:spMk id="3" creationId="{DE07A84D-322C-4FE7-A9AB-0CBCE28326A2}"/>
          </ac:spMkLst>
        </pc:spChg>
      </pc:sldChg>
      <pc:sldChg chg="modSp modAnim">
        <pc:chgData name="DR. YOGESH SONTAKKE" userId="726ac6cbf1fe28b3" providerId="LiveId" clId="{7CCF0185-17BB-4969-AAA5-CC44CFA92EDB}" dt="2017-08-22T10:06:32.093" v="494" actId="13822"/>
        <pc:sldMkLst>
          <pc:docMk/>
          <pc:sldMk cId="2292679671" sldId="301"/>
        </pc:sldMkLst>
        <pc:spChg chg="mod">
          <ac:chgData name="DR. YOGESH SONTAKKE" userId="726ac6cbf1fe28b3" providerId="LiveId" clId="{7CCF0185-17BB-4969-AAA5-CC44CFA92EDB}" dt="2017-08-22T10:06:17.137" v="486" actId="27636"/>
          <ac:spMkLst>
            <pc:docMk/>
            <pc:sldMk cId="2292679671" sldId="301"/>
            <ac:spMk id="2" creationId="{1BDB0E07-86DE-4762-B274-082E688C3C1C}"/>
          </ac:spMkLst>
        </pc:spChg>
        <pc:spChg chg="mod">
          <ac:chgData name="DR. YOGESH SONTAKKE" userId="726ac6cbf1fe28b3" providerId="LiveId" clId="{7CCF0185-17BB-4969-AAA5-CC44CFA92EDB}" dt="2017-08-22T10:06:32.093" v="494" actId="13822"/>
          <ac:spMkLst>
            <pc:docMk/>
            <pc:sldMk cId="2292679671" sldId="301"/>
            <ac:spMk id="3" creationId="{2388EBBE-159A-4672-9913-38CFD4E7ACF4}"/>
          </ac:spMkLst>
        </pc:spChg>
      </pc:sldChg>
      <pc:sldChg chg="addSp modSp modAnim">
        <pc:chgData name="DR. YOGESH SONTAKKE" userId="726ac6cbf1fe28b3" providerId="LiveId" clId="{7CCF0185-17BB-4969-AAA5-CC44CFA92EDB}" dt="2017-08-22T10:20:51.306" v="671" actId="13822"/>
        <pc:sldMkLst>
          <pc:docMk/>
          <pc:sldMk cId="4095304132" sldId="302"/>
        </pc:sldMkLst>
        <pc:spChg chg="mod">
          <ac:chgData name="DR. YOGESH SONTAKKE" userId="726ac6cbf1fe28b3" providerId="LiveId" clId="{7CCF0185-17BB-4969-AAA5-CC44CFA92EDB}" dt="2017-08-22T10:07:52.970" v="514" actId="1076"/>
          <ac:spMkLst>
            <pc:docMk/>
            <pc:sldMk cId="4095304132" sldId="302"/>
            <ac:spMk id="2" creationId="{0C25B2AD-6D0F-4D4B-88D9-A2CE9FB94FCC}"/>
          </ac:spMkLst>
        </pc:spChg>
        <pc:spChg chg="mod">
          <ac:chgData name="DR. YOGESH SONTAKKE" userId="726ac6cbf1fe28b3" providerId="LiveId" clId="{7CCF0185-17BB-4969-AAA5-CC44CFA92EDB}" dt="2017-08-22T10:09:15.443" v="532" actId="13822"/>
          <ac:spMkLst>
            <pc:docMk/>
            <pc:sldMk cId="4095304132" sldId="302"/>
            <ac:spMk id="3" creationId="{33D7086E-12DC-4AFA-9406-1DFA2024F898}"/>
          </ac:spMkLst>
        </pc:spChg>
        <pc:cxnChg chg="add mod">
          <ac:chgData name="DR. YOGESH SONTAKKE" userId="726ac6cbf1fe28b3" providerId="LiveId" clId="{7CCF0185-17BB-4969-AAA5-CC44CFA92EDB}" dt="2017-08-22T10:20:51.306" v="671" actId="13822"/>
          <ac:cxnSpMkLst>
            <pc:docMk/>
            <pc:sldMk cId="4095304132" sldId="302"/>
            <ac:cxnSpMk id="7" creationId="{44F4166B-D2FB-401E-A86F-A3FCFC561D68}"/>
          </ac:cxnSpMkLst>
        </pc:cxnChg>
      </pc:sldChg>
      <pc:sldChg chg="modSp modAnim">
        <pc:chgData name="DR. YOGESH SONTAKKE" userId="726ac6cbf1fe28b3" providerId="LiveId" clId="{7CCF0185-17BB-4969-AAA5-CC44CFA92EDB}" dt="2017-08-22T10:10:41.159" v="546" actId="13822"/>
        <pc:sldMkLst>
          <pc:docMk/>
          <pc:sldMk cId="2717059688" sldId="303"/>
        </pc:sldMkLst>
        <pc:spChg chg="mod">
          <ac:chgData name="DR. YOGESH SONTAKKE" userId="726ac6cbf1fe28b3" providerId="LiveId" clId="{7CCF0185-17BB-4969-AAA5-CC44CFA92EDB}" dt="2017-08-22T10:09:35.024" v="537" actId="27636"/>
          <ac:spMkLst>
            <pc:docMk/>
            <pc:sldMk cId="2717059688" sldId="303"/>
            <ac:spMk id="2" creationId="{58D6A239-B5C8-4FDB-B668-927E57CFDDD5}"/>
          </ac:spMkLst>
        </pc:spChg>
        <pc:spChg chg="mod">
          <ac:chgData name="DR. YOGESH SONTAKKE" userId="726ac6cbf1fe28b3" providerId="LiveId" clId="{7CCF0185-17BB-4969-AAA5-CC44CFA92EDB}" dt="2017-08-22T10:10:41.159" v="546" actId="13822"/>
          <ac:spMkLst>
            <pc:docMk/>
            <pc:sldMk cId="2717059688" sldId="303"/>
            <ac:spMk id="3" creationId="{C6B352C5-4830-4A70-9736-D160FEAD8ED4}"/>
          </ac:spMkLst>
        </pc:spChg>
      </pc:sldChg>
      <pc:sldChg chg="addSp modSp">
        <pc:chgData name="DR. YOGESH SONTAKKE" userId="726ac6cbf1fe28b3" providerId="LiveId" clId="{7CCF0185-17BB-4969-AAA5-CC44CFA92EDB}" dt="2017-08-22T10:17:51.986" v="645" actId="13822"/>
        <pc:sldMkLst>
          <pc:docMk/>
          <pc:sldMk cId="1292803427" sldId="304"/>
        </pc:sldMkLst>
        <pc:cxnChg chg="add mod">
          <ac:chgData name="DR. YOGESH SONTAKKE" userId="726ac6cbf1fe28b3" providerId="LiveId" clId="{7CCF0185-17BB-4969-AAA5-CC44CFA92EDB}" dt="2017-08-22T10:17:51.986" v="645" actId="13822"/>
          <ac:cxnSpMkLst>
            <pc:docMk/>
            <pc:sldMk cId="1292803427" sldId="304"/>
            <ac:cxnSpMk id="5" creationId="{5F015171-0524-43A3-BEA2-84CBEFCE3F1A}"/>
          </ac:cxnSpMkLst>
        </pc:cxnChg>
      </pc:sldChg>
      <pc:sldChg chg="addSp modSp">
        <pc:chgData name="DR. YOGESH SONTAKKE" userId="726ac6cbf1fe28b3" providerId="LiveId" clId="{7CCF0185-17BB-4969-AAA5-CC44CFA92EDB}" dt="2017-08-22T10:18:21.701" v="649" actId="13822"/>
        <pc:sldMkLst>
          <pc:docMk/>
          <pc:sldMk cId="1221783243" sldId="305"/>
        </pc:sldMkLst>
        <pc:cxnChg chg="add mod">
          <ac:chgData name="DR. YOGESH SONTAKKE" userId="726ac6cbf1fe28b3" providerId="LiveId" clId="{7CCF0185-17BB-4969-AAA5-CC44CFA92EDB}" dt="2017-08-22T10:18:21.701" v="649" actId="13822"/>
          <ac:cxnSpMkLst>
            <pc:docMk/>
            <pc:sldMk cId="1221783243" sldId="305"/>
            <ac:cxnSpMk id="8" creationId="{AD523739-8E65-4F46-B1CD-1FE85E1850A4}"/>
          </ac:cxnSpMkLst>
        </pc:cxnChg>
      </pc:sldChg>
      <pc:sldChg chg="addSp modSp">
        <pc:chgData name="DR. YOGESH SONTAKKE" userId="726ac6cbf1fe28b3" providerId="LiveId" clId="{7CCF0185-17BB-4969-AAA5-CC44CFA92EDB}" dt="2017-08-22T10:19:27.239" v="657" actId="13822"/>
        <pc:sldMkLst>
          <pc:docMk/>
          <pc:sldMk cId="3931936350" sldId="306"/>
        </pc:sldMkLst>
        <pc:cxnChg chg="add mod">
          <ac:chgData name="DR. YOGESH SONTAKKE" userId="726ac6cbf1fe28b3" providerId="LiveId" clId="{7CCF0185-17BB-4969-AAA5-CC44CFA92EDB}" dt="2017-08-22T10:19:27.239" v="657" actId="13822"/>
          <ac:cxnSpMkLst>
            <pc:docMk/>
            <pc:sldMk cId="3931936350" sldId="306"/>
            <ac:cxnSpMk id="7" creationId="{0D9E2A3A-7685-4A65-B091-13B459951B4E}"/>
          </ac:cxnSpMkLst>
        </pc:cxnChg>
      </pc:sldChg>
      <pc:sldChg chg="addSp modSp">
        <pc:chgData name="DR. YOGESH SONTAKKE" userId="726ac6cbf1fe28b3" providerId="LiveId" clId="{7CCF0185-17BB-4969-AAA5-CC44CFA92EDB}" dt="2017-08-22T10:19:48.074" v="661" actId="13822"/>
        <pc:sldMkLst>
          <pc:docMk/>
          <pc:sldMk cId="2560588780" sldId="307"/>
        </pc:sldMkLst>
        <pc:cxnChg chg="add mod">
          <ac:chgData name="DR. YOGESH SONTAKKE" userId="726ac6cbf1fe28b3" providerId="LiveId" clId="{7CCF0185-17BB-4969-AAA5-CC44CFA92EDB}" dt="2017-08-22T10:19:40.670" v="659" actId="13822"/>
          <ac:cxnSpMkLst>
            <pc:docMk/>
            <pc:sldMk cId="2560588780" sldId="307"/>
            <ac:cxnSpMk id="7" creationId="{9BD2CE34-2795-497E-8447-3A545F07AF7E}"/>
          </ac:cxnSpMkLst>
        </pc:cxnChg>
        <pc:cxnChg chg="add mod">
          <ac:chgData name="DR. YOGESH SONTAKKE" userId="726ac6cbf1fe28b3" providerId="LiveId" clId="{7CCF0185-17BB-4969-AAA5-CC44CFA92EDB}" dt="2017-08-22T10:19:48.074" v="661" actId="13822"/>
          <ac:cxnSpMkLst>
            <pc:docMk/>
            <pc:sldMk cId="2560588780" sldId="307"/>
            <ac:cxnSpMk id="9" creationId="{C899CBB7-A4DA-44F9-8704-6F75196FC3DF}"/>
          </ac:cxnSpMkLst>
        </pc:cxnChg>
      </pc:sldChg>
      <pc:sldChg chg="addSp delSp modSp">
        <pc:chgData name="DR. YOGESH SONTAKKE" userId="726ac6cbf1fe28b3" providerId="LiveId" clId="{7CCF0185-17BB-4969-AAA5-CC44CFA92EDB}" dt="2017-08-22T10:20:21.460" v="667" actId="13822"/>
        <pc:sldMkLst>
          <pc:docMk/>
          <pc:sldMk cId="3826431544" sldId="308"/>
        </pc:sldMkLst>
        <pc:cxnChg chg="add del mod">
          <ac:chgData name="DR. YOGESH SONTAKKE" userId="726ac6cbf1fe28b3" providerId="LiveId" clId="{7CCF0185-17BB-4969-AAA5-CC44CFA92EDB}" dt="2017-08-22T10:20:00.105" v="663" actId="13822"/>
          <ac:cxnSpMkLst>
            <pc:docMk/>
            <pc:sldMk cId="3826431544" sldId="308"/>
            <ac:cxnSpMk id="8" creationId="{F2A132AE-8576-4108-840B-FD7636567EF4}"/>
          </ac:cxnSpMkLst>
        </pc:cxnChg>
        <pc:cxnChg chg="add mod">
          <ac:chgData name="DR. YOGESH SONTAKKE" userId="726ac6cbf1fe28b3" providerId="LiveId" clId="{7CCF0185-17BB-4969-AAA5-CC44CFA92EDB}" dt="2017-08-22T10:20:09.582" v="665" actId="13822"/>
          <ac:cxnSpMkLst>
            <pc:docMk/>
            <pc:sldMk cId="3826431544" sldId="308"/>
            <ac:cxnSpMk id="10" creationId="{BA8EE684-BA6B-43B5-A312-4C7FAC0ECE00}"/>
          </ac:cxnSpMkLst>
        </pc:cxnChg>
        <pc:cxnChg chg="add mod">
          <ac:chgData name="DR. YOGESH SONTAKKE" userId="726ac6cbf1fe28b3" providerId="LiveId" clId="{7CCF0185-17BB-4969-AAA5-CC44CFA92EDB}" dt="2017-08-22T10:20:21.460" v="667" actId="13822"/>
          <ac:cxnSpMkLst>
            <pc:docMk/>
            <pc:sldMk cId="3826431544" sldId="308"/>
            <ac:cxnSpMk id="12" creationId="{93114300-07E9-495C-B64B-2780853C676C}"/>
          </ac:cxnSpMkLst>
        </pc:cxnChg>
      </pc:sldChg>
      <pc:sldChg chg="addSp modSp">
        <pc:chgData name="DR. YOGESH SONTAKKE" userId="726ac6cbf1fe28b3" providerId="LiveId" clId="{7CCF0185-17BB-4969-AAA5-CC44CFA92EDB}" dt="2017-08-22T10:20:39.903" v="669" actId="13822"/>
        <pc:sldMkLst>
          <pc:docMk/>
          <pc:sldMk cId="2270980584" sldId="309"/>
        </pc:sldMkLst>
        <pc:cxnChg chg="add mod">
          <ac:chgData name="DR. YOGESH SONTAKKE" userId="726ac6cbf1fe28b3" providerId="LiveId" clId="{7CCF0185-17BB-4969-AAA5-CC44CFA92EDB}" dt="2017-08-22T10:20:39.903" v="669" actId="13822"/>
          <ac:cxnSpMkLst>
            <pc:docMk/>
            <pc:sldMk cId="2270980584" sldId="309"/>
            <ac:cxnSpMk id="8" creationId="{E98947E1-75FD-40B2-AE29-9C1754083BC1}"/>
          </ac:cxnSpMkLst>
        </pc:cxnChg>
      </pc:sldChg>
      <pc:sldChg chg="addSp modSp modAnim">
        <pc:chgData name="DR. YOGESH SONTAKKE" userId="726ac6cbf1fe28b3" providerId="LiveId" clId="{7CCF0185-17BB-4969-AAA5-CC44CFA92EDB}" dt="2017-08-22T10:21:24.964" v="677" actId="13822"/>
        <pc:sldMkLst>
          <pc:docMk/>
          <pc:sldMk cId="1366274536" sldId="310"/>
        </pc:sldMkLst>
        <pc:spChg chg="mod">
          <ac:chgData name="DR. YOGESH SONTAKKE" userId="726ac6cbf1fe28b3" providerId="LiveId" clId="{7CCF0185-17BB-4969-AAA5-CC44CFA92EDB}" dt="2017-08-22T10:11:34.548" v="549" actId="14100"/>
          <ac:spMkLst>
            <pc:docMk/>
            <pc:sldMk cId="1366274536" sldId="310"/>
            <ac:spMk id="2" creationId="{D6EC1886-A21A-4643-8326-3371DDEE7BC9}"/>
          </ac:spMkLst>
        </pc:spChg>
        <pc:spChg chg="mod">
          <ac:chgData name="DR. YOGESH SONTAKKE" userId="726ac6cbf1fe28b3" providerId="LiveId" clId="{7CCF0185-17BB-4969-AAA5-CC44CFA92EDB}" dt="2017-08-22T10:13:01.401" v="584" actId="13822"/>
          <ac:spMkLst>
            <pc:docMk/>
            <pc:sldMk cId="1366274536" sldId="310"/>
            <ac:spMk id="3" creationId="{578202CB-AACF-4FAE-A0AD-453B1A948736}"/>
          </ac:spMkLst>
        </pc:spChg>
        <pc:cxnChg chg="add mod">
          <ac:chgData name="DR. YOGESH SONTAKKE" userId="726ac6cbf1fe28b3" providerId="LiveId" clId="{7CCF0185-17BB-4969-AAA5-CC44CFA92EDB}" dt="2017-08-22T10:21:24.964" v="677" actId="13822"/>
          <ac:cxnSpMkLst>
            <pc:docMk/>
            <pc:sldMk cId="1366274536" sldId="310"/>
            <ac:cxnSpMk id="7" creationId="{1C4DB700-06B7-4310-9E77-7AC9C498EED5}"/>
          </ac:cxnSpMkLst>
        </pc:cxnChg>
      </pc:sldChg>
      <pc:sldChg chg="addSp delSp modSp modAnim">
        <pc:chgData name="DR. YOGESH SONTAKKE" userId="726ac6cbf1fe28b3" providerId="LiveId" clId="{7CCF0185-17BB-4969-AAA5-CC44CFA92EDB}" dt="2017-08-22T10:21:44.355" v="679" actId="13822"/>
        <pc:sldMkLst>
          <pc:docMk/>
          <pc:sldMk cId="3103168175" sldId="311"/>
        </pc:sldMkLst>
        <pc:spChg chg="del">
          <ac:chgData name="DR. YOGESH SONTAKKE" userId="726ac6cbf1fe28b3" providerId="LiveId" clId="{7CCF0185-17BB-4969-AAA5-CC44CFA92EDB}" dt="2017-08-22T10:13:29.611" v="586" actId="478"/>
          <ac:spMkLst>
            <pc:docMk/>
            <pc:sldMk cId="3103168175" sldId="311"/>
            <ac:spMk id="2" creationId="{D6EC1886-A21A-4643-8326-3371DDEE7BC9}"/>
          </ac:spMkLst>
        </pc:spChg>
        <pc:spChg chg="mod">
          <ac:chgData name="DR. YOGESH SONTAKKE" userId="726ac6cbf1fe28b3" providerId="LiveId" clId="{7CCF0185-17BB-4969-AAA5-CC44CFA92EDB}" dt="2017-08-22T10:15:05.747" v="631" actId="13822"/>
          <ac:spMkLst>
            <pc:docMk/>
            <pc:sldMk cId="3103168175" sldId="311"/>
            <ac:spMk id="3" creationId="{578202CB-AACF-4FAE-A0AD-453B1A948736}"/>
          </ac:spMkLst>
        </pc:spChg>
        <pc:spChg chg="add del mod">
          <ac:chgData name="DR. YOGESH SONTAKKE" userId="726ac6cbf1fe28b3" providerId="LiveId" clId="{7CCF0185-17BB-4969-AAA5-CC44CFA92EDB}" dt="2017-08-22T10:13:32.970" v="587" actId="478"/>
          <ac:spMkLst>
            <pc:docMk/>
            <pc:sldMk cId="3103168175" sldId="311"/>
            <ac:spMk id="7" creationId="{C328C4B1-A7BA-4A41-97D0-9A0CE361C33F}"/>
          </ac:spMkLst>
        </pc:spChg>
        <pc:spChg chg="add">
          <ac:chgData name="DR. YOGESH SONTAKKE" userId="726ac6cbf1fe28b3" providerId="LiveId" clId="{7CCF0185-17BB-4969-AAA5-CC44CFA92EDB}" dt="2017-08-22T10:13:25.980" v="585" actId="13822"/>
          <ac:spMkLst>
            <pc:docMk/>
            <pc:sldMk cId="3103168175" sldId="311"/>
            <ac:spMk id="8" creationId="{FEF3D6EF-AEC3-45FB-94FD-ABD5D324C20F}"/>
          </ac:spMkLst>
        </pc:spChg>
        <pc:cxnChg chg="add mod">
          <ac:chgData name="DR. YOGESH SONTAKKE" userId="726ac6cbf1fe28b3" providerId="LiveId" clId="{7CCF0185-17BB-4969-AAA5-CC44CFA92EDB}" dt="2017-08-22T10:21:44.355" v="679" actId="13822"/>
          <ac:cxnSpMkLst>
            <pc:docMk/>
            <pc:sldMk cId="3103168175" sldId="311"/>
            <ac:cxnSpMk id="11" creationId="{315F24A8-B37D-4C8C-AD76-BDDB50B5D7F6}"/>
          </ac:cxnSpMkLst>
        </pc:cxnChg>
      </pc:sldChg>
      <pc:sldChg chg="addSp modSp">
        <pc:chgData name="DR. YOGESH SONTAKKE" userId="726ac6cbf1fe28b3" providerId="LiveId" clId="{7CCF0185-17BB-4969-AAA5-CC44CFA92EDB}" dt="2017-08-22T10:22:04.669" v="681" actId="13822"/>
        <pc:sldMkLst>
          <pc:docMk/>
          <pc:sldMk cId="56171524" sldId="312"/>
        </pc:sldMkLst>
        <pc:spChg chg="mod">
          <ac:chgData name="DR. YOGESH SONTAKKE" userId="726ac6cbf1fe28b3" providerId="LiveId" clId="{7CCF0185-17BB-4969-AAA5-CC44CFA92EDB}" dt="2017-08-22T10:15:28.370" v="634" actId="1076"/>
          <ac:spMkLst>
            <pc:docMk/>
            <pc:sldMk cId="56171524" sldId="312"/>
            <ac:spMk id="2" creationId="{CBA6B72D-153C-4C64-AFF4-390557AD623D}"/>
          </ac:spMkLst>
        </pc:spChg>
        <pc:spChg chg="mod">
          <ac:chgData name="DR. YOGESH SONTAKKE" userId="726ac6cbf1fe28b3" providerId="LiveId" clId="{7CCF0185-17BB-4969-AAA5-CC44CFA92EDB}" dt="2017-08-22T10:16:28.605" v="641" actId="13822"/>
          <ac:spMkLst>
            <pc:docMk/>
            <pc:sldMk cId="56171524" sldId="312"/>
            <ac:spMk id="3" creationId="{30257675-BA62-475A-B299-C18A19C734BB}"/>
          </ac:spMkLst>
        </pc:spChg>
        <pc:cxnChg chg="add mod">
          <ac:chgData name="DR. YOGESH SONTAKKE" userId="726ac6cbf1fe28b3" providerId="LiveId" clId="{7CCF0185-17BB-4969-AAA5-CC44CFA92EDB}" dt="2017-08-22T10:22:04.669" v="681" actId="13822"/>
          <ac:cxnSpMkLst>
            <pc:docMk/>
            <pc:sldMk cId="56171524" sldId="312"/>
            <ac:cxnSpMk id="7" creationId="{9B66F61C-9E6E-4B64-AC6A-6952C9693E89}"/>
          </ac:cxnSpMkLst>
        </pc:cxnChg>
      </pc:sldChg>
      <pc:sldChg chg="modSp modAnim">
        <pc:chgData name="DR. YOGESH SONTAKKE" userId="726ac6cbf1fe28b3" providerId="LiveId" clId="{7CCF0185-17BB-4969-AAA5-CC44CFA92EDB}" dt="2017-08-23T11:34:44.450" v="733" actId="27636"/>
        <pc:sldMkLst>
          <pc:docMk/>
          <pc:sldMk cId="1662716187" sldId="313"/>
        </pc:sldMkLst>
        <pc:spChg chg="mod">
          <ac:chgData name="DR. YOGESH SONTAKKE" userId="726ac6cbf1fe28b3" providerId="LiveId" clId="{7CCF0185-17BB-4969-AAA5-CC44CFA92EDB}" dt="2017-08-23T11:34:44.450" v="733" actId="27636"/>
          <ac:spMkLst>
            <pc:docMk/>
            <pc:sldMk cId="1662716187" sldId="313"/>
            <ac:spMk id="3" creationId="{12C3B387-1304-4DA6-B21B-0117D84A698E}"/>
          </ac:spMkLst>
        </pc:spChg>
      </pc:sldChg>
      <pc:sldChg chg="addSp modSp">
        <pc:chgData name="DR. YOGESH SONTAKKE" userId="726ac6cbf1fe28b3" providerId="LiveId" clId="{7CCF0185-17BB-4969-AAA5-CC44CFA92EDB}" dt="2017-08-22T10:21:00.809" v="673" actId="13822"/>
        <pc:sldMkLst>
          <pc:docMk/>
          <pc:sldMk cId="4905107" sldId="314"/>
        </pc:sldMkLst>
        <pc:cxnChg chg="add mod">
          <ac:chgData name="DR. YOGESH SONTAKKE" userId="726ac6cbf1fe28b3" providerId="LiveId" clId="{7CCF0185-17BB-4969-AAA5-CC44CFA92EDB}" dt="2017-08-22T10:21:00.809" v="673" actId="13822"/>
          <ac:cxnSpMkLst>
            <pc:docMk/>
            <pc:sldMk cId="4905107" sldId="314"/>
            <ac:cxnSpMk id="5" creationId="{E161C83B-FF24-4694-8593-EDBEDE5D7CD5}"/>
          </ac:cxnSpMkLst>
        </pc:cxnChg>
      </pc:sldChg>
      <pc:sldChg chg="addSp modSp">
        <pc:chgData name="DR. YOGESH SONTAKKE" userId="726ac6cbf1fe28b3" providerId="LiveId" clId="{7CCF0185-17BB-4969-AAA5-CC44CFA92EDB}" dt="2017-08-22T10:21:13.705" v="675" actId="13822"/>
        <pc:sldMkLst>
          <pc:docMk/>
          <pc:sldMk cId="5001071" sldId="315"/>
        </pc:sldMkLst>
        <pc:cxnChg chg="add mod">
          <ac:chgData name="DR. YOGESH SONTAKKE" userId="726ac6cbf1fe28b3" providerId="LiveId" clId="{7CCF0185-17BB-4969-AAA5-CC44CFA92EDB}" dt="2017-08-22T10:21:13.705" v="675" actId="13822"/>
          <ac:cxnSpMkLst>
            <pc:docMk/>
            <pc:sldMk cId="5001071" sldId="315"/>
            <ac:cxnSpMk id="8" creationId="{A6649006-EC2D-4833-920C-A37CB1D72ECC}"/>
          </ac:cxnSpMkLst>
        </pc:cxnChg>
      </pc:sldChg>
      <pc:sldChg chg="modSp add modAnim">
        <pc:chgData name="DR. YOGESH SONTAKKE" userId="726ac6cbf1fe28b3" providerId="LiveId" clId="{7CCF0185-17BB-4969-AAA5-CC44CFA92EDB}" dt="2017-08-23T11:31:11.902" v="690" actId="27636"/>
        <pc:sldMkLst>
          <pc:docMk/>
          <pc:sldMk cId="2275174147" sldId="316"/>
        </pc:sldMkLst>
        <pc:spChg chg="mod">
          <ac:chgData name="DR. YOGESH SONTAKKE" userId="726ac6cbf1fe28b3" providerId="LiveId" clId="{7CCF0185-17BB-4969-AAA5-CC44CFA92EDB}" dt="2017-08-23T11:31:11.902" v="690" actId="27636"/>
          <ac:spMkLst>
            <pc:docMk/>
            <pc:sldMk cId="2275174147" sldId="316"/>
            <ac:spMk id="3" creationId="{B7A4E985-987D-4193-9FB3-BA8F6AD221E1}"/>
          </ac:spMkLst>
        </pc:spChg>
      </pc:sldChg>
    </pc:docChg>
  </pc:docChgLst>
  <pc:docChgLst>
    <pc:chgData name="DR. YOGESH SONTAKKE" userId="726ac6cbf1fe28b3" providerId="LiveId" clId="{596A97DC-9B91-4C67-9CE1-6912B76C67A6}"/>
    <pc:docChg chg="modSld">
      <pc:chgData name="DR. YOGESH SONTAKKE" userId="726ac6cbf1fe28b3" providerId="LiveId" clId="{596A97DC-9B91-4C67-9CE1-6912B76C67A6}" dt="2017-09-06T19:05:49.361" v="187"/>
      <pc:docMkLst>
        <pc:docMk/>
      </pc:docMkLst>
      <pc:sldChg chg="modSp">
        <pc:chgData name="DR. YOGESH SONTAKKE" userId="726ac6cbf1fe28b3" providerId="LiveId" clId="{596A97DC-9B91-4C67-9CE1-6912B76C67A6}" dt="2017-09-06T17:49:32.232" v="1"/>
        <pc:sldMkLst>
          <pc:docMk/>
          <pc:sldMk cId="1906611828" sldId="283"/>
        </pc:sldMkLst>
        <pc:spChg chg="mod">
          <ac:chgData name="DR. YOGESH SONTAKKE" userId="726ac6cbf1fe28b3" providerId="LiveId" clId="{596A97DC-9B91-4C67-9CE1-6912B76C67A6}" dt="2017-09-06T17:49:32.232" v="1"/>
          <ac:spMkLst>
            <pc:docMk/>
            <pc:sldMk cId="1906611828" sldId="283"/>
            <ac:spMk id="3" creationId="{3AD35107-8024-4037-86BC-87EB2CF1183C}"/>
          </ac:spMkLst>
        </pc:spChg>
      </pc:sldChg>
      <pc:sldChg chg="modSp">
        <pc:chgData name="DR. YOGESH SONTAKKE" userId="726ac6cbf1fe28b3" providerId="LiveId" clId="{596A97DC-9B91-4C67-9CE1-6912B76C67A6}" dt="2017-09-06T18:54:57.276" v="143"/>
        <pc:sldMkLst>
          <pc:docMk/>
          <pc:sldMk cId="2225871538" sldId="284"/>
        </pc:sldMkLst>
        <pc:spChg chg="mod">
          <ac:chgData name="DR. YOGESH SONTAKKE" userId="726ac6cbf1fe28b3" providerId="LiveId" clId="{596A97DC-9B91-4C67-9CE1-6912B76C67A6}" dt="2017-09-06T18:54:57.276" v="143"/>
          <ac:spMkLst>
            <pc:docMk/>
            <pc:sldMk cId="2225871538" sldId="284"/>
            <ac:spMk id="3" creationId="{171237FE-BA58-4560-A6E1-655511DAB6DF}"/>
          </ac:spMkLst>
        </pc:spChg>
      </pc:sldChg>
      <pc:sldChg chg="modSp">
        <pc:chgData name="DR. YOGESH SONTAKKE" userId="726ac6cbf1fe28b3" providerId="LiveId" clId="{596A97DC-9B91-4C67-9CE1-6912B76C67A6}" dt="2017-09-06T18:55:38.864" v="144"/>
        <pc:sldMkLst>
          <pc:docMk/>
          <pc:sldMk cId="834010401" sldId="285"/>
        </pc:sldMkLst>
        <pc:spChg chg="mod">
          <ac:chgData name="DR. YOGESH SONTAKKE" userId="726ac6cbf1fe28b3" providerId="LiveId" clId="{596A97DC-9B91-4C67-9CE1-6912B76C67A6}" dt="2017-09-06T18:55:38.864" v="144"/>
          <ac:spMkLst>
            <pc:docMk/>
            <pc:sldMk cId="834010401" sldId="285"/>
            <ac:spMk id="3" creationId="{86CB5B71-44C5-4F51-B649-DA63D2157C60}"/>
          </ac:spMkLst>
        </pc:spChg>
      </pc:sldChg>
      <pc:sldChg chg="modSp">
        <pc:chgData name="DR. YOGESH SONTAKKE" userId="726ac6cbf1fe28b3" providerId="LiveId" clId="{596A97DC-9B91-4C67-9CE1-6912B76C67A6}" dt="2017-09-06T17:56:13.931" v="13"/>
        <pc:sldMkLst>
          <pc:docMk/>
          <pc:sldMk cId="3053656216" sldId="286"/>
        </pc:sldMkLst>
        <pc:spChg chg="mod">
          <ac:chgData name="DR. YOGESH SONTAKKE" userId="726ac6cbf1fe28b3" providerId="LiveId" clId="{596A97DC-9B91-4C67-9CE1-6912B76C67A6}" dt="2017-09-06T17:56:13.931" v="13"/>
          <ac:spMkLst>
            <pc:docMk/>
            <pc:sldMk cId="3053656216" sldId="286"/>
            <ac:spMk id="3" creationId="{A992216E-E8C2-44F7-8DBD-09AAC6027201}"/>
          </ac:spMkLst>
        </pc:spChg>
      </pc:sldChg>
      <pc:sldChg chg="modSp">
        <pc:chgData name="DR. YOGESH SONTAKKE" userId="726ac6cbf1fe28b3" providerId="LiveId" clId="{596A97DC-9B91-4C67-9CE1-6912B76C67A6}" dt="2017-09-06T18:56:35.108" v="148"/>
        <pc:sldMkLst>
          <pc:docMk/>
          <pc:sldMk cId="2506358231" sldId="287"/>
        </pc:sldMkLst>
        <pc:spChg chg="mod">
          <ac:chgData name="DR. YOGESH SONTAKKE" userId="726ac6cbf1fe28b3" providerId="LiveId" clId="{596A97DC-9B91-4C67-9CE1-6912B76C67A6}" dt="2017-09-06T18:56:35.108" v="148"/>
          <ac:spMkLst>
            <pc:docMk/>
            <pc:sldMk cId="2506358231" sldId="287"/>
            <ac:spMk id="3" creationId="{4DF4370D-5737-49C4-BBF4-A374F1613D14}"/>
          </ac:spMkLst>
        </pc:spChg>
      </pc:sldChg>
      <pc:sldChg chg="modSp">
        <pc:chgData name="DR. YOGESH SONTAKKE" userId="726ac6cbf1fe28b3" providerId="LiveId" clId="{596A97DC-9B91-4C67-9CE1-6912B76C67A6}" dt="2017-09-06T18:56:50.445" v="152"/>
        <pc:sldMkLst>
          <pc:docMk/>
          <pc:sldMk cId="3489863697" sldId="288"/>
        </pc:sldMkLst>
        <pc:spChg chg="mod">
          <ac:chgData name="DR. YOGESH SONTAKKE" userId="726ac6cbf1fe28b3" providerId="LiveId" clId="{596A97DC-9B91-4C67-9CE1-6912B76C67A6}" dt="2017-09-06T18:56:50.445" v="152"/>
          <ac:spMkLst>
            <pc:docMk/>
            <pc:sldMk cId="3489863697" sldId="288"/>
            <ac:spMk id="3" creationId="{EC663EE3-2B19-4191-A470-D6D515DFFF0E}"/>
          </ac:spMkLst>
        </pc:spChg>
      </pc:sldChg>
      <pc:sldChg chg="modSp modAnim">
        <pc:chgData name="DR. YOGESH SONTAKKE" userId="726ac6cbf1fe28b3" providerId="LiveId" clId="{596A97DC-9B91-4C67-9CE1-6912B76C67A6}" dt="2017-09-06T18:57:42.318" v="154"/>
        <pc:sldMkLst>
          <pc:docMk/>
          <pc:sldMk cId="1734753930" sldId="289"/>
        </pc:sldMkLst>
        <pc:spChg chg="mod">
          <ac:chgData name="DR. YOGESH SONTAKKE" userId="726ac6cbf1fe28b3" providerId="LiveId" clId="{596A97DC-9B91-4C67-9CE1-6912B76C67A6}" dt="2017-09-06T18:57:35.236" v="153"/>
          <ac:spMkLst>
            <pc:docMk/>
            <pc:sldMk cId="1734753930" sldId="289"/>
            <ac:spMk id="3" creationId="{CF81C658-AF1B-4846-A992-8FE1D2DB305B}"/>
          </ac:spMkLst>
        </pc:spChg>
      </pc:sldChg>
      <pc:sldChg chg="modSp">
        <pc:chgData name="DR. YOGESH SONTAKKE" userId="726ac6cbf1fe28b3" providerId="LiveId" clId="{596A97DC-9B91-4C67-9CE1-6912B76C67A6}" dt="2017-09-06T18:00:41.424" v="32"/>
        <pc:sldMkLst>
          <pc:docMk/>
          <pc:sldMk cId="177302126" sldId="290"/>
        </pc:sldMkLst>
        <pc:spChg chg="mod">
          <ac:chgData name="DR. YOGESH SONTAKKE" userId="726ac6cbf1fe28b3" providerId="LiveId" clId="{596A97DC-9B91-4C67-9CE1-6912B76C67A6}" dt="2017-09-06T18:00:41.424" v="32"/>
          <ac:spMkLst>
            <pc:docMk/>
            <pc:sldMk cId="177302126" sldId="290"/>
            <ac:spMk id="3" creationId="{B7A4E985-987D-4193-9FB3-BA8F6AD221E1}"/>
          </ac:spMkLst>
        </pc:spChg>
      </pc:sldChg>
      <pc:sldChg chg="modSp">
        <pc:chgData name="DR. YOGESH SONTAKKE" userId="726ac6cbf1fe28b3" providerId="LiveId" clId="{596A97DC-9B91-4C67-9CE1-6912B76C67A6}" dt="2017-09-06T18:06:39.232" v="41"/>
        <pc:sldMkLst>
          <pc:docMk/>
          <pc:sldMk cId="2417901867" sldId="291"/>
        </pc:sldMkLst>
        <pc:spChg chg="mod">
          <ac:chgData name="DR. YOGESH SONTAKKE" userId="726ac6cbf1fe28b3" providerId="LiveId" clId="{596A97DC-9B91-4C67-9CE1-6912B76C67A6}" dt="2017-09-06T18:06:39.232" v="41"/>
          <ac:spMkLst>
            <pc:docMk/>
            <pc:sldMk cId="2417901867" sldId="291"/>
            <ac:spMk id="3" creationId="{FEB36B26-B080-40F7-A268-88F970160973}"/>
          </ac:spMkLst>
        </pc:spChg>
      </pc:sldChg>
      <pc:sldChg chg="modSp">
        <pc:chgData name="DR. YOGESH SONTAKKE" userId="726ac6cbf1fe28b3" providerId="LiveId" clId="{596A97DC-9B91-4C67-9CE1-6912B76C67A6}" dt="2017-09-06T18:07:25.052" v="49"/>
        <pc:sldMkLst>
          <pc:docMk/>
          <pc:sldMk cId="683862153" sldId="292"/>
        </pc:sldMkLst>
        <pc:spChg chg="mod">
          <ac:chgData name="DR. YOGESH SONTAKKE" userId="726ac6cbf1fe28b3" providerId="LiveId" clId="{596A97DC-9B91-4C67-9CE1-6912B76C67A6}" dt="2017-09-06T18:07:25.052" v="49"/>
          <ac:spMkLst>
            <pc:docMk/>
            <pc:sldMk cId="683862153" sldId="292"/>
            <ac:spMk id="3" creationId="{DB915267-B6F7-4382-BE55-0627966ABF11}"/>
          </ac:spMkLst>
        </pc:spChg>
      </pc:sldChg>
      <pc:sldChg chg="modSp">
        <pc:chgData name="DR. YOGESH SONTAKKE" userId="726ac6cbf1fe28b3" providerId="LiveId" clId="{596A97DC-9B91-4C67-9CE1-6912B76C67A6}" dt="2017-09-06T19:02:11.784" v="168"/>
        <pc:sldMkLst>
          <pc:docMk/>
          <pc:sldMk cId="2435418244" sldId="293"/>
        </pc:sldMkLst>
        <pc:spChg chg="mod">
          <ac:chgData name="DR. YOGESH SONTAKKE" userId="726ac6cbf1fe28b3" providerId="LiveId" clId="{596A97DC-9B91-4C67-9CE1-6912B76C67A6}" dt="2017-09-06T19:02:11.784" v="168"/>
          <ac:spMkLst>
            <pc:docMk/>
            <pc:sldMk cId="2435418244" sldId="293"/>
            <ac:spMk id="3" creationId="{500B8C6F-B31A-4A83-AD8D-32733E7B8B39}"/>
          </ac:spMkLst>
        </pc:spChg>
      </pc:sldChg>
      <pc:sldChg chg="modSp modAnim">
        <pc:chgData name="DR. YOGESH SONTAKKE" userId="726ac6cbf1fe28b3" providerId="LiveId" clId="{596A97DC-9B91-4C67-9CE1-6912B76C67A6}" dt="2017-09-06T18:09:53.153" v="67"/>
        <pc:sldMkLst>
          <pc:docMk/>
          <pc:sldMk cId="484725672" sldId="295"/>
        </pc:sldMkLst>
        <pc:spChg chg="mod">
          <ac:chgData name="DR. YOGESH SONTAKKE" userId="726ac6cbf1fe28b3" providerId="LiveId" clId="{596A97DC-9B91-4C67-9CE1-6912B76C67A6}" dt="2017-09-06T18:09:53.153" v="67"/>
          <ac:spMkLst>
            <pc:docMk/>
            <pc:sldMk cId="484725672" sldId="295"/>
            <ac:spMk id="3" creationId="{0C894B39-0D31-4B54-8C02-6C4449BBC60F}"/>
          </ac:spMkLst>
        </pc:spChg>
      </pc:sldChg>
      <pc:sldChg chg="modSp">
        <pc:chgData name="DR. YOGESH SONTAKKE" userId="726ac6cbf1fe28b3" providerId="LiveId" clId="{596A97DC-9B91-4C67-9CE1-6912B76C67A6}" dt="2017-09-06T18:11:19.370" v="71"/>
        <pc:sldMkLst>
          <pc:docMk/>
          <pc:sldMk cId="4238046841" sldId="296"/>
        </pc:sldMkLst>
        <pc:spChg chg="mod">
          <ac:chgData name="DR. YOGESH SONTAKKE" userId="726ac6cbf1fe28b3" providerId="LiveId" clId="{596A97DC-9B91-4C67-9CE1-6912B76C67A6}" dt="2017-09-06T18:11:19.370" v="71"/>
          <ac:spMkLst>
            <pc:docMk/>
            <pc:sldMk cId="4238046841" sldId="296"/>
            <ac:spMk id="3" creationId="{99646B28-B8E8-4F1D-BE4D-28DAF1F08F10}"/>
          </ac:spMkLst>
        </pc:spChg>
      </pc:sldChg>
      <pc:sldChg chg="modSp">
        <pc:chgData name="DR. YOGESH SONTAKKE" userId="726ac6cbf1fe28b3" providerId="LiveId" clId="{596A97DC-9B91-4C67-9CE1-6912B76C67A6}" dt="2017-09-06T18:12:08.156" v="76"/>
        <pc:sldMkLst>
          <pc:docMk/>
          <pc:sldMk cId="4236949984" sldId="297"/>
        </pc:sldMkLst>
        <pc:spChg chg="mod">
          <ac:chgData name="DR. YOGESH SONTAKKE" userId="726ac6cbf1fe28b3" providerId="LiveId" clId="{596A97DC-9B91-4C67-9CE1-6912B76C67A6}" dt="2017-09-06T18:12:08.156" v="76"/>
          <ac:spMkLst>
            <pc:docMk/>
            <pc:sldMk cId="4236949984" sldId="297"/>
            <ac:spMk id="3" creationId="{97360FD9-D303-4EFB-91CA-B847BD102EDD}"/>
          </ac:spMkLst>
        </pc:spChg>
      </pc:sldChg>
      <pc:sldChg chg="modSp">
        <pc:chgData name="DR. YOGESH SONTAKKE" userId="726ac6cbf1fe28b3" providerId="LiveId" clId="{596A97DC-9B91-4C67-9CE1-6912B76C67A6}" dt="2017-09-06T18:13:16.056" v="81"/>
        <pc:sldMkLst>
          <pc:docMk/>
          <pc:sldMk cId="3204775203" sldId="299"/>
        </pc:sldMkLst>
        <pc:spChg chg="mod">
          <ac:chgData name="DR. YOGESH SONTAKKE" userId="726ac6cbf1fe28b3" providerId="LiveId" clId="{596A97DC-9B91-4C67-9CE1-6912B76C67A6}" dt="2017-09-06T18:13:16.056" v="81"/>
          <ac:spMkLst>
            <pc:docMk/>
            <pc:sldMk cId="3204775203" sldId="299"/>
            <ac:spMk id="3" creationId="{2388EBBE-159A-4672-9913-38CFD4E7ACF4}"/>
          </ac:spMkLst>
        </pc:spChg>
      </pc:sldChg>
      <pc:sldChg chg="modSp">
        <pc:chgData name="DR. YOGESH SONTAKKE" userId="726ac6cbf1fe28b3" providerId="LiveId" clId="{596A97DC-9B91-4C67-9CE1-6912B76C67A6}" dt="2017-09-06T18:14:47.259" v="89"/>
        <pc:sldMkLst>
          <pc:docMk/>
          <pc:sldMk cId="2292679671" sldId="301"/>
        </pc:sldMkLst>
        <pc:spChg chg="mod">
          <ac:chgData name="DR. YOGESH SONTAKKE" userId="726ac6cbf1fe28b3" providerId="LiveId" clId="{596A97DC-9B91-4C67-9CE1-6912B76C67A6}" dt="2017-09-06T18:14:47.259" v="89"/>
          <ac:spMkLst>
            <pc:docMk/>
            <pc:sldMk cId="2292679671" sldId="301"/>
            <ac:spMk id="3" creationId="{2388EBBE-159A-4672-9913-38CFD4E7ACF4}"/>
          </ac:spMkLst>
        </pc:spChg>
      </pc:sldChg>
      <pc:sldChg chg="modSp">
        <pc:chgData name="DR. YOGESH SONTAKKE" userId="726ac6cbf1fe28b3" providerId="LiveId" clId="{596A97DC-9B91-4C67-9CE1-6912B76C67A6}" dt="2017-09-06T19:03:28.349" v="173"/>
        <pc:sldMkLst>
          <pc:docMk/>
          <pc:sldMk cId="4095304132" sldId="302"/>
        </pc:sldMkLst>
        <pc:spChg chg="mod">
          <ac:chgData name="DR. YOGESH SONTAKKE" userId="726ac6cbf1fe28b3" providerId="LiveId" clId="{596A97DC-9B91-4C67-9CE1-6912B76C67A6}" dt="2017-09-06T19:03:28.349" v="173"/>
          <ac:spMkLst>
            <pc:docMk/>
            <pc:sldMk cId="4095304132" sldId="302"/>
            <ac:spMk id="3" creationId="{33D7086E-12DC-4AFA-9406-1DFA2024F898}"/>
          </ac:spMkLst>
        </pc:spChg>
      </pc:sldChg>
      <pc:sldChg chg="modSp">
        <pc:chgData name="DR. YOGESH SONTAKKE" userId="726ac6cbf1fe28b3" providerId="LiveId" clId="{596A97DC-9B91-4C67-9CE1-6912B76C67A6}" dt="2017-09-06T18:18:46.161" v="107"/>
        <pc:sldMkLst>
          <pc:docMk/>
          <pc:sldMk cId="2717059688" sldId="303"/>
        </pc:sldMkLst>
        <pc:spChg chg="mod">
          <ac:chgData name="DR. YOGESH SONTAKKE" userId="726ac6cbf1fe28b3" providerId="LiveId" clId="{596A97DC-9B91-4C67-9CE1-6912B76C67A6}" dt="2017-09-06T18:18:46.161" v="107"/>
          <ac:spMkLst>
            <pc:docMk/>
            <pc:sldMk cId="2717059688" sldId="303"/>
            <ac:spMk id="3" creationId="{C6B352C5-4830-4A70-9736-D160FEAD8ED4}"/>
          </ac:spMkLst>
        </pc:spChg>
      </pc:sldChg>
      <pc:sldChg chg="modSp">
        <pc:chgData name="DR. YOGESH SONTAKKE" userId="726ac6cbf1fe28b3" providerId="LiveId" clId="{596A97DC-9B91-4C67-9CE1-6912B76C67A6}" dt="2017-09-06T18:23:01.274" v="114"/>
        <pc:sldMkLst>
          <pc:docMk/>
          <pc:sldMk cId="1366274536" sldId="310"/>
        </pc:sldMkLst>
        <pc:spChg chg="mod">
          <ac:chgData name="DR. YOGESH SONTAKKE" userId="726ac6cbf1fe28b3" providerId="LiveId" clId="{596A97DC-9B91-4C67-9CE1-6912B76C67A6}" dt="2017-09-06T18:23:01.274" v="114"/>
          <ac:spMkLst>
            <pc:docMk/>
            <pc:sldMk cId="1366274536" sldId="310"/>
            <ac:spMk id="3" creationId="{578202CB-AACF-4FAE-A0AD-453B1A948736}"/>
          </ac:spMkLst>
        </pc:spChg>
      </pc:sldChg>
      <pc:sldChg chg="modSp">
        <pc:chgData name="DR. YOGESH SONTAKKE" userId="726ac6cbf1fe28b3" providerId="LiveId" clId="{596A97DC-9B91-4C67-9CE1-6912B76C67A6}" dt="2017-09-06T19:05:18.772" v="183"/>
        <pc:sldMkLst>
          <pc:docMk/>
          <pc:sldMk cId="3103168175" sldId="311"/>
        </pc:sldMkLst>
        <pc:spChg chg="mod">
          <ac:chgData name="DR. YOGESH SONTAKKE" userId="726ac6cbf1fe28b3" providerId="LiveId" clId="{596A97DC-9B91-4C67-9CE1-6912B76C67A6}" dt="2017-09-06T19:05:18.772" v="183"/>
          <ac:spMkLst>
            <pc:docMk/>
            <pc:sldMk cId="3103168175" sldId="311"/>
            <ac:spMk id="3" creationId="{578202CB-AACF-4FAE-A0AD-453B1A948736}"/>
          </ac:spMkLst>
        </pc:spChg>
      </pc:sldChg>
      <pc:sldChg chg="modSp">
        <pc:chgData name="DR. YOGESH SONTAKKE" userId="726ac6cbf1fe28b3" providerId="LiveId" clId="{596A97DC-9B91-4C67-9CE1-6912B76C67A6}" dt="2017-09-06T19:05:49.361" v="187"/>
        <pc:sldMkLst>
          <pc:docMk/>
          <pc:sldMk cId="56171524" sldId="312"/>
        </pc:sldMkLst>
        <pc:spChg chg="mod">
          <ac:chgData name="DR. YOGESH SONTAKKE" userId="726ac6cbf1fe28b3" providerId="LiveId" clId="{596A97DC-9B91-4C67-9CE1-6912B76C67A6}" dt="2017-09-06T19:05:49.361" v="187"/>
          <ac:spMkLst>
            <pc:docMk/>
            <pc:sldMk cId="56171524" sldId="312"/>
            <ac:spMk id="3" creationId="{30257675-BA62-475A-B299-C18A19C734BB}"/>
          </ac:spMkLst>
        </pc:spChg>
      </pc:sldChg>
      <pc:sldChg chg="modSp">
        <pc:chgData name="DR. YOGESH SONTAKKE" userId="726ac6cbf1fe28b3" providerId="LiveId" clId="{596A97DC-9B91-4C67-9CE1-6912B76C67A6}" dt="2017-09-06T18:28:23.781" v="139"/>
        <pc:sldMkLst>
          <pc:docMk/>
          <pc:sldMk cId="1662716187" sldId="313"/>
        </pc:sldMkLst>
        <pc:spChg chg="mod">
          <ac:chgData name="DR. YOGESH SONTAKKE" userId="726ac6cbf1fe28b3" providerId="LiveId" clId="{596A97DC-9B91-4C67-9CE1-6912B76C67A6}" dt="2017-09-06T18:28:23.781" v="139"/>
          <ac:spMkLst>
            <pc:docMk/>
            <pc:sldMk cId="1662716187" sldId="313"/>
            <ac:spMk id="3" creationId="{12C3B387-1304-4DA6-B21B-0117D84A698E}"/>
          </ac:spMkLst>
        </pc:spChg>
      </pc:sldChg>
      <pc:sldChg chg="modSp">
        <pc:chgData name="DR. YOGESH SONTAKKE" userId="726ac6cbf1fe28b3" providerId="LiveId" clId="{596A97DC-9B91-4C67-9CE1-6912B76C67A6}" dt="2017-09-06T18:02:57.995" v="38"/>
        <pc:sldMkLst>
          <pc:docMk/>
          <pc:sldMk cId="2275174147" sldId="316"/>
        </pc:sldMkLst>
        <pc:spChg chg="mod">
          <ac:chgData name="DR. YOGESH SONTAKKE" userId="726ac6cbf1fe28b3" providerId="LiveId" clId="{596A97DC-9B91-4C67-9CE1-6912B76C67A6}" dt="2017-09-06T18:02:57.995" v="38"/>
          <ac:spMkLst>
            <pc:docMk/>
            <pc:sldMk cId="2275174147" sldId="316"/>
            <ac:spMk id="3" creationId="{B7A4E985-987D-4193-9FB3-BA8F6AD221E1}"/>
          </ac:spMkLst>
        </pc:spChg>
      </pc:sldChg>
    </pc:docChg>
  </pc:docChgLst>
  <pc:docChgLst>
    <pc:chgData name="Sangeeta Yadav" userId="1daccc1f-e0b1-4eeb-b627-549ecc2925bd" providerId="ADAL" clId="{F2EA79F7-E04A-4058-BA94-C6D7107A0099}"/>
    <pc:docChg chg="undo custSel addSld delSld modSld">
      <pc:chgData name="Sangeeta Yadav" userId="1daccc1f-e0b1-4eeb-b627-549ecc2925bd" providerId="ADAL" clId="{F2EA79F7-E04A-4058-BA94-C6D7107A0099}" dt="2023-12-01T05:06:27.793" v="2870" actId="1076"/>
      <pc:docMkLst>
        <pc:docMk/>
      </pc:docMkLst>
      <pc:sldChg chg="modSp mod">
        <pc:chgData name="Sangeeta Yadav" userId="1daccc1f-e0b1-4eeb-b627-549ecc2925bd" providerId="ADAL" clId="{F2EA79F7-E04A-4058-BA94-C6D7107A0099}" dt="2023-11-30T08:51:24.667" v="9" actId="20577"/>
        <pc:sldMkLst>
          <pc:docMk/>
          <pc:sldMk cId="3260208896" sldId="502"/>
        </pc:sldMkLst>
        <pc:spChg chg="mod">
          <ac:chgData name="Sangeeta Yadav" userId="1daccc1f-e0b1-4eeb-b627-549ecc2925bd" providerId="ADAL" clId="{F2EA79F7-E04A-4058-BA94-C6D7107A0099}" dt="2023-11-30T08:51:20.032" v="7" actId="207"/>
          <ac:spMkLst>
            <pc:docMk/>
            <pc:sldMk cId="3260208896" sldId="502"/>
            <ac:spMk id="6" creationId="{34AA2C11-00B0-71AB-1CF5-314CB34C15F8}"/>
          </ac:spMkLst>
        </pc:spChg>
        <pc:spChg chg="mod">
          <ac:chgData name="Sangeeta Yadav" userId="1daccc1f-e0b1-4eeb-b627-549ecc2925bd" providerId="ADAL" clId="{F2EA79F7-E04A-4058-BA94-C6D7107A0099}" dt="2023-11-30T08:51:24.667" v="9" actId="20577"/>
          <ac:spMkLst>
            <pc:docMk/>
            <pc:sldMk cId="3260208896" sldId="502"/>
            <ac:spMk id="8" creationId="{BA057EF5-DA72-963B-E95E-06F928F9EE27}"/>
          </ac:spMkLst>
        </pc:spChg>
      </pc:sldChg>
      <pc:sldChg chg="addSp modSp mod">
        <pc:chgData name="Sangeeta Yadav" userId="1daccc1f-e0b1-4eeb-b627-549ecc2925bd" providerId="ADAL" clId="{F2EA79F7-E04A-4058-BA94-C6D7107A0099}" dt="2023-12-01T04:18:39.113" v="516" actId="1076"/>
        <pc:sldMkLst>
          <pc:docMk/>
          <pc:sldMk cId="1421224122" sldId="999"/>
        </pc:sldMkLst>
        <pc:spChg chg="add mod">
          <ac:chgData name="Sangeeta Yadav" userId="1daccc1f-e0b1-4eeb-b627-549ecc2925bd" providerId="ADAL" clId="{F2EA79F7-E04A-4058-BA94-C6D7107A0099}" dt="2023-12-01T04:18:35.172" v="514" actId="1076"/>
          <ac:spMkLst>
            <pc:docMk/>
            <pc:sldMk cId="1421224122" sldId="999"/>
            <ac:spMk id="3" creationId="{DF06F587-DA9C-1669-A510-821F321E72FD}"/>
          </ac:spMkLst>
        </pc:spChg>
        <pc:picChg chg="add mod">
          <ac:chgData name="Sangeeta Yadav" userId="1daccc1f-e0b1-4eeb-b627-549ecc2925bd" providerId="ADAL" clId="{F2EA79F7-E04A-4058-BA94-C6D7107A0099}" dt="2023-12-01T04:18:39.113" v="516" actId="1076"/>
          <ac:picMkLst>
            <pc:docMk/>
            <pc:sldMk cId="1421224122" sldId="999"/>
            <ac:picMk id="5" creationId="{5EEC72AC-D920-2241-35E5-2486C8EA2C2E}"/>
          </ac:picMkLst>
        </pc:picChg>
      </pc:sldChg>
      <pc:sldChg chg="addSp modSp mod">
        <pc:chgData name="Sangeeta Yadav" userId="1daccc1f-e0b1-4eeb-b627-549ecc2925bd" providerId="ADAL" clId="{F2EA79F7-E04A-4058-BA94-C6D7107A0099}" dt="2023-12-01T04:18:24.036" v="512" actId="255"/>
        <pc:sldMkLst>
          <pc:docMk/>
          <pc:sldMk cId="2377867931" sldId="1000"/>
        </pc:sldMkLst>
        <pc:spChg chg="add mod">
          <ac:chgData name="Sangeeta Yadav" userId="1daccc1f-e0b1-4eeb-b627-549ecc2925bd" providerId="ADAL" clId="{F2EA79F7-E04A-4058-BA94-C6D7107A0099}" dt="2023-12-01T04:18:24.036" v="512" actId="255"/>
          <ac:spMkLst>
            <pc:docMk/>
            <pc:sldMk cId="2377867931" sldId="1000"/>
            <ac:spMk id="3" creationId="{21B87D39-BEBD-2127-84C5-E9DD37AC652E}"/>
          </ac:spMkLst>
        </pc:spChg>
      </pc:sldChg>
      <pc:sldChg chg="addSp modSp mod">
        <pc:chgData name="Sangeeta Yadav" userId="1daccc1f-e0b1-4eeb-b627-549ecc2925bd" providerId="ADAL" clId="{F2EA79F7-E04A-4058-BA94-C6D7107A0099}" dt="2023-12-01T04:17:57.248" v="498" actId="255"/>
        <pc:sldMkLst>
          <pc:docMk/>
          <pc:sldMk cId="824010774" sldId="1001"/>
        </pc:sldMkLst>
        <pc:spChg chg="add mod">
          <ac:chgData name="Sangeeta Yadav" userId="1daccc1f-e0b1-4eeb-b627-549ecc2925bd" providerId="ADAL" clId="{F2EA79F7-E04A-4058-BA94-C6D7107A0099}" dt="2023-12-01T04:17:57.248" v="498" actId="255"/>
          <ac:spMkLst>
            <pc:docMk/>
            <pc:sldMk cId="824010774" sldId="1001"/>
            <ac:spMk id="3" creationId="{34992491-CB5B-12BA-2C6A-6CFC80A83D33}"/>
          </ac:spMkLst>
        </pc:spChg>
      </pc:sldChg>
      <pc:sldChg chg="addSp modSp mod">
        <pc:chgData name="Sangeeta Yadav" userId="1daccc1f-e0b1-4eeb-b627-549ecc2925bd" providerId="ADAL" clId="{F2EA79F7-E04A-4058-BA94-C6D7107A0099}" dt="2023-12-01T04:17:50.149" v="497" actId="14100"/>
        <pc:sldMkLst>
          <pc:docMk/>
          <pc:sldMk cId="405341376" sldId="1002"/>
        </pc:sldMkLst>
        <pc:spChg chg="add mod">
          <ac:chgData name="Sangeeta Yadav" userId="1daccc1f-e0b1-4eeb-b627-549ecc2925bd" providerId="ADAL" clId="{F2EA79F7-E04A-4058-BA94-C6D7107A0099}" dt="2023-12-01T04:17:35.233" v="492" actId="14100"/>
          <ac:spMkLst>
            <pc:docMk/>
            <pc:sldMk cId="405341376" sldId="1002"/>
            <ac:spMk id="3" creationId="{57DB6F7B-0F17-4264-6B6D-25F7606F63C7}"/>
          </ac:spMkLst>
        </pc:spChg>
        <pc:spChg chg="add mod">
          <ac:chgData name="Sangeeta Yadav" userId="1daccc1f-e0b1-4eeb-b627-549ecc2925bd" providerId="ADAL" clId="{F2EA79F7-E04A-4058-BA94-C6D7107A0099}" dt="2023-12-01T04:17:45.458" v="494" actId="1076"/>
          <ac:spMkLst>
            <pc:docMk/>
            <pc:sldMk cId="405341376" sldId="1002"/>
            <ac:spMk id="5" creationId="{475F4777-C6BF-E2A2-5ADE-47532EDB5FD3}"/>
          </ac:spMkLst>
        </pc:spChg>
        <pc:picChg chg="add mod">
          <ac:chgData name="Sangeeta Yadav" userId="1daccc1f-e0b1-4eeb-b627-549ecc2925bd" providerId="ADAL" clId="{F2EA79F7-E04A-4058-BA94-C6D7107A0099}" dt="2023-12-01T04:17:50.149" v="497" actId="14100"/>
          <ac:picMkLst>
            <pc:docMk/>
            <pc:sldMk cId="405341376" sldId="1002"/>
            <ac:picMk id="7" creationId="{9467398D-D8BB-47DD-2DE9-B34097527256}"/>
          </ac:picMkLst>
        </pc:picChg>
      </pc:sldChg>
      <pc:sldChg chg="addSp modSp mod">
        <pc:chgData name="Sangeeta Yadav" userId="1daccc1f-e0b1-4eeb-b627-549ecc2925bd" providerId="ADAL" clId="{F2EA79F7-E04A-4058-BA94-C6D7107A0099}" dt="2023-12-01T04:16:34.055" v="488" actId="2711"/>
        <pc:sldMkLst>
          <pc:docMk/>
          <pc:sldMk cId="3252915315" sldId="1003"/>
        </pc:sldMkLst>
        <pc:spChg chg="add mod">
          <ac:chgData name="Sangeeta Yadav" userId="1daccc1f-e0b1-4eeb-b627-549ecc2925bd" providerId="ADAL" clId="{F2EA79F7-E04A-4058-BA94-C6D7107A0099}" dt="2023-12-01T04:16:34.055" v="488" actId="2711"/>
          <ac:spMkLst>
            <pc:docMk/>
            <pc:sldMk cId="3252915315" sldId="1003"/>
            <ac:spMk id="3" creationId="{1A275E2A-38FF-3B11-CAEE-8ADCA9A8CD9A}"/>
          </ac:spMkLst>
        </pc:spChg>
      </pc:sldChg>
      <pc:sldChg chg="addSp modSp mod">
        <pc:chgData name="Sangeeta Yadav" userId="1daccc1f-e0b1-4eeb-b627-549ecc2925bd" providerId="ADAL" clId="{F2EA79F7-E04A-4058-BA94-C6D7107A0099}" dt="2023-12-01T04:15:55.127" v="468" actId="1076"/>
        <pc:sldMkLst>
          <pc:docMk/>
          <pc:sldMk cId="1877624364" sldId="1004"/>
        </pc:sldMkLst>
        <pc:spChg chg="add mod">
          <ac:chgData name="Sangeeta Yadav" userId="1daccc1f-e0b1-4eeb-b627-549ecc2925bd" providerId="ADAL" clId="{F2EA79F7-E04A-4058-BA94-C6D7107A0099}" dt="2023-12-01T04:15:55.127" v="468" actId="1076"/>
          <ac:spMkLst>
            <pc:docMk/>
            <pc:sldMk cId="1877624364" sldId="1004"/>
            <ac:spMk id="3" creationId="{5E634A6C-3DB5-7111-FB5C-253CAA09C095}"/>
          </ac:spMkLst>
        </pc:spChg>
      </pc:sldChg>
      <pc:sldChg chg="addSp delSp modSp mod">
        <pc:chgData name="Sangeeta Yadav" userId="1daccc1f-e0b1-4eeb-b627-549ecc2925bd" providerId="ADAL" clId="{F2EA79F7-E04A-4058-BA94-C6D7107A0099}" dt="2023-12-01T04:15:31.536" v="462" actId="255"/>
        <pc:sldMkLst>
          <pc:docMk/>
          <pc:sldMk cId="518076206" sldId="1005"/>
        </pc:sldMkLst>
        <pc:spChg chg="add del">
          <ac:chgData name="Sangeeta Yadav" userId="1daccc1f-e0b1-4eeb-b627-549ecc2925bd" providerId="ADAL" clId="{F2EA79F7-E04A-4058-BA94-C6D7107A0099}" dt="2023-11-30T08:56:41.346" v="52" actId="478"/>
          <ac:spMkLst>
            <pc:docMk/>
            <pc:sldMk cId="518076206" sldId="1005"/>
            <ac:spMk id="3" creationId="{962E9EB0-5FDD-3090-4CCC-E1F55C2D761B}"/>
          </ac:spMkLst>
        </pc:spChg>
        <pc:spChg chg="add mod">
          <ac:chgData name="Sangeeta Yadav" userId="1daccc1f-e0b1-4eeb-b627-549ecc2925bd" providerId="ADAL" clId="{F2EA79F7-E04A-4058-BA94-C6D7107A0099}" dt="2023-12-01T04:15:31.536" v="462" actId="255"/>
          <ac:spMkLst>
            <pc:docMk/>
            <pc:sldMk cId="518076206" sldId="1005"/>
            <ac:spMk id="5" creationId="{07570100-32FE-1C25-341C-4ED6F10675B1}"/>
          </ac:spMkLst>
        </pc:spChg>
      </pc:sldChg>
      <pc:sldChg chg="addSp modSp mod setBg">
        <pc:chgData name="Sangeeta Yadav" userId="1daccc1f-e0b1-4eeb-b627-549ecc2925bd" providerId="ADAL" clId="{F2EA79F7-E04A-4058-BA94-C6D7107A0099}" dt="2023-12-01T05:06:27.793" v="2870" actId="1076"/>
        <pc:sldMkLst>
          <pc:docMk/>
          <pc:sldMk cId="1161786876" sldId="1006"/>
        </pc:sldMkLst>
        <pc:picChg chg="add mod">
          <ac:chgData name="Sangeeta Yadav" userId="1daccc1f-e0b1-4eeb-b627-549ecc2925bd" providerId="ADAL" clId="{F2EA79F7-E04A-4058-BA94-C6D7107A0099}" dt="2023-12-01T05:06:27.793" v="2870" actId="1076"/>
          <ac:picMkLst>
            <pc:docMk/>
            <pc:sldMk cId="1161786876" sldId="1006"/>
            <ac:picMk id="3" creationId="{B69A9B95-5EA5-EF2B-EE8B-025671A181DF}"/>
          </ac:picMkLst>
        </pc:picChg>
      </pc:sldChg>
      <pc:sldChg chg="del">
        <pc:chgData name="Sangeeta Yadav" userId="1daccc1f-e0b1-4eeb-b627-549ecc2925bd" providerId="ADAL" clId="{F2EA79F7-E04A-4058-BA94-C6D7107A0099}" dt="2023-12-01T05:06:02.903" v="2863" actId="2696"/>
        <pc:sldMkLst>
          <pc:docMk/>
          <pc:sldMk cId="3842936555" sldId="1007"/>
        </pc:sldMkLst>
      </pc:sldChg>
      <pc:sldChg chg="del">
        <pc:chgData name="Sangeeta Yadav" userId="1daccc1f-e0b1-4eeb-b627-549ecc2925bd" providerId="ADAL" clId="{F2EA79F7-E04A-4058-BA94-C6D7107A0099}" dt="2023-12-01T05:06:00.754" v="2862" actId="2696"/>
        <pc:sldMkLst>
          <pc:docMk/>
          <pc:sldMk cId="3016858580" sldId="1008"/>
        </pc:sldMkLst>
      </pc:sldChg>
      <pc:sldChg chg="new del">
        <pc:chgData name="Sangeeta Yadav" userId="1daccc1f-e0b1-4eeb-b627-549ecc2925bd" providerId="ADAL" clId="{F2EA79F7-E04A-4058-BA94-C6D7107A0099}" dt="2023-11-30T08:53:15.787" v="12" actId="2696"/>
        <pc:sldMkLst>
          <pc:docMk/>
          <pc:sldMk cId="3462492582" sldId="1009"/>
        </pc:sldMkLst>
      </pc:sldChg>
      <pc:sldChg chg="addSp modSp new mod">
        <pc:chgData name="Sangeeta Yadav" userId="1daccc1f-e0b1-4eeb-b627-549ecc2925bd" providerId="ADAL" clId="{F2EA79F7-E04A-4058-BA94-C6D7107A0099}" dt="2023-12-01T04:19:25.977" v="523" actId="1076"/>
        <pc:sldMkLst>
          <pc:docMk/>
          <pc:sldMk cId="2113878437" sldId="1010"/>
        </pc:sldMkLst>
        <pc:spChg chg="add mod">
          <ac:chgData name="Sangeeta Yadav" userId="1daccc1f-e0b1-4eeb-b627-549ecc2925bd" providerId="ADAL" clId="{F2EA79F7-E04A-4058-BA94-C6D7107A0099}" dt="2023-12-01T04:19:23.793" v="522" actId="1076"/>
          <ac:spMkLst>
            <pc:docMk/>
            <pc:sldMk cId="2113878437" sldId="1010"/>
            <ac:spMk id="4" creationId="{BC7026B1-90A6-FF83-00FF-72B81539036C}"/>
          </ac:spMkLst>
        </pc:spChg>
        <pc:picChg chg="add mod">
          <ac:chgData name="Sangeeta Yadav" userId="1daccc1f-e0b1-4eeb-b627-549ecc2925bd" providerId="ADAL" clId="{F2EA79F7-E04A-4058-BA94-C6D7107A0099}" dt="2023-12-01T04:19:25.977" v="523" actId="1076"/>
          <ac:picMkLst>
            <pc:docMk/>
            <pc:sldMk cId="2113878437" sldId="1010"/>
            <ac:picMk id="6" creationId="{9FCCE5CA-21F3-242A-3339-786D4B70ABEC}"/>
          </ac:picMkLst>
        </pc:picChg>
      </pc:sldChg>
      <pc:sldChg chg="addSp modSp new mod">
        <pc:chgData name="Sangeeta Yadav" userId="1daccc1f-e0b1-4eeb-b627-549ecc2925bd" providerId="ADAL" clId="{F2EA79F7-E04A-4058-BA94-C6D7107A0099}" dt="2023-12-01T04:19:35.702" v="525" actId="20577"/>
        <pc:sldMkLst>
          <pc:docMk/>
          <pc:sldMk cId="2337812471" sldId="1011"/>
        </pc:sldMkLst>
        <pc:spChg chg="add mod">
          <ac:chgData name="Sangeeta Yadav" userId="1daccc1f-e0b1-4eeb-b627-549ecc2925bd" providerId="ADAL" clId="{F2EA79F7-E04A-4058-BA94-C6D7107A0099}" dt="2023-12-01T04:19:35.702" v="525" actId="20577"/>
          <ac:spMkLst>
            <pc:docMk/>
            <pc:sldMk cId="2337812471" sldId="1011"/>
            <ac:spMk id="4" creationId="{02FEF8E2-FD71-C37C-BCCC-E94D38056423}"/>
          </ac:spMkLst>
        </pc:spChg>
      </pc:sldChg>
      <pc:sldChg chg="addSp modSp new mod">
        <pc:chgData name="Sangeeta Yadav" userId="1daccc1f-e0b1-4eeb-b627-549ecc2925bd" providerId="ADAL" clId="{F2EA79F7-E04A-4058-BA94-C6D7107A0099}" dt="2023-11-30T09:48:16.353" v="103" actId="1076"/>
        <pc:sldMkLst>
          <pc:docMk/>
          <pc:sldMk cId="2881694554" sldId="1012"/>
        </pc:sldMkLst>
        <pc:picChg chg="add mod">
          <ac:chgData name="Sangeeta Yadav" userId="1daccc1f-e0b1-4eeb-b627-549ecc2925bd" providerId="ADAL" clId="{F2EA79F7-E04A-4058-BA94-C6D7107A0099}" dt="2023-11-30T09:48:16.353" v="103" actId="1076"/>
          <ac:picMkLst>
            <pc:docMk/>
            <pc:sldMk cId="2881694554" sldId="1012"/>
            <ac:picMk id="4" creationId="{FEE2FA34-87B8-FE3E-A374-C766575D5908}"/>
          </ac:picMkLst>
        </pc:picChg>
      </pc:sldChg>
      <pc:sldChg chg="addSp modSp new mod">
        <pc:chgData name="Sangeeta Yadav" userId="1daccc1f-e0b1-4eeb-b627-549ecc2925bd" providerId="ADAL" clId="{F2EA79F7-E04A-4058-BA94-C6D7107A0099}" dt="2023-12-01T04:20:17.597" v="541" actId="20577"/>
        <pc:sldMkLst>
          <pc:docMk/>
          <pc:sldMk cId="2807456784" sldId="1013"/>
        </pc:sldMkLst>
        <pc:spChg chg="add mod">
          <ac:chgData name="Sangeeta Yadav" userId="1daccc1f-e0b1-4eeb-b627-549ecc2925bd" providerId="ADAL" clId="{F2EA79F7-E04A-4058-BA94-C6D7107A0099}" dt="2023-12-01T04:20:17.597" v="541" actId="20577"/>
          <ac:spMkLst>
            <pc:docMk/>
            <pc:sldMk cId="2807456784" sldId="1013"/>
            <ac:spMk id="4" creationId="{5799A24D-E66F-CABC-BE49-9E80EBB767B2}"/>
          </ac:spMkLst>
        </pc:spChg>
      </pc:sldChg>
      <pc:sldChg chg="addSp modSp new mod">
        <pc:chgData name="Sangeeta Yadav" userId="1daccc1f-e0b1-4eeb-b627-549ecc2925bd" providerId="ADAL" clId="{F2EA79F7-E04A-4058-BA94-C6D7107A0099}" dt="2023-12-01T04:20:56.601" v="551" actId="1076"/>
        <pc:sldMkLst>
          <pc:docMk/>
          <pc:sldMk cId="4028259431" sldId="1014"/>
        </pc:sldMkLst>
        <pc:spChg chg="add mod">
          <ac:chgData name="Sangeeta Yadav" userId="1daccc1f-e0b1-4eeb-b627-549ecc2925bd" providerId="ADAL" clId="{F2EA79F7-E04A-4058-BA94-C6D7107A0099}" dt="2023-12-01T04:20:56.601" v="551" actId="1076"/>
          <ac:spMkLst>
            <pc:docMk/>
            <pc:sldMk cId="4028259431" sldId="1014"/>
            <ac:spMk id="4" creationId="{78573673-0BE1-F112-0ACD-2FFDB6159199}"/>
          </ac:spMkLst>
        </pc:spChg>
        <pc:spChg chg="add mod">
          <ac:chgData name="Sangeeta Yadav" userId="1daccc1f-e0b1-4eeb-b627-549ecc2925bd" providerId="ADAL" clId="{F2EA79F7-E04A-4058-BA94-C6D7107A0099}" dt="2023-12-01T04:20:54.474" v="550" actId="1076"/>
          <ac:spMkLst>
            <pc:docMk/>
            <pc:sldMk cId="4028259431" sldId="1014"/>
            <ac:spMk id="6" creationId="{DB1F573A-2F1D-6A8A-9822-5613D45ACE70}"/>
          </ac:spMkLst>
        </pc:spChg>
      </pc:sldChg>
      <pc:sldChg chg="addSp modSp new mod">
        <pc:chgData name="Sangeeta Yadav" userId="1daccc1f-e0b1-4eeb-b627-549ecc2925bd" providerId="ADAL" clId="{F2EA79F7-E04A-4058-BA94-C6D7107A0099}" dt="2023-12-01T04:21:03.868" v="552" actId="255"/>
        <pc:sldMkLst>
          <pc:docMk/>
          <pc:sldMk cId="3532081161" sldId="1015"/>
        </pc:sldMkLst>
        <pc:spChg chg="add mod">
          <ac:chgData name="Sangeeta Yadav" userId="1daccc1f-e0b1-4eeb-b627-549ecc2925bd" providerId="ADAL" clId="{F2EA79F7-E04A-4058-BA94-C6D7107A0099}" dt="2023-12-01T04:21:03.868" v="552" actId="255"/>
          <ac:spMkLst>
            <pc:docMk/>
            <pc:sldMk cId="3532081161" sldId="1015"/>
            <ac:spMk id="4" creationId="{3D2AFBA5-ABA4-F8E9-0385-4848D15C75AA}"/>
          </ac:spMkLst>
        </pc:spChg>
      </pc:sldChg>
      <pc:sldChg chg="addSp modSp new mod">
        <pc:chgData name="Sangeeta Yadav" userId="1daccc1f-e0b1-4eeb-b627-549ecc2925bd" providerId="ADAL" clId="{F2EA79F7-E04A-4058-BA94-C6D7107A0099}" dt="2023-12-01T04:21:20.249" v="555" actId="1076"/>
        <pc:sldMkLst>
          <pc:docMk/>
          <pc:sldMk cId="3021742660" sldId="1016"/>
        </pc:sldMkLst>
        <pc:spChg chg="add mod">
          <ac:chgData name="Sangeeta Yadav" userId="1daccc1f-e0b1-4eeb-b627-549ecc2925bd" providerId="ADAL" clId="{F2EA79F7-E04A-4058-BA94-C6D7107A0099}" dt="2023-12-01T04:21:20.249" v="555" actId="1076"/>
          <ac:spMkLst>
            <pc:docMk/>
            <pc:sldMk cId="3021742660" sldId="1016"/>
            <ac:spMk id="4" creationId="{75C3BD50-5E99-EE7F-48FF-30461B18F2F0}"/>
          </ac:spMkLst>
        </pc:spChg>
      </pc:sldChg>
      <pc:sldChg chg="addSp modSp new mod">
        <pc:chgData name="Sangeeta Yadav" userId="1daccc1f-e0b1-4eeb-b627-549ecc2925bd" providerId="ADAL" clId="{F2EA79F7-E04A-4058-BA94-C6D7107A0099}" dt="2023-11-30T09:50:54.657" v="130" actId="1076"/>
        <pc:sldMkLst>
          <pc:docMk/>
          <pc:sldMk cId="2222320249" sldId="1017"/>
        </pc:sldMkLst>
        <pc:picChg chg="add mod">
          <ac:chgData name="Sangeeta Yadav" userId="1daccc1f-e0b1-4eeb-b627-549ecc2925bd" providerId="ADAL" clId="{F2EA79F7-E04A-4058-BA94-C6D7107A0099}" dt="2023-11-30T09:50:54.657" v="130" actId="1076"/>
          <ac:picMkLst>
            <pc:docMk/>
            <pc:sldMk cId="2222320249" sldId="1017"/>
            <ac:picMk id="4" creationId="{A2B6C104-3DB8-0204-5107-584290B892B4}"/>
          </ac:picMkLst>
        </pc:picChg>
      </pc:sldChg>
      <pc:sldChg chg="addSp modSp new mod">
        <pc:chgData name="Sangeeta Yadav" userId="1daccc1f-e0b1-4eeb-b627-549ecc2925bd" providerId="ADAL" clId="{F2EA79F7-E04A-4058-BA94-C6D7107A0099}" dt="2023-12-01T04:21:26.533" v="556" actId="255"/>
        <pc:sldMkLst>
          <pc:docMk/>
          <pc:sldMk cId="3468983128" sldId="1018"/>
        </pc:sldMkLst>
        <pc:spChg chg="add mod">
          <ac:chgData name="Sangeeta Yadav" userId="1daccc1f-e0b1-4eeb-b627-549ecc2925bd" providerId="ADAL" clId="{F2EA79F7-E04A-4058-BA94-C6D7107A0099}" dt="2023-12-01T04:21:26.533" v="556" actId="255"/>
          <ac:spMkLst>
            <pc:docMk/>
            <pc:sldMk cId="3468983128" sldId="1018"/>
            <ac:spMk id="4" creationId="{BB539EA0-A110-7B66-173D-73B6C5E710FF}"/>
          </ac:spMkLst>
        </pc:spChg>
      </pc:sldChg>
      <pc:sldChg chg="addSp modSp new mod">
        <pc:chgData name="Sangeeta Yadav" userId="1daccc1f-e0b1-4eeb-b627-549ecc2925bd" providerId="ADAL" clId="{F2EA79F7-E04A-4058-BA94-C6D7107A0099}" dt="2023-12-01T04:21:31.701" v="557" actId="255"/>
        <pc:sldMkLst>
          <pc:docMk/>
          <pc:sldMk cId="3670393075" sldId="1019"/>
        </pc:sldMkLst>
        <pc:spChg chg="add mod">
          <ac:chgData name="Sangeeta Yadav" userId="1daccc1f-e0b1-4eeb-b627-549ecc2925bd" providerId="ADAL" clId="{F2EA79F7-E04A-4058-BA94-C6D7107A0099}" dt="2023-12-01T04:21:31.701" v="557" actId="255"/>
          <ac:spMkLst>
            <pc:docMk/>
            <pc:sldMk cId="3670393075" sldId="1019"/>
            <ac:spMk id="4" creationId="{94D08B84-450B-ADDD-5050-45CE6E421959}"/>
          </ac:spMkLst>
        </pc:spChg>
      </pc:sldChg>
      <pc:sldChg chg="addSp modSp new mod">
        <pc:chgData name="Sangeeta Yadav" userId="1daccc1f-e0b1-4eeb-b627-549ecc2925bd" providerId="ADAL" clId="{F2EA79F7-E04A-4058-BA94-C6D7107A0099}" dt="2023-12-01T04:22:07.155" v="570" actId="255"/>
        <pc:sldMkLst>
          <pc:docMk/>
          <pc:sldMk cId="986191757" sldId="1020"/>
        </pc:sldMkLst>
        <pc:spChg chg="add mod">
          <ac:chgData name="Sangeeta Yadav" userId="1daccc1f-e0b1-4eeb-b627-549ecc2925bd" providerId="ADAL" clId="{F2EA79F7-E04A-4058-BA94-C6D7107A0099}" dt="2023-12-01T04:22:07.155" v="570" actId="255"/>
          <ac:spMkLst>
            <pc:docMk/>
            <pc:sldMk cId="986191757" sldId="1020"/>
            <ac:spMk id="4" creationId="{83A6A7E3-878E-159A-C1D5-2DEED685AB73}"/>
          </ac:spMkLst>
        </pc:spChg>
      </pc:sldChg>
      <pc:sldChg chg="addSp modSp new mod">
        <pc:chgData name="Sangeeta Yadav" userId="1daccc1f-e0b1-4eeb-b627-549ecc2925bd" providerId="ADAL" clId="{F2EA79F7-E04A-4058-BA94-C6D7107A0099}" dt="2023-12-01T04:22:24.158" v="577" actId="14100"/>
        <pc:sldMkLst>
          <pc:docMk/>
          <pc:sldMk cId="2054789564" sldId="1021"/>
        </pc:sldMkLst>
        <pc:spChg chg="add mod">
          <ac:chgData name="Sangeeta Yadav" userId="1daccc1f-e0b1-4eeb-b627-549ecc2925bd" providerId="ADAL" clId="{F2EA79F7-E04A-4058-BA94-C6D7107A0099}" dt="2023-12-01T04:22:16.084" v="573" actId="1076"/>
          <ac:spMkLst>
            <pc:docMk/>
            <pc:sldMk cId="2054789564" sldId="1021"/>
            <ac:spMk id="4" creationId="{01A010FC-3739-D54F-F600-3FB0C29EE4CA}"/>
          </ac:spMkLst>
        </pc:spChg>
        <pc:spChg chg="add mod">
          <ac:chgData name="Sangeeta Yadav" userId="1daccc1f-e0b1-4eeb-b627-549ecc2925bd" providerId="ADAL" clId="{F2EA79F7-E04A-4058-BA94-C6D7107A0099}" dt="2023-12-01T04:22:24.158" v="577" actId="14100"/>
          <ac:spMkLst>
            <pc:docMk/>
            <pc:sldMk cId="2054789564" sldId="1021"/>
            <ac:spMk id="6" creationId="{0F65FEA9-572C-31DF-057C-AD13840FD049}"/>
          </ac:spMkLst>
        </pc:spChg>
      </pc:sldChg>
      <pc:sldChg chg="addSp modSp new mod">
        <pc:chgData name="Sangeeta Yadav" userId="1daccc1f-e0b1-4eeb-b627-549ecc2925bd" providerId="ADAL" clId="{F2EA79F7-E04A-4058-BA94-C6D7107A0099}" dt="2023-12-01T04:23:13.120" v="601" actId="20577"/>
        <pc:sldMkLst>
          <pc:docMk/>
          <pc:sldMk cId="3754688839" sldId="1022"/>
        </pc:sldMkLst>
        <pc:spChg chg="add mod">
          <ac:chgData name="Sangeeta Yadav" userId="1daccc1f-e0b1-4eeb-b627-549ecc2925bd" providerId="ADAL" clId="{F2EA79F7-E04A-4058-BA94-C6D7107A0099}" dt="2023-12-01T04:23:13.120" v="601" actId="20577"/>
          <ac:spMkLst>
            <pc:docMk/>
            <pc:sldMk cId="3754688839" sldId="1022"/>
            <ac:spMk id="4" creationId="{32BDFBA6-65DF-AA28-DF89-CAEBFE8D82AF}"/>
          </ac:spMkLst>
        </pc:spChg>
      </pc:sldChg>
      <pc:sldChg chg="addSp modSp new mod">
        <pc:chgData name="Sangeeta Yadav" userId="1daccc1f-e0b1-4eeb-b627-549ecc2925bd" providerId="ADAL" clId="{F2EA79F7-E04A-4058-BA94-C6D7107A0099}" dt="2023-12-01T04:23:33.920" v="606" actId="1076"/>
        <pc:sldMkLst>
          <pc:docMk/>
          <pc:sldMk cId="2217188336" sldId="1023"/>
        </pc:sldMkLst>
        <pc:spChg chg="add mod">
          <ac:chgData name="Sangeeta Yadav" userId="1daccc1f-e0b1-4eeb-b627-549ecc2925bd" providerId="ADAL" clId="{F2EA79F7-E04A-4058-BA94-C6D7107A0099}" dt="2023-12-01T04:23:33.920" v="606" actId="1076"/>
          <ac:spMkLst>
            <pc:docMk/>
            <pc:sldMk cId="2217188336" sldId="1023"/>
            <ac:spMk id="4" creationId="{01D2C77D-3EE2-5F79-ED08-4BFB2B6D821A}"/>
          </ac:spMkLst>
        </pc:spChg>
      </pc:sldChg>
      <pc:sldChg chg="addSp modSp new mod">
        <pc:chgData name="Sangeeta Yadav" userId="1daccc1f-e0b1-4eeb-b627-549ecc2925bd" providerId="ADAL" clId="{F2EA79F7-E04A-4058-BA94-C6D7107A0099}" dt="2023-12-01T04:24:06.093" v="612" actId="14100"/>
        <pc:sldMkLst>
          <pc:docMk/>
          <pc:sldMk cId="2064301541" sldId="1024"/>
        </pc:sldMkLst>
        <pc:spChg chg="add mod">
          <ac:chgData name="Sangeeta Yadav" userId="1daccc1f-e0b1-4eeb-b627-549ecc2925bd" providerId="ADAL" clId="{F2EA79F7-E04A-4058-BA94-C6D7107A0099}" dt="2023-12-01T04:24:06.093" v="612" actId="14100"/>
          <ac:spMkLst>
            <pc:docMk/>
            <pc:sldMk cId="2064301541" sldId="1024"/>
            <ac:spMk id="4" creationId="{B6AF82AA-D9AC-7057-59A3-9426DBEC436B}"/>
          </ac:spMkLst>
        </pc:spChg>
      </pc:sldChg>
      <pc:sldChg chg="addSp modSp new mod">
        <pc:chgData name="Sangeeta Yadav" userId="1daccc1f-e0b1-4eeb-b627-549ecc2925bd" providerId="ADAL" clId="{F2EA79F7-E04A-4058-BA94-C6D7107A0099}" dt="2023-12-01T04:24:32.568" v="619" actId="255"/>
        <pc:sldMkLst>
          <pc:docMk/>
          <pc:sldMk cId="2051896303" sldId="1025"/>
        </pc:sldMkLst>
        <pc:spChg chg="add mod">
          <ac:chgData name="Sangeeta Yadav" userId="1daccc1f-e0b1-4eeb-b627-549ecc2925bd" providerId="ADAL" clId="{F2EA79F7-E04A-4058-BA94-C6D7107A0099}" dt="2023-12-01T04:24:32.568" v="619" actId="255"/>
          <ac:spMkLst>
            <pc:docMk/>
            <pc:sldMk cId="2051896303" sldId="1025"/>
            <ac:spMk id="4" creationId="{DE5A96AC-CA2C-4596-ADAD-00C05EC9D9C8}"/>
          </ac:spMkLst>
        </pc:spChg>
      </pc:sldChg>
      <pc:sldChg chg="addSp modSp new mod">
        <pc:chgData name="Sangeeta Yadav" userId="1daccc1f-e0b1-4eeb-b627-549ecc2925bd" providerId="ADAL" clId="{F2EA79F7-E04A-4058-BA94-C6D7107A0099}" dt="2023-12-01T04:24:51.332" v="623" actId="255"/>
        <pc:sldMkLst>
          <pc:docMk/>
          <pc:sldMk cId="1836506220" sldId="1026"/>
        </pc:sldMkLst>
        <pc:spChg chg="add mod">
          <ac:chgData name="Sangeeta Yadav" userId="1daccc1f-e0b1-4eeb-b627-549ecc2925bd" providerId="ADAL" clId="{F2EA79F7-E04A-4058-BA94-C6D7107A0099}" dt="2023-12-01T04:24:51.332" v="623" actId="255"/>
          <ac:spMkLst>
            <pc:docMk/>
            <pc:sldMk cId="1836506220" sldId="1026"/>
            <ac:spMk id="4" creationId="{AB023C21-D32E-B4A2-F4B1-74218D935206}"/>
          </ac:spMkLst>
        </pc:spChg>
      </pc:sldChg>
      <pc:sldChg chg="addSp modSp new mod">
        <pc:chgData name="Sangeeta Yadav" userId="1daccc1f-e0b1-4eeb-b627-549ecc2925bd" providerId="ADAL" clId="{F2EA79F7-E04A-4058-BA94-C6D7107A0099}" dt="2023-12-01T04:25:08.690" v="627" actId="14100"/>
        <pc:sldMkLst>
          <pc:docMk/>
          <pc:sldMk cId="4017778296" sldId="1027"/>
        </pc:sldMkLst>
        <pc:spChg chg="add mod">
          <ac:chgData name="Sangeeta Yadav" userId="1daccc1f-e0b1-4eeb-b627-549ecc2925bd" providerId="ADAL" clId="{F2EA79F7-E04A-4058-BA94-C6D7107A0099}" dt="2023-12-01T04:25:08.690" v="627" actId="14100"/>
          <ac:spMkLst>
            <pc:docMk/>
            <pc:sldMk cId="4017778296" sldId="1027"/>
            <ac:spMk id="4" creationId="{51EC6DF3-6D9B-2F59-5B8F-E7012755D16E}"/>
          </ac:spMkLst>
        </pc:spChg>
      </pc:sldChg>
      <pc:sldChg chg="addSp modSp new mod">
        <pc:chgData name="Sangeeta Yadav" userId="1daccc1f-e0b1-4eeb-b627-549ecc2925bd" providerId="ADAL" clId="{F2EA79F7-E04A-4058-BA94-C6D7107A0099}" dt="2023-12-01T04:25:36.718" v="632" actId="255"/>
        <pc:sldMkLst>
          <pc:docMk/>
          <pc:sldMk cId="1687354712" sldId="1028"/>
        </pc:sldMkLst>
        <pc:spChg chg="add mod">
          <ac:chgData name="Sangeeta Yadav" userId="1daccc1f-e0b1-4eeb-b627-549ecc2925bd" providerId="ADAL" clId="{F2EA79F7-E04A-4058-BA94-C6D7107A0099}" dt="2023-12-01T04:25:36.718" v="632" actId="255"/>
          <ac:spMkLst>
            <pc:docMk/>
            <pc:sldMk cId="1687354712" sldId="1028"/>
            <ac:spMk id="4" creationId="{D2C3B160-6299-B0EA-D9F1-BC6008043311}"/>
          </ac:spMkLst>
        </pc:spChg>
      </pc:sldChg>
      <pc:sldChg chg="addSp modSp new mod">
        <pc:chgData name="Sangeeta Yadav" userId="1daccc1f-e0b1-4eeb-b627-549ecc2925bd" providerId="ADAL" clId="{F2EA79F7-E04A-4058-BA94-C6D7107A0099}" dt="2023-12-01T04:26:24.548" v="658" actId="20577"/>
        <pc:sldMkLst>
          <pc:docMk/>
          <pc:sldMk cId="2539911794" sldId="1029"/>
        </pc:sldMkLst>
        <pc:spChg chg="add mod">
          <ac:chgData name="Sangeeta Yadav" userId="1daccc1f-e0b1-4eeb-b627-549ecc2925bd" providerId="ADAL" clId="{F2EA79F7-E04A-4058-BA94-C6D7107A0099}" dt="2023-12-01T04:26:24.548" v="658" actId="20577"/>
          <ac:spMkLst>
            <pc:docMk/>
            <pc:sldMk cId="2539911794" sldId="1029"/>
            <ac:spMk id="4" creationId="{60D80A9D-488A-93E8-4152-99C44D60A780}"/>
          </ac:spMkLst>
        </pc:spChg>
      </pc:sldChg>
      <pc:sldChg chg="addSp delSp modSp new mod">
        <pc:chgData name="Sangeeta Yadav" userId="1daccc1f-e0b1-4eeb-b627-549ecc2925bd" providerId="ADAL" clId="{F2EA79F7-E04A-4058-BA94-C6D7107A0099}" dt="2023-12-01T04:28:24.485" v="692" actId="1076"/>
        <pc:sldMkLst>
          <pc:docMk/>
          <pc:sldMk cId="437321983" sldId="1030"/>
        </pc:sldMkLst>
        <pc:spChg chg="add mod">
          <ac:chgData name="Sangeeta Yadav" userId="1daccc1f-e0b1-4eeb-b627-549ecc2925bd" providerId="ADAL" clId="{F2EA79F7-E04A-4058-BA94-C6D7107A0099}" dt="2023-12-01T04:28:15.956" v="689" actId="1076"/>
          <ac:spMkLst>
            <pc:docMk/>
            <pc:sldMk cId="437321983" sldId="1030"/>
            <ac:spMk id="4" creationId="{38F8918C-6AB9-D331-6A36-D6AB7B67C15F}"/>
          </ac:spMkLst>
        </pc:spChg>
        <pc:spChg chg="add mod">
          <ac:chgData name="Sangeeta Yadav" userId="1daccc1f-e0b1-4eeb-b627-549ecc2925bd" providerId="ADAL" clId="{F2EA79F7-E04A-4058-BA94-C6D7107A0099}" dt="2023-12-01T04:28:24.485" v="692" actId="1076"/>
          <ac:spMkLst>
            <pc:docMk/>
            <pc:sldMk cId="437321983" sldId="1030"/>
            <ac:spMk id="6" creationId="{1667183C-F985-BAB2-C8EE-3422935E6FE2}"/>
          </ac:spMkLst>
        </pc:spChg>
        <pc:picChg chg="add del mod">
          <ac:chgData name="Sangeeta Yadav" userId="1daccc1f-e0b1-4eeb-b627-549ecc2925bd" providerId="ADAL" clId="{F2EA79F7-E04A-4058-BA94-C6D7107A0099}" dt="2023-12-01T04:27:51.185" v="679" actId="21"/>
          <ac:picMkLst>
            <pc:docMk/>
            <pc:sldMk cId="437321983" sldId="1030"/>
            <ac:picMk id="7" creationId="{0084BAE2-E184-22A2-10FE-7264E16DA847}"/>
          </ac:picMkLst>
        </pc:picChg>
      </pc:sldChg>
      <pc:sldChg chg="addSp delSp modSp new mod">
        <pc:chgData name="Sangeeta Yadav" userId="1daccc1f-e0b1-4eeb-b627-549ecc2925bd" providerId="ADAL" clId="{F2EA79F7-E04A-4058-BA94-C6D7107A0099}" dt="2023-12-01T04:28:55.518" v="698" actId="21"/>
        <pc:sldMkLst>
          <pc:docMk/>
          <pc:sldMk cId="3286458458" sldId="1031"/>
        </pc:sldMkLst>
        <pc:spChg chg="add mod">
          <ac:chgData name="Sangeeta Yadav" userId="1daccc1f-e0b1-4eeb-b627-549ecc2925bd" providerId="ADAL" clId="{F2EA79F7-E04A-4058-BA94-C6D7107A0099}" dt="2023-12-01T04:28:55.518" v="698" actId="21"/>
          <ac:spMkLst>
            <pc:docMk/>
            <pc:sldMk cId="3286458458" sldId="1031"/>
            <ac:spMk id="6" creationId="{451086C0-B4E5-DC8D-D004-191549356BAF}"/>
          </ac:spMkLst>
        </pc:spChg>
        <pc:picChg chg="add del mod">
          <ac:chgData name="Sangeeta Yadav" userId="1daccc1f-e0b1-4eeb-b627-549ecc2925bd" providerId="ADAL" clId="{F2EA79F7-E04A-4058-BA94-C6D7107A0099}" dt="2023-11-30T09:57:48.012" v="203" actId="21"/>
          <ac:picMkLst>
            <pc:docMk/>
            <pc:sldMk cId="3286458458" sldId="1031"/>
            <ac:picMk id="4" creationId="{FF0F2F3A-8E1D-30A0-E700-A67EE5DA07B4}"/>
          </ac:picMkLst>
        </pc:picChg>
      </pc:sldChg>
      <pc:sldChg chg="addSp new mod">
        <pc:chgData name="Sangeeta Yadav" userId="1daccc1f-e0b1-4eeb-b627-549ecc2925bd" providerId="ADAL" clId="{F2EA79F7-E04A-4058-BA94-C6D7107A0099}" dt="2023-11-30T09:58:33.747" v="210" actId="22"/>
        <pc:sldMkLst>
          <pc:docMk/>
          <pc:sldMk cId="2738312130" sldId="1032"/>
        </pc:sldMkLst>
        <pc:picChg chg="add">
          <ac:chgData name="Sangeeta Yadav" userId="1daccc1f-e0b1-4eeb-b627-549ecc2925bd" providerId="ADAL" clId="{F2EA79F7-E04A-4058-BA94-C6D7107A0099}" dt="2023-11-30T09:58:33.747" v="210" actId="22"/>
          <ac:picMkLst>
            <pc:docMk/>
            <pc:sldMk cId="2738312130" sldId="1032"/>
            <ac:picMk id="4" creationId="{B0F724C8-9AB1-BA24-F36D-67D231F00CEB}"/>
          </ac:picMkLst>
        </pc:picChg>
      </pc:sldChg>
      <pc:sldChg chg="addSp modSp new mod">
        <pc:chgData name="Sangeeta Yadav" userId="1daccc1f-e0b1-4eeb-b627-549ecc2925bd" providerId="ADAL" clId="{F2EA79F7-E04A-4058-BA94-C6D7107A0099}" dt="2023-12-01T04:30:11.876" v="720" actId="1076"/>
        <pc:sldMkLst>
          <pc:docMk/>
          <pc:sldMk cId="3221919527" sldId="1033"/>
        </pc:sldMkLst>
        <pc:spChg chg="add mod">
          <ac:chgData name="Sangeeta Yadav" userId="1daccc1f-e0b1-4eeb-b627-549ecc2925bd" providerId="ADAL" clId="{F2EA79F7-E04A-4058-BA94-C6D7107A0099}" dt="2023-12-01T04:30:11.876" v="720" actId="1076"/>
          <ac:spMkLst>
            <pc:docMk/>
            <pc:sldMk cId="3221919527" sldId="1033"/>
            <ac:spMk id="4" creationId="{5FD25063-2300-C361-729A-47F91C2DB383}"/>
          </ac:spMkLst>
        </pc:spChg>
      </pc:sldChg>
      <pc:sldChg chg="addSp delSp modSp new del mod">
        <pc:chgData name="Sangeeta Yadav" userId="1daccc1f-e0b1-4eeb-b627-549ecc2925bd" providerId="ADAL" clId="{F2EA79F7-E04A-4058-BA94-C6D7107A0099}" dt="2023-12-01T04:30:46.917" v="734" actId="2696"/>
        <pc:sldMkLst>
          <pc:docMk/>
          <pc:sldMk cId="2931378390" sldId="1034"/>
        </pc:sldMkLst>
        <pc:spChg chg="add del mod">
          <ac:chgData name="Sangeeta Yadav" userId="1daccc1f-e0b1-4eeb-b627-549ecc2925bd" providerId="ADAL" clId="{F2EA79F7-E04A-4058-BA94-C6D7107A0099}" dt="2023-12-01T04:30:32.439" v="728" actId="21"/>
          <ac:spMkLst>
            <pc:docMk/>
            <pc:sldMk cId="2931378390" sldId="1034"/>
            <ac:spMk id="4" creationId="{DBA6737D-A8B8-B844-A2CB-C3A3B9F716C1}"/>
          </ac:spMkLst>
        </pc:spChg>
      </pc:sldChg>
      <pc:sldChg chg="addSp modSp new mod">
        <pc:chgData name="Sangeeta Yadav" userId="1daccc1f-e0b1-4eeb-b627-549ecc2925bd" providerId="ADAL" clId="{F2EA79F7-E04A-4058-BA94-C6D7107A0099}" dt="2023-12-01T04:31:17.168" v="753" actId="1076"/>
        <pc:sldMkLst>
          <pc:docMk/>
          <pc:sldMk cId="379301326" sldId="1035"/>
        </pc:sldMkLst>
        <pc:spChg chg="add mod">
          <ac:chgData name="Sangeeta Yadav" userId="1daccc1f-e0b1-4eeb-b627-549ecc2925bd" providerId="ADAL" clId="{F2EA79F7-E04A-4058-BA94-C6D7107A0099}" dt="2023-12-01T04:31:17.168" v="753" actId="1076"/>
          <ac:spMkLst>
            <pc:docMk/>
            <pc:sldMk cId="379301326" sldId="1035"/>
            <ac:spMk id="4" creationId="{E41FE06C-937B-6267-7EE6-A3D683C552AB}"/>
          </ac:spMkLst>
        </pc:spChg>
      </pc:sldChg>
      <pc:sldChg chg="addSp delSp modSp new mod">
        <pc:chgData name="Sangeeta Yadav" userId="1daccc1f-e0b1-4eeb-b627-549ecc2925bd" providerId="ADAL" clId="{F2EA79F7-E04A-4058-BA94-C6D7107A0099}" dt="2023-12-01T04:31:35.382" v="757" actId="255"/>
        <pc:sldMkLst>
          <pc:docMk/>
          <pc:sldMk cId="390036189" sldId="1036"/>
        </pc:sldMkLst>
        <pc:spChg chg="add mod">
          <ac:chgData name="Sangeeta Yadav" userId="1daccc1f-e0b1-4eeb-b627-549ecc2925bd" providerId="ADAL" clId="{F2EA79F7-E04A-4058-BA94-C6D7107A0099}" dt="2023-12-01T04:31:30.308" v="756" actId="1076"/>
          <ac:spMkLst>
            <pc:docMk/>
            <pc:sldMk cId="390036189" sldId="1036"/>
            <ac:spMk id="4" creationId="{E60CF425-5F24-9D43-F1FE-F01846FD5B8F}"/>
          </ac:spMkLst>
        </pc:spChg>
        <pc:spChg chg="add mod">
          <ac:chgData name="Sangeeta Yadav" userId="1daccc1f-e0b1-4eeb-b627-549ecc2925bd" providerId="ADAL" clId="{F2EA79F7-E04A-4058-BA94-C6D7107A0099}" dt="2023-12-01T04:31:35.382" v="757" actId="255"/>
          <ac:spMkLst>
            <pc:docMk/>
            <pc:sldMk cId="390036189" sldId="1036"/>
            <ac:spMk id="6" creationId="{FCD97F51-EC2E-6977-CF94-BE120F053492}"/>
          </ac:spMkLst>
        </pc:spChg>
        <pc:spChg chg="add del mod">
          <ac:chgData name="Sangeeta Yadav" userId="1daccc1f-e0b1-4eeb-b627-549ecc2925bd" providerId="ADAL" clId="{F2EA79F7-E04A-4058-BA94-C6D7107A0099}" dt="2023-11-30T10:01:44.866" v="244" actId="21"/>
          <ac:spMkLst>
            <pc:docMk/>
            <pc:sldMk cId="390036189" sldId="1036"/>
            <ac:spMk id="8" creationId="{0954DE7B-05B3-27B0-6B6E-9663629E9893}"/>
          </ac:spMkLst>
        </pc:spChg>
      </pc:sldChg>
      <pc:sldChg chg="addSp modSp new mod">
        <pc:chgData name="Sangeeta Yadav" userId="1daccc1f-e0b1-4eeb-b627-549ecc2925bd" providerId="ADAL" clId="{F2EA79F7-E04A-4058-BA94-C6D7107A0099}" dt="2023-12-01T04:36:18.541" v="2380" actId="20577"/>
        <pc:sldMkLst>
          <pc:docMk/>
          <pc:sldMk cId="2131301733" sldId="1037"/>
        </pc:sldMkLst>
        <pc:spChg chg="add mod">
          <ac:chgData name="Sangeeta Yadav" userId="1daccc1f-e0b1-4eeb-b627-549ecc2925bd" providerId="ADAL" clId="{F2EA79F7-E04A-4058-BA94-C6D7107A0099}" dt="2023-12-01T04:36:18.541" v="2380" actId="20577"/>
          <ac:spMkLst>
            <pc:docMk/>
            <pc:sldMk cId="2131301733" sldId="1037"/>
            <ac:spMk id="4" creationId="{7C347CB6-CC56-F994-4686-ACE1B4DE85F6}"/>
          </ac:spMkLst>
        </pc:spChg>
      </pc:sldChg>
      <pc:sldChg chg="addSp modSp new mod">
        <pc:chgData name="Sangeeta Yadav" userId="1daccc1f-e0b1-4eeb-b627-549ecc2925bd" providerId="ADAL" clId="{F2EA79F7-E04A-4058-BA94-C6D7107A0099}" dt="2023-12-01T04:37:17.893" v="2394" actId="255"/>
        <pc:sldMkLst>
          <pc:docMk/>
          <pc:sldMk cId="3213041503" sldId="1038"/>
        </pc:sldMkLst>
        <pc:spChg chg="add mod">
          <ac:chgData name="Sangeeta Yadav" userId="1daccc1f-e0b1-4eeb-b627-549ecc2925bd" providerId="ADAL" clId="{F2EA79F7-E04A-4058-BA94-C6D7107A0099}" dt="2023-12-01T04:37:17.893" v="2394" actId="255"/>
          <ac:spMkLst>
            <pc:docMk/>
            <pc:sldMk cId="3213041503" sldId="1038"/>
            <ac:spMk id="4" creationId="{B5BBB027-77DC-F354-53A2-18F0B2305CBB}"/>
          </ac:spMkLst>
        </pc:spChg>
      </pc:sldChg>
      <pc:sldChg chg="addSp modSp new mod">
        <pc:chgData name="Sangeeta Yadav" userId="1daccc1f-e0b1-4eeb-b627-549ecc2925bd" providerId="ADAL" clId="{F2EA79F7-E04A-4058-BA94-C6D7107A0099}" dt="2023-12-01T04:38:13.431" v="2408" actId="5793"/>
        <pc:sldMkLst>
          <pc:docMk/>
          <pc:sldMk cId="2565889056" sldId="1039"/>
        </pc:sldMkLst>
        <pc:spChg chg="add mod">
          <ac:chgData name="Sangeeta Yadav" userId="1daccc1f-e0b1-4eeb-b627-549ecc2925bd" providerId="ADAL" clId="{F2EA79F7-E04A-4058-BA94-C6D7107A0099}" dt="2023-12-01T04:38:13.431" v="2408" actId="5793"/>
          <ac:spMkLst>
            <pc:docMk/>
            <pc:sldMk cId="2565889056" sldId="1039"/>
            <ac:spMk id="4" creationId="{44AC0100-62A3-8C41-6F1B-A346B2CDA515}"/>
          </ac:spMkLst>
        </pc:spChg>
      </pc:sldChg>
      <pc:sldChg chg="addSp modSp new mod">
        <pc:chgData name="Sangeeta Yadav" userId="1daccc1f-e0b1-4eeb-b627-549ecc2925bd" providerId="ADAL" clId="{F2EA79F7-E04A-4058-BA94-C6D7107A0099}" dt="2023-12-01T04:40:29.804" v="2420" actId="21"/>
        <pc:sldMkLst>
          <pc:docMk/>
          <pc:sldMk cId="756435503" sldId="1040"/>
        </pc:sldMkLst>
        <pc:spChg chg="add mod">
          <ac:chgData name="Sangeeta Yadav" userId="1daccc1f-e0b1-4eeb-b627-549ecc2925bd" providerId="ADAL" clId="{F2EA79F7-E04A-4058-BA94-C6D7107A0099}" dt="2023-12-01T04:40:01.577" v="2411" actId="1076"/>
          <ac:spMkLst>
            <pc:docMk/>
            <pc:sldMk cId="756435503" sldId="1040"/>
            <ac:spMk id="4" creationId="{298D0F53-3BDD-1BE0-FC4A-6DB8B64740E3}"/>
          </ac:spMkLst>
        </pc:spChg>
        <pc:spChg chg="add mod">
          <ac:chgData name="Sangeeta Yadav" userId="1daccc1f-e0b1-4eeb-b627-549ecc2925bd" providerId="ADAL" clId="{F2EA79F7-E04A-4058-BA94-C6D7107A0099}" dt="2023-12-01T04:40:29.804" v="2420" actId="21"/>
          <ac:spMkLst>
            <pc:docMk/>
            <pc:sldMk cId="756435503" sldId="1040"/>
            <ac:spMk id="6" creationId="{66080251-20AC-8615-BF82-DF42ED84B6D4}"/>
          </ac:spMkLst>
        </pc:spChg>
      </pc:sldChg>
      <pc:sldChg chg="addSp modSp new mod">
        <pc:chgData name="Sangeeta Yadav" userId="1daccc1f-e0b1-4eeb-b627-549ecc2925bd" providerId="ADAL" clId="{F2EA79F7-E04A-4058-BA94-C6D7107A0099}" dt="2023-12-01T04:41:30.922" v="2435" actId="21"/>
        <pc:sldMkLst>
          <pc:docMk/>
          <pc:sldMk cId="2876889630" sldId="1041"/>
        </pc:sldMkLst>
        <pc:spChg chg="add mod">
          <ac:chgData name="Sangeeta Yadav" userId="1daccc1f-e0b1-4eeb-b627-549ecc2925bd" providerId="ADAL" clId="{F2EA79F7-E04A-4058-BA94-C6D7107A0099}" dt="2023-12-01T04:41:30.922" v="2435" actId="21"/>
          <ac:spMkLst>
            <pc:docMk/>
            <pc:sldMk cId="2876889630" sldId="1041"/>
            <ac:spMk id="4" creationId="{AAEA562E-FE00-2D24-AF92-DBC2F772D4CF}"/>
          </ac:spMkLst>
        </pc:spChg>
      </pc:sldChg>
      <pc:sldChg chg="addSp modSp new mod">
        <pc:chgData name="Sangeeta Yadav" userId="1daccc1f-e0b1-4eeb-b627-549ecc2925bd" providerId="ADAL" clId="{F2EA79F7-E04A-4058-BA94-C6D7107A0099}" dt="2023-12-01T04:41:40.871" v="2445" actId="20577"/>
        <pc:sldMkLst>
          <pc:docMk/>
          <pc:sldMk cId="2218819718" sldId="1042"/>
        </pc:sldMkLst>
        <pc:spChg chg="add mod">
          <ac:chgData name="Sangeeta Yadav" userId="1daccc1f-e0b1-4eeb-b627-549ecc2925bd" providerId="ADAL" clId="{F2EA79F7-E04A-4058-BA94-C6D7107A0099}" dt="2023-12-01T04:41:40.871" v="2445" actId="20577"/>
          <ac:spMkLst>
            <pc:docMk/>
            <pc:sldMk cId="2218819718" sldId="1042"/>
            <ac:spMk id="4" creationId="{BBEFB4BA-F772-1854-0DF5-17325DD17338}"/>
          </ac:spMkLst>
        </pc:spChg>
      </pc:sldChg>
      <pc:sldChg chg="addSp modSp new mod">
        <pc:chgData name="Sangeeta Yadav" userId="1daccc1f-e0b1-4eeb-b627-549ecc2925bd" providerId="ADAL" clId="{F2EA79F7-E04A-4058-BA94-C6D7107A0099}" dt="2023-12-01T04:42:04.940" v="2454" actId="20577"/>
        <pc:sldMkLst>
          <pc:docMk/>
          <pc:sldMk cId="3012849935" sldId="1043"/>
        </pc:sldMkLst>
        <pc:spChg chg="add mod">
          <ac:chgData name="Sangeeta Yadav" userId="1daccc1f-e0b1-4eeb-b627-549ecc2925bd" providerId="ADAL" clId="{F2EA79F7-E04A-4058-BA94-C6D7107A0099}" dt="2023-12-01T04:42:04.940" v="2454" actId="20577"/>
          <ac:spMkLst>
            <pc:docMk/>
            <pc:sldMk cId="3012849935" sldId="1043"/>
            <ac:spMk id="4" creationId="{7740311C-D844-71EF-2655-8EADE29F82C5}"/>
          </ac:spMkLst>
        </pc:spChg>
      </pc:sldChg>
      <pc:sldChg chg="addSp modSp new mod">
        <pc:chgData name="Sangeeta Yadav" userId="1daccc1f-e0b1-4eeb-b627-549ecc2925bd" providerId="ADAL" clId="{F2EA79F7-E04A-4058-BA94-C6D7107A0099}" dt="2023-12-01T04:42:54.707" v="2465" actId="1076"/>
        <pc:sldMkLst>
          <pc:docMk/>
          <pc:sldMk cId="99930425" sldId="1044"/>
        </pc:sldMkLst>
        <pc:spChg chg="add mod">
          <ac:chgData name="Sangeeta Yadav" userId="1daccc1f-e0b1-4eeb-b627-549ecc2925bd" providerId="ADAL" clId="{F2EA79F7-E04A-4058-BA94-C6D7107A0099}" dt="2023-12-01T04:42:54.707" v="2465" actId="1076"/>
          <ac:spMkLst>
            <pc:docMk/>
            <pc:sldMk cId="99930425" sldId="1044"/>
            <ac:spMk id="4" creationId="{5E00E08F-B683-32BD-813C-672B92800C78}"/>
          </ac:spMkLst>
        </pc:spChg>
      </pc:sldChg>
      <pc:sldChg chg="addSp modSp new mod">
        <pc:chgData name="Sangeeta Yadav" userId="1daccc1f-e0b1-4eeb-b627-549ecc2925bd" providerId="ADAL" clId="{F2EA79F7-E04A-4058-BA94-C6D7107A0099}" dt="2023-11-30T10:24:19.731" v="308" actId="1076"/>
        <pc:sldMkLst>
          <pc:docMk/>
          <pc:sldMk cId="1111872551" sldId="1045"/>
        </pc:sldMkLst>
        <pc:picChg chg="add mod">
          <ac:chgData name="Sangeeta Yadav" userId="1daccc1f-e0b1-4eeb-b627-549ecc2925bd" providerId="ADAL" clId="{F2EA79F7-E04A-4058-BA94-C6D7107A0099}" dt="2023-11-30T10:24:19.731" v="308" actId="1076"/>
          <ac:picMkLst>
            <pc:docMk/>
            <pc:sldMk cId="1111872551" sldId="1045"/>
            <ac:picMk id="4" creationId="{F1EDCDF9-7F41-20BD-82CF-A8E0604703ED}"/>
          </ac:picMkLst>
        </pc:picChg>
      </pc:sldChg>
      <pc:sldChg chg="addSp modSp new mod">
        <pc:chgData name="Sangeeta Yadav" userId="1daccc1f-e0b1-4eeb-b627-549ecc2925bd" providerId="ADAL" clId="{F2EA79F7-E04A-4058-BA94-C6D7107A0099}" dt="2023-12-01T04:43:05.645" v="2467" actId="20577"/>
        <pc:sldMkLst>
          <pc:docMk/>
          <pc:sldMk cId="1645764967" sldId="1046"/>
        </pc:sldMkLst>
        <pc:spChg chg="add mod">
          <ac:chgData name="Sangeeta Yadav" userId="1daccc1f-e0b1-4eeb-b627-549ecc2925bd" providerId="ADAL" clId="{F2EA79F7-E04A-4058-BA94-C6D7107A0099}" dt="2023-12-01T04:43:05.645" v="2467" actId="20577"/>
          <ac:spMkLst>
            <pc:docMk/>
            <pc:sldMk cId="1645764967" sldId="1046"/>
            <ac:spMk id="4" creationId="{462970F6-033A-88F3-195E-5CB89CE6E2F0}"/>
          </ac:spMkLst>
        </pc:spChg>
      </pc:sldChg>
      <pc:sldChg chg="addSp modSp new mod">
        <pc:chgData name="Sangeeta Yadav" userId="1daccc1f-e0b1-4eeb-b627-549ecc2925bd" providerId="ADAL" clId="{F2EA79F7-E04A-4058-BA94-C6D7107A0099}" dt="2023-12-01T04:43:33.935" v="2479" actId="14100"/>
        <pc:sldMkLst>
          <pc:docMk/>
          <pc:sldMk cId="2216013279" sldId="1047"/>
        </pc:sldMkLst>
        <pc:spChg chg="add mod">
          <ac:chgData name="Sangeeta Yadav" userId="1daccc1f-e0b1-4eeb-b627-549ecc2925bd" providerId="ADAL" clId="{F2EA79F7-E04A-4058-BA94-C6D7107A0099}" dt="2023-12-01T04:43:33.935" v="2479" actId="14100"/>
          <ac:spMkLst>
            <pc:docMk/>
            <pc:sldMk cId="2216013279" sldId="1047"/>
            <ac:spMk id="4" creationId="{F0914E34-B7D7-7A08-C9A7-DC4DB75AE7E3}"/>
          </ac:spMkLst>
        </pc:spChg>
        <pc:picChg chg="add mod">
          <ac:chgData name="Sangeeta Yadav" userId="1daccc1f-e0b1-4eeb-b627-549ecc2925bd" providerId="ADAL" clId="{F2EA79F7-E04A-4058-BA94-C6D7107A0099}" dt="2023-12-01T04:43:31.182" v="2478" actId="14100"/>
          <ac:picMkLst>
            <pc:docMk/>
            <pc:sldMk cId="2216013279" sldId="1047"/>
            <ac:picMk id="6" creationId="{C945C11E-2139-2B05-3DB4-C2E2EB92E047}"/>
          </ac:picMkLst>
        </pc:picChg>
      </pc:sldChg>
      <pc:sldChg chg="addSp modSp new mod">
        <pc:chgData name="Sangeeta Yadav" userId="1daccc1f-e0b1-4eeb-b627-549ecc2925bd" providerId="ADAL" clId="{F2EA79F7-E04A-4058-BA94-C6D7107A0099}" dt="2023-12-01T04:44:19.034" v="2506" actId="20577"/>
        <pc:sldMkLst>
          <pc:docMk/>
          <pc:sldMk cId="3497578095" sldId="1048"/>
        </pc:sldMkLst>
        <pc:spChg chg="add mod">
          <ac:chgData name="Sangeeta Yadav" userId="1daccc1f-e0b1-4eeb-b627-549ecc2925bd" providerId="ADAL" clId="{F2EA79F7-E04A-4058-BA94-C6D7107A0099}" dt="2023-12-01T04:44:19.034" v="2506" actId="20577"/>
          <ac:spMkLst>
            <pc:docMk/>
            <pc:sldMk cId="3497578095" sldId="1048"/>
            <ac:spMk id="4" creationId="{382801B6-FA2C-2E7C-2733-0E1E428F56B8}"/>
          </ac:spMkLst>
        </pc:spChg>
      </pc:sldChg>
      <pc:sldChg chg="addSp modSp new mod">
        <pc:chgData name="Sangeeta Yadav" userId="1daccc1f-e0b1-4eeb-b627-549ecc2925bd" providerId="ADAL" clId="{F2EA79F7-E04A-4058-BA94-C6D7107A0099}" dt="2023-12-01T04:35:33.924" v="2362" actId="20577"/>
        <pc:sldMkLst>
          <pc:docMk/>
          <pc:sldMk cId="1867188443" sldId="1049"/>
        </pc:sldMkLst>
        <pc:spChg chg="add mod">
          <ac:chgData name="Sangeeta Yadav" userId="1daccc1f-e0b1-4eeb-b627-549ecc2925bd" providerId="ADAL" clId="{F2EA79F7-E04A-4058-BA94-C6D7107A0099}" dt="2023-12-01T04:35:33.924" v="2362" actId="20577"/>
          <ac:spMkLst>
            <pc:docMk/>
            <pc:sldMk cId="1867188443" sldId="1049"/>
            <ac:spMk id="3" creationId="{3FD66677-BAC9-874D-6053-5C1BD153EF99}"/>
          </ac:spMkLst>
        </pc:spChg>
      </pc:sldChg>
      <pc:sldChg chg="addSp modSp new mod">
        <pc:chgData name="Sangeeta Yadav" userId="1daccc1f-e0b1-4eeb-b627-549ecc2925bd" providerId="ADAL" clId="{F2EA79F7-E04A-4058-BA94-C6D7107A0099}" dt="2023-12-01T04:37:13.124" v="2393" actId="1076"/>
        <pc:sldMkLst>
          <pc:docMk/>
          <pc:sldMk cId="2759668374" sldId="1050"/>
        </pc:sldMkLst>
        <pc:spChg chg="add mod">
          <ac:chgData name="Sangeeta Yadav" userId="1daccc1f-e0b1-4eeb-b627-549ecc2925bd" providerId="ADAL" clId="{F2EA79F7-E04A-4058-BA94-C6D7107A0099}" dt="2023-12-01T04:37:13.124" v="2393" actId="1076"/>
          <ac:spMkLst>
            <pc:docMk/>
            <pc:sldMk cId="2759668374" sldId="1050"/>
            <ac:spMk id="4" creationId="{67A0D35D-898A-2E88-9B5E-1EB688564A2D}"/>
          </ac:spMkLst>
        </pc:spChg>
      </pc:sldChg>
      <pc:sldChg chg="addSp modSp new mod">
        <pc:chgData name="Sangeeta Yadav" userId="1daccc1f-e0b1-4eeb-b627-549ecc2925bd" providerId="ADAL" clId="{F2EA79F7-E04A-4058-BA94-C6D7107A0099}" dt="2023-12-01T04:37:50.858" v="2401" actId="20577"/>
        <pc:sldMkLst>
          <pc:docMk/>
          <pc:sldMk cId="515423311" sldId="1051"/>
        </pc:sldMkLst>
        <pc:spChg chg="add mod">
          <ac:chgData name="Sangeeta Yadav" userId="1daccc1f-e0b1-4eeb-b627-549ecc2925bd" providerId="ADAL" clId="{F2EA79F7-E04A-4058-BA94-C6D7107A0099}" dt="2023-12-01T04:37:50.858" v="2401" actId="20577"/>
          <ac:spMkLst>
            <pc:docMk/>
            <pc:sldMk cId="515423311" sldId="1051"/>
            <ac:spMk id="4" creationId="{9238087F-29F4-D104-60C6-823D9ADED9A4}"/>
          </ac:spMkLst>
        </pc:spChg>
      </pc:sldChg>
      <pc:sldChg chg="addSp modSp new mod">
        <pc:chgData name="Sangeeta Yadav" userId="1daccc1f-e0b1-4eeb-b627-549ecc2925bd" providerId="ADAL" clId="{F2EA79F7-E04A-4058-BA94-C6D7107A0099}" dt="2023-12-01T04:44:41.791" v="2512" actId="1076"/>
        <pc:sldMkLst>
          <pc:docMk/>
          <pc:sldMk cId="3482580862" sldId="1052"/>
        </pc:sldMkLst>
        <pc:spChg chg="add mod">
          <ac:chgData name="Sangeeta Yadav" userId="1daccc1f-e0b1-4eeb-b627-549ecc2925bd" providerId="ADAL" clId="{F2EA79F7-E04A-4058-BA94-C6D7107A0099}" dt="2023-12-01T04:44:31.292" v="2508" actId="255"/>
          <ac:spMkLst>
            <pc:docMk/>
            <pc:sldMk cId="3482580862" sldId="1052"/>
            <ac:spMk id="4" creationId="{05A9C4AE-C311-938A-38CD-70CB5864084A}"/>
          </ac:spMkLst>
        </pc:spChg>
        <pc:spChg chg="add mod">
          <ac:chgData name="Sangeeta Yadav" userId="1daccc1f-e0b1-4eeb-b627-549ecc2925bd" providerId="ADAL" clId="{F2EA79F7-E04A-4058-BA94-C6D7107A0099}" dt="2023-12-01T04:44:41.791" v="2512" actId="1076"/>
          <ac:spMkLst>
            <pc:docMk/>
            <pc:sldMk cId="3482580862" sldId="1052"/>
            <ac:spMk id="6" creationId="{072E2092-DF15-620D-5603-074682450E10}"/>
          </ac:spMkLst>
        </pc:spChg>
      </pc:sldChg>
      <pc:sldChg chg="addSp delSp modSp new mod">
        <pc:chgData name="Sangeeta Yadav" userId="1daccc1f-e0b1-4eeb-b627-549ecc2925bd" providerId="ADAL" clId="{F2EA79F7-E04A-4058-BA94-C6D7107A0099}" dt="2023-12-01T04:45:15.460" v="2521" actId="14100"/>
        <pc:sldMkLst>
          <pc:docMk/>
          <pc:sldMk cId="600219804" sldId="1053"/>
        </pc:sldMkLst>
        <pc:spChg chg="add del">
          <ac:chgData name="Sangeeta Yadav" userId="1daccc1f-e0b1-4eeb-b627-549ecc2925bd" providerId="ADAL" clId="{F2EA79F7-E04A-4058-BA94-C6D7107A0099}" dt="2023-11-30T10:29:30.055" v="330" actId="22"/>
          <ac:spMkLst>
            <pc:docMk/>
            <pc:sldMk cId="600219804" sldId="1053"/>
            <ac:spMk id="4" creationId="{FD2F25F7-FE22-85AF-AAF3-687183A0EE05}"/>
          </ac:spMkLst>
        </pc:spChg>
        <pc:spChg chg="add mod">
          <ac:chgData name="Sangeeta Yadav" userId="1daccc1f-e0b1-4eeb-b627-549ecc2925bd" providerId="ADAL" clId="{F2EA79F7-E04A-4058-BA94-C6D7107A0099}" dt="2023-12-01T04:45:15.460" v="2521" actId="14100"/>
          <ac:spMkLst>
            <pc:docMk/>
            <pc:sldMk cId="600219804" sldId="1053"/>
            <ac:spMk id="6" creationId="{123677B5-0CE9-D178-E62A-A9A1DA92C74C}"/>
          </ac:spMkLst>
        </pc:spChg>
      </pc:sldChg>
      <pc:sldChg chg="addSp modSp new mod">
        <pc:chgData name="Sangeeta Yadav" userId="1daccc1f-e0b1-4eeb-b627-549ecc2925bd" providerId="ADAL" clId="{F2EA79F7-E04A-4058-BA94-C6D7107A0099}" dt="2023-12-01T04:46:13.201" v="2565" actId="20577"/>
        <pc:sldMkLst>
          <pc:docMk/>
          <pc:sldMk cId="3393048133" sldId="1054"/>
        </pc:sldMkLst>
        <pc:spChg chg="add mod">
          <ac:chgData name="Sangeeta Yadav" userId="1daccc1f-e0b1-4eeb-b627-549ecc2925bd" providerId="ADAL" clId="{F2EA79F7-E04A-4058-BA94-C6D7107A0099}" dt="2023-12-01T04:46:13.201" v="2565" actId="20577"/>
          <ac:spMkLst>
            <pc:docMk/>
            <pc:sldMk cId="3393048133" sldId="1054"/>
            <ac:spMk id="4" creationId="{E641FD1A-3D2C-116A-0132-D982A7219C91}"/>
          </ac:spMkLst>
        </pc:spChg>
      </pc:sldChg>
      <pc:sldChg chg="addSp modSp new mod">
        <pc:chgData name="Sangeeta Yadav" userId="1daccc1f-e0b1-4eeb-b627-549ecc2925bd" providerId="ADAL" clId="{F2EA79F7-E04A-4058-BA94-C6D7107A0099}" dt="2023-12-01T04:46:23.140" v="2567" actId="20577"/>
        <pc:sldMkLst>
          <pc:docMk/>
          <pc:sldMk cId="2020454725" sldId="1055"/>
        </pc:sldMkLst>
        <pc:spChg chg="add mod">
          <ac:chgData name="Sangeeta Yadav" userId="1daccc1f-e0b1-4eeb-b627-549ecc2925bd" providerId="ADAL" clId="{F2EA79F7-E04A-4058-BA94-C6D7107A0099}" dt="2023-12-01T04:46:23.140" v="2567" actId="20577"/>
          <ac:spMkLst>
            <pc:docMk/>
            <pc:sldMk cId="2020454725" sldId="1055"/>
            <ac:spMk id="4" creationId="{7A84FD45-D218-F5FC-7DE1-08780B305619}"/>
          </ac:spMkLst>
        </pc:spChg>
      </pc:sldChg>
      <pc:sldChg chg="addSp modSp new mod">
        <pc:chgData name="Sangeeta Yadav" userId="1daccc1f-e0b1-4eeb-b627-549ecc2925bd" providerId="ADAL" clId="{F2EA79F7-E04A-4058-BA94-C6D7107A0099}" dt="2023-12-01T04:46:28.289" v="2568" actId="255"/>
        <pc:sldMkLst>
          <pc:docMk/>
          <pc:sldMk cId="3108584979" sldId="1056"/>
        </pc:sldMkLst>
        <pc:spChg chg="add mod">
          <ac:chgData name="Sangeeta Yadav" userId="1daccc1f-e0b1-4eeb-b627-549ecc2925bd" providerId="ADAL" clId="{F2EA79F7-E04A-4058-BA94-C6D7107A0099}" dt="2023-12-01T04:46:28.289" v="2568" actId="255"/>
          <ac:spMkLst>
            <pc:docMk/>
            <pc:sldMk cId="3108584979" sldId="1056"/>
            <ac:spMk id="4" creationId="{6EECA60A-DA07-91A3-0DB7-8B550D4F8FC8}"/>
          </ac:spMkLst>
        </pc:spChg>
      </pc:sldChg>
      <pc:sldChg chg="addSp modSp new mod">
        <pc:chgData name="Sangeeta Yadav" userId="1daccc1f-e0b1-4eeb-b627-549ecc2925bd" providerId="ADAL" clId="{F2EA79F7-E04A-4058-BA94-C6D7107A0099}" dt="2023-12-01T04:47:18.882" v="2588" actId="255"/>
        <pc:sldMkLst>
          <pc:docMk/>
          <pc:sldMk cId="2922673982" sldId="1057"/>
        </pc:sldMkLst>
        <pc:spChg chg="add mod">
          <ac:chgData name="Sangeeta Yadav" userId="1daccc1f-e0b1-4eeb-b627-549ecc2925bd" providerId="ADAL" clId="{F2EA79F7-E04A-4058-BA94-C6D7107A0099}" dt="2023-12-01T04:47:18.882" v="2588" actId="255"/>
          <ac:spMkLst>
            <pc:docMk/>
            <pc:sldMk cId="2922673982" sldId="1057"/>
            <ac:spMk id="4" creationId="{2483A165-19C8-3D48-77FF-41341CB49EC6}"/>
          </ac:spMkLst>
        </pc:spChg>
      </pc:sldChg>
      <pc:sldChg chg="addSp modSp new mod">
        <pc:chgData name="Sangeeta Yadav" userId="1daccc1f-e0b1-4eeb-b627-549ecc2925bd" providerId="ADAL" clId="{F2EA79F7-E04A-4058-BA94-C6D7107A0099}" dt="2023-12-01T04:48:51.570" v="2597" actId="21"/>
        <pc:sldMkLst>
          <pc:docMk/>
          <pc:sldMk cId="3545996733" sldId="1058"/>
        </pc:sldMkLst>
        <pc:spChg chg="add mod">
          <ac:chgData name="Sangeeta Yadav" userId="1daccc1f-e0b1-4eeb-b627-549ecc2925bd" providerId="ADAL" clId="{F2EA79F7-E04A-4058-BA94-C6D7107A0099}" dt="2023-12-01T04:47:32.824" v="2592" actId="14100"/>
          <ac:spMkLst>
            <pc:docMk/>
            <pc:sldMk cId="3545996733" sldId="1058"/>
            <ac:spMk id="4" creationId="{42DF9BC8-601B-D8C9-F54D-AF8844D12F61}"/>
          </ac:spMkLst>
        </pc:spChg>
        <pc:spChg chg="add mod">
          <ac:chgData name="Sangeeta Yadav" userId="1daccc1f-e0b1-4eeb-b627-549ecc2925bd" providerId="ADAL" clId="{F2EA79F7-E04A-4058-BA94-C6D7107A0099}" dt="2023-12-01T04:48:51.570" v="2597" actId="21"/>
          <ac:spMkLst>
            <pc:docMk/>
            <pc:sldMk cId="3545996733" sldId="1058"/>
            <ac:spMk id="6" creationId="{09A40DDE-55F2-A1EE-C409-E7ED8711D362}"/>
          </ac:spMkLst>
        </pc:spChg>
      </pc:sldChg>
      <pc:sldChg chg="addSp modSp new mod">
        <pc:chgData name="Sangeeta Yadav" userId="1daccc1f-e0b1-4eeb-b627-549ecc2925bd" providerId="ADAL" clId="{F2EA79F7-E04A-4058-BA94-C6D7107A0099}" dt="2023-12-01T04:51:34.955" v="2638" actId="14100"/>
        <pc:sldMkLst>
          <pc:docMk/>
          <pc:sldMk cId="895046711" sldId="1059"/>
        </pc:sldMkLst>
        <pc:spChg chg="add mod">
          <ac:chgData name="Sangeeta Yadav" userId="1daccc1f-e0b1-4eeb-b627-549ecc2925bd" providerId="ADAL" clId="{F2EA79F7-E04A-4058-BA94-C6D7107A0099}" dt="2023-12-01T04:51:34.955" v="2638" actId="14100"/>
          <ac:spMkLst>
            <pc:docMk/>
            <pc:sldMk cId="895046711" sldId="1059"/>
            <ac:spMk id="4" creationId="{89FE924F-2B21-5CDE-A451-FA2A6DD55ECE}"/>
          </ac:spMkLst>
        </pc:spChg>
      </pc:sldChg>
      <pc:sldChg chg="addSp modSp new mod">
        <pc:chgData name="Sangeeta Yadav" userId="1daccc1f-e0b1-4eeb-b627-549ecc2925bd" providerId="ADAL" clId="{F2EA79F7-E04A-4058-BA94-C6D7107A0099}" dt="2023-12-01T04:51:55.574" v="2645" actId="1076"/>
        <pc:sldMkLst>
          <pc:docMk/>
          <pc:sldMk cId="3783690901" sldId="1060"/>
        </pc:sldMkLst>
        <pc:spChg chg="add mod">
          <ac:chgData name="Sangeeta Yadav" userId="1daccc1f-e0b1-4eeb-b627-549ecc2925bd" providerId="ADAL" clId="{F2EA79F7-E04A-4058-BA94-C6D7107A0099}" dt="2023-12-01T04:51:55.574" v="2645" actId="1076"/>
          <ac:spMkLst>
            <pc:docMk/>
            <pc:sldMk cId="3783690901" sldId="1060"/>
            <ac:spMk id="4" creationId="{7237C274-80A3-B860-E25C-88C7A012392B}"/>
          </ac:spMkLst>
        </pc:spChg>
      </pc:sldChg>
      <pc:sldChg chg="addSp delSp modSp new mod">
        <pc:chgData name="Sangeeta Yadav" userId="1daccc1f-e0b1-4eeb-b627-549ecc2925bd" providerId="ADAL" clId="{F2EA79F7-E04A-4058-BA94-C6D7107A0099}" dt="2023-12-01T04:51:25.870" v="2636" actId="1076"/>
        <pc:sldMkLst>
          <pc:docMk/>
          <pc:sldMk cId="991991694" sldId="1061"/>
        </pc:sldMkLst>
        <pc:spChg chg="add mod">
          <ac:chgData name="Sangeeta Yadav" userId="1daccc1f-e0b1-4eeb-b627-549ecc2925bd" providerId="ADAL" clId="{F2EA79F7-E04A-4058-BA94-C6D7107A0099}" dt="2023-12-01T04:51:21.979" v="2634" actId="1076"/>
          <ac:spMkLst>
            <pc:docMk/>
            <pc:sldMk cId="991991694" sldId="1061"/>
            <ac:spMk id="10" creationId="{3793CD59-88F9-4E21-FE4C-A4F25F41314B}"/>
          </ac:spMkLst>
        </pc:spChg>
        <pc:picChg chg="add mod">
          <ac:chgData name="Sangeeta Yadav" userId="1daccc1f-e0b1-4eeb-b627-549ecc2925bd" providerId="ADAL" clId="{F2EA79F7-E04A-4058-BA94-C6D7107A0099}" dt="2023-12-01T04:51:25.870" v="2636" actId="1076"/>
          <ac:picMkLst>
            <pc:docMk/>
            <pc:sldMk cId="991991694" sldId="1061"/>
            <ac:picMk id="4" creationId="{72F48F52-5343-E158-ED5D-6F1E1483269A}"/>
          </ac:picMkLst>
        </pc:picChg>
        <pc:picChg chg="add mod">
          <ac:chgData name="Sangeeta Yadav" userId="1daccc1f-e0b1-4eeb-b627-549ecc2925bd" providerId="ADAL" clId="{F2EA79F7-E04A-4058-BA94-C6D7107A0099}" dt="2023-12-01T04:51:19.990" v="2633" actId="1076"/>
          <ac:picMkLst>
            <pc:docMk/>
            <pc:sldMk cId="991991694" sldId="1061"/>
            <ac:picMk id="6" creationId="{965B2C35-280B-66F1-884B-508C51813E31}"/>
          </ac:picMkLst>
        </pc:picChg>
        <pc:picChg chg="add del">
          <ac:chgData name="Sangeeta Yadav" userId="1daccc1f-e0b1-4eeb-b627-549ecc2925bd" providerId="ADAL" clId="{F2EA79F7-E04A-4058-BA94-C6D7107A0099}" dt="2023-11-30T10:34:38.105" v="376" actId="21"/>
          <ac:picMkLst>
            <pc:docMk/>
            <pc:sldMk cId="991991694" sldId="1061"/>
            <ac:picMk id="8" creationId="{855D3A38-8DFA-63E9-1CEA-9058B2529014}"/>
          </ac:picMkLst>
        </pc:picChg>
      </pc:sldChg>
      <pc:sldChg chg="addSp modSp new mod">
        <pc:chgData name="Sangeeta Yadav" userId="1daccc1f-e0b1-4eeb-b627-549ecc2925bd" providerId="ADAL" clId="{F2EA79F7-E04A-4058-BA94-C6D7107A0099}" dt="2023-12-01T04:55:02.459" v="2660" actId="21"/>
        <pc:sldMkLst>
          <pc:docMk/>
          <pc:sldMk cId="209410252" sldId="1062"/>
        </pc:sldMkLst>
        <pc:spChg chg="add mod">
          <ac:chgData name="Sangeeta Yadav" userId="1daccc1f-e0b1-4eeb-b627-549ecc2925bd" providerId="ADAL" clId="{F2EA79F7-E04A-4058-BA94-C6D7107A0099}" dt="2023-12-01T04:55:02.459" v="2660" actId="21"/>
          <ac:spMkLst>
            <pc:docMk/>
            <pc:sldMk cId="209410252" sldId="1062"/>
            <ac:spMk id="4" creationId="{9DFBDFD2-A592-7790-9BD2-7265236AD1C6}"/>
          </ac:spMkLst>
        </pc:spChg>
      </pc:sldChg>
      <pc:sldChg chg="addSp delSp modSp new del mod">
        <pc:chgData name="Sangeeta Yadav" userId="1daccc1f-e0b1-4eeb-b627-549ecc2925bd" providerId="ADAL" clId="{F2EA79F7-E04A-4058-BA94-C6D7107A0099}" dt="2023-12-01T04:56:21.751" v="2693" actId="2696"/>
        <pc:sldMkLst>
          <pc:docMk/>
          <pc:sldMk cId="186036035" sldId="1063"/>
        </pc:sldMkLst>
        <pc:spChg chg="add del mod">
          <ac:chgData name="Sangeeta Yadav" userId="1daccc1f-e0b1-4eeb-b627-549ecc2925bd" providerId="ADAL" clId="{F2EA79F7-E04A-4058-BA94-C6D7107A0099}" dt="2023-12-01T04:55:18.178" v="2664" actId="21"/>
          <ac:spMkLst>
            <pc:docMk/>
            <pc:sldMk cId="186036035" sldId="1063"/>
            <ac:spMk id="4" creationId="{E142AA19-5A21-4319-C104-21F52FFA5BE5}"/>
          </ac:spMkLst>
        </pc:spChg>
      </pc:sldChg>
      <pc:sldChg chg="addSp modSp new mod">
        <pc:chgData name="Sangeeta Yadav" userId="1daccc1f-e0b1-4eeb-b627-549ecc2925bd" providerId="ADAL" clId="{F2EA79F7-E04A-4058-BA94-C6D7107A0099}" dt="2023-12-01T04:56:42.865" v="2700" actId="255"/>
        <pc:sldMkLst>
          <pc:docMk/>
          <pc:sldMk cId="3381991810" sldId="1064"/>
        </pc:sldMkLst>
        <pc:spChg chg="add mod">
          <ac:chgData name="Sangeeta Yadav" userId="1daccc1f-e0b1-4eeb-b627-549ecc2925bd" providerId="ADAL" clId="{F2EA79F7-E04A-4058-BA94-C6D7107A0099}" dt="2023-12-01T04:56:32.530" v="2696" actId="1076"/>
          <ac:spMkLst>
            <pc:docMk/>
            <pc:sldMk cId="3381991810" sldId="1064"/>
            <ac:spMk id="4" creationId="{6A5F2CCE-1F0D-99F2-F5D9-A0C439D0B5C4}"/>
          </ac:spMkLst>
        </pc:spChg>
        <pc:spChg chg="add mod">
          <ac:chgData name="Sangeeta Yadav" userId="1daccc1f-e0b1-4eeb-b627-549ecc2925bd" providerId="ADAL" clId="{F2EA79F7-E04A-4058-BA94-C6D7107A0099}" dt="2023-12-01T04:56:42.865" v="2700" actId="255"/>
          <ac:spMkLst>
            <pc:docMk/>
            <pc:sldMk cId="3381991810" sldId="1064"/>
            <ac:spMk id="6" creationId="{7CD498D7-BC21-916E-D02B-4DE08C4BCEB0}"/>
          </ac:spMkLst>
        </pc:spChg>
      </pc:sldChg>
      <pc:sldChg chg="addSp modSp new mod">
        <pc:chgData name="Sangeeta Yadav" userId="1daccc1f-e0b1-4eeb-b627-549ecc2925bd" providerId="ADAL" clId="{F2EA79F7-E04A-4058-BA94-C6D7107A0099}" dt="2023-12-01T04:57:34.854" v="2719" actId="1076"/>
        <pc:sldMkLst>
          <pc:docMk/>
          <pc:sldMk cId="1947264170" sldId="1065"/>
        </pc:sldMkLst>
        <pc:spChg chg="add mod">
          <ac:chgData name="Sangeeta Yadav" userId="1daccc1f-e0b1-4eeb-b627-549ecc2925bd" providerId="ADAL" clId="{F2EA79F7-E04A-4058-BA94-C6D7107A0099}" dt="2023-12-01T04:57:34.854" v="2719" actId="1076"/>
          <ac:spMkLst>
            <pc:docMk/>
            <pc:sldMk cId="1947264170" sldId="1065"/>
            <ac:spMk id="4" creationId="{2167D9CE-6C87-692E-7BBD-4EB33ADE0D23}"/>
          </ac:spMkLst>
        </pc:spChg>
      </pc:sldChg>
      <pc:sldChg chg="addSp modSp new mod">
        <pc:chgData name="Sangeeta Yadav" userId="1daccc1f-e0b1-4eeb-b627-549ecc2925bd" providerId="ADAL" clId="{F2EA79F7-E04A-4058-BA94-C6D7107A0099}" dt="2023-12-01T04:57:18.551" v="2715" actId="255"/>
        <pc:sldMkLst>
          <pc:docMk/>
          <pc:sldMk cId="647150757" sldId="1066"/>
        </pc:sldMkLst>
        <pc:spChg chg="add mod">
          <ac:chgData name="Sangeeta Yadav" userId="1daccc1f-e0b1-4eeb-b627-549ecc2925bd" providerId="ADAL" clId="{F2EA79F7-E04A-4058-BA94-C6D7107A0099}" dt="2023-12-01T04:57:18.551" v="2715" actId="255"/>
          <ac:spMkLst>
            <pc:docMk/>
            <pc:sldMk cId="647150757" sldId="1066"/>
            <ac:spMk id="4" creationId="{AF51A709-FB76-7CF3-5DCB-E721CD767720}"/>
          </ac:spMkLst>
        </pc:spChg>
      </pc:sldChg>
      <pc:sldChg chg="addSp modSp new mod">
        <pc:chgData name="Sangeeta Yadav" userId="1daccc1f-e0b1-4eeb-b627-549ecc2925bd" providerId="ADAL" clId="{F2EA79F7-E04A-4058-BA94-C6D7107A0099}" dt="2023-12-01T04:59:06.648" v="2734" actId="20577"/>
        <pc:sldMkLst>
          <pc:docMk/>
          <pc:sldMk cId="1748272040" sldId="1067"/>
        </pc:sldMkLst>
        <pc:spChg chg="add mod">
          <ac:chgData name="Sangeeta Yadav" userId="1daccc1f-e0b1-4eeb-b627-549ecc2925bd" providerId="ADAL" clId="{F2EA79F7-E04A-4058-BA94-C6D7107A0099}" dt="2023-12-01T04:58:37.375" v="2724" actId="1076"/>
          <ac:spMkLst>
            <pc:docMk/>
            <pc:sldMk cId="1748272040" sldId="1067"/>
            <ac:spMk id="4" creationId="{EBD2D495-D09D-3F73-DF47-587599297DF3}"/>
          </ac:spMkLst>
        </pc:spChg>
        <pc:spChg chg="add mod">
          <ac:chgData name="Sangeeta Yadav" userId="1daccc1f-e0b1-4eeb-b627-549ecc2925bd" providerId="ADAL" clId="{F2EA79F7-E04A-4058-BA94-C6D7107A0099}" dt="2023-12-01T04:59:06.648" v="2734" actId="20577"/>
          <ac:spMkLst>
            <pc:docMk/>
            <pc:sldMk cId="1748272040" sldId="1067"/>
            <ac:spMk id="6" creationId="{6F2CCAAC-F55E-8FD5-28C5-D871834E0312}"/>
          </ac:spMkLst>
        </pc:spChg>
      </pc:sldChg>
      <pc:sldChg chg="addSp modSp new mod">
        <pc:chgData name="Sangeeta Yadav" userId="1daccc1f-e0b1-4eeb-b627-549ecc2925bd" providerId="ADAL" clId="{F2EA79F7-E04A-4058-BA94-C6D7107A0099}" dt="2023-12-01T05:00:07.454" v="2754" actId="1076"/>
        <pc:sldMkLst>
          <pc:docMk/>
          <pc:sldMk cId="3209006883" sldId="1068"/>
        </pc:sldMkLst>
        <pc:spChg chg="add mod">
          <ac:chgData name="Sangeeta Yadav" userId="1daccc1f-e0b1-4eeb-b627-549ecc2925bd" providerId="ADAL" clId="{F2EA79F7-E04A-4058-BA94-C6D7107A0099}" dt="2023-12-01T05:00:07.454" v="2754" actId="1076"/>
          <ac:spMkLst>
            <pc:docMk/>
            <pc:sldMk cId="3209006883" sldId="1068"/>
            <ac:spMk id="4" creationId="{C00E68A5-D985-5184-2BB5-E3E1B3FFC38E}"/>
          </ac:spMkLst>
        </pc:spChg>
      </pc:sldChg>
      <pc:sldChg chg="addSp modSp new mod">
        <pc:chgData name="Sangeeta Yadav" userId="1daccc1f-e0b1-4eeb-b627-549ecc2925bd" providerId="ADAL" clId="{F2EA79F7-E04A-4058-BA94-C6D7107A0099}" dt="2023-12-01T05:01:41.711" v="2765" actId="20577"/>
        <pc:sldMkLst>
          <pc:docMk/>
          <pc:sldMk cId="707628443" sldId="1069"/>
        </pc:sldMkLst>
        <pc:spChg chg="add mod">
          <ac:chgData name="Sangeeta Yadav" userId="1daccc1f-e0b1-4eeb-b627-549ecc2925bd" providerId="ADAL" clId="{F2EA79F7-E04A-4058-BA94-C6D7107A0099}" dt="2023-12-01T05:01:41.711" v="2765" actId="20577"/>
          <ac:spMkLst>
            <pc:docMk/>
            <pc:sldMk cId="707628443" sldId="1069"/>
            <ac:spMk id="4" creationId="{2F8FCE7B-9BE6-1A46-5A18-64CE2B89AFA0}"/>
          </ac:spMkLst>
        </pc:spChg>
      </pc:sldChg>
      <pc:sldChg chg="addSp modSp new mod">
        <pc:chgData name="Sangeeta Yadav" userId="1daccc1f-e0b1-4eeb-b627-549ecc2925bd" providerId="ADAL" clId="{F2EA79F7-E04A-4058-BA94-C6D7107A0099}" dt="2023-12-01T05:02:08.915" v="2778" actId="255"/>
        <pc:sldMkLst>
          <pc:docMk/>
          <pc:sldMk cId="868049223" sldId="1070"/>
        </pc:sldMkLst>
        <pc:spChg chg="add mod">
          <ac:chgData name="Sangeeta Yadav" userId="1daccc1f-e0b1-4eeb-b627-549ecc2925bd" providerId="ADAL" clId="{F2EA79F7-E04A-4058-BA94-C6D7107A0099}" dt="2023-12-01T05:02:08.915" v="2778" actId="255"/>
          <ac:spMkLst>
            <pc:docMk/>
            <pc:sldMk cId="868049223" sldId="1070"/>
            <ac:spMk id="4" creationId="{7F37A822-5101-11A7-CA88-BC96392967E4}"/>
          </ac:spMkLst>
        </pc:spChg>
      </pc:sldChg>
      <pc:sldChg chg="addSp modSp new mod">
        <pc:chgData name="Sangeeta Yadav" userId="1daccc1f-e0b1-4eeb-b627-549ecc2925bd" providerId="ADAL" clId="{F2EA79F7-E04A-4058-BA94-C6D7107A0099}" dt="2023-12-01T05:02:38.198" v="2788" actId="1076"/>
        <pc:sldMkLst>
          <pc:docMk/>
          <pc:sldMk cId="4257960414" sldId="1071"/>
        </pc:sldMkLst>
        <pc:spChg chg="add mod">
          <ac:chgData name="Sangeeta Yadav" userId="1daccc1f-e0b1-4eeb-b627-549ecc2925bd" providerId="ADAL" clId="{F2EA79F7-E04A-4058-BA94-C6D7107A0099}" dt="2023-12-01T05:02:36.762" v="2787" actId="1076"/>
          <ac:spMkLst>
            <pc:docMk/>
            <pc:sldMk cId="4257960414" sldId="1071"/>
            <ac:spMk id="4" creationId="{EE7AA852-EB48-07D4-128A-18FDFEC87199}"/>
          </ac:spMkLst>
        </pc:spChg>
        <pc:spChg chg="add mod">
          <ac:chgData name="Sangeeta Yadav" userId="1daccc1f-e0b1-4eeb-b627-549ecc2925bd" providerId="ADAL" clId="{F2EA79F7-E04A-4058-BA94-C6D7107A0099}" dt="2023-12-01T05:02:38.198" v="2788" actId="1076"/>
          <ac:spMkLst>
            <pc:docMk/>
            <pc:sldMk cId="4257960414" sldId="1071"/>
            <ac:spMk id="6" creationId="{9FFC7D10-1D4E-0D34-3BC9-321CF8101B6C}"/>
          </ac:spMkLst>
        </pc:spChg>
      </pc:sldChg>
      <pc:sldChg chg="addSp modSp new mod">
        <pc:chgData name="Sangeeta Yadav" userId="1daccc1f-e0b1-4eeb-b627-549ecc2925bd" providerId="ADAL" clId="{F2EA79F7-E04A-4058-BA94-C6D7107A0099}" dt="2023-12-01T05:03:02.538" v="2799" actId="12"/>
        <pc:sldMkLst>
          <pc:docMk/>
          <pc:sldMk cId="2402770841" sldId="1072"/>
        </pc:sldMkLst>
        <pc:spChg chg="add mod">
          <ac:chgData name="Sangeeta Yadav" userId="1daccc1f-e0b1-4eeb-b627-549ecc2925bd" providerId="ADAL" clId="{F2EA79F7-E04A-4058-BA94-C6D7107A0099}" dt="2023-12-01T05:03:02.538" v="2799" actId="12"/>
          <ac:spMkLst>
            <pc:docMk/>
            <pc:sldMk cId="2402770841" sldId="1072"/>
            <ac:spMk id="4" creationId="{36ABF705-8F03-A0C7-362C-1C65B685C04D}"/>
          </ac:spMkLst>
        </pc:spChg>
      </pc:sldChg>
      <pc:sldChg chg="addSp modSp new mod">
        <pc:chgData name="Sangeeta Yadav" userId="1daccc1f-e0b1-4eeb-b627-549ecc2925bd" providerId="ADAL" clId="{F2EA79F7-E04A-4058-BA94-C6D7107A0099}" dt="2023-12-01T05:03:27.260" v="2812" actId="255"/>
        <pc:sldMkLst>
          <pc:docMk/>
          <pc:sldMk cId="987064886" sldId="1073"/>
        </pc:sldMkLst>
        <pc:spChg chg="add mod">
          <ac:chgData name="Sangeeta Yadav" userId="1daccc1f-e0b1-4eeb-b627-549ecc2925bd" providerId="ADAL" clId="{F2EA79F7-E04A-4058-BA94-C6D7107A0099}" dt="2023-12-01T05:03:27.260" v="2812" actId="255"/>
          <ac:spMkLst>
            <pc:docMk/>
            <pc:sldMk cId="987064886" sldId="1073"/>
            <ac:spMk id="4" creationId="{989D7C9D-949F-E0E9-6F9F-8A5371419CA3}"/>
          </ac:spMkLst>
        </pc:spChg>
      </pc:sldChg>
      <pc:sldChg chg="addSp delSp modSp new mod">
        <pc:chgData name="Sangeeta Yadav" userId="1daccc1f-e0b1-4eeb-b627-549ecc2925bd" providerId="ADAL" clId="{F2EA79F7-E04A-4058-BA94-C6D7107A0099}" dt="2023-12-01T05:04:55.078" v="2834" actId="20577"/>
        <pc:sldMkLst>
          <pc:docMk/>
          <pc:sldMk cId="4155280440" sldId="1074"/>
        </pc:sldMkLst>
        <pc:spChg chg="add del mod">
          <ac:chgData name="Sangeeta Yadav" userId="1daccc1f-e0b1-4eeb-b627-549ecc2925bd" providerId="ADAL" clId="{F2EA79F7-E04A-4058-BA94-C6D7107A0099}" dt="2023-12-01T05:04:45.882" v="2833" actId="1076"/>
          <ac:spMkLst>
            <pc:docMk/>
            <pc:sldMk cId="4155280440" sldId="1074"/>
            <ac:spMk id="4" creationId="{174CEC97-0CB6-A82D-4695-82CEFBA94ED5}"/>
          </ac:spMkLst>
        </pc:spChg>
        <pc:spChg chg="add mod">
          <ac:chgData name="Sangeeta Yadav" userId="1daccc1f-e0b1-4eeb-b627-549ecc2925bd" providerId="ADAL" clId="{F2EA79F7-E04A-4058-BA94-C6D7107A0099}" dt="2023-12-01T05:04:55.078" v="2834" actId="20577"/>
          <ac:spMkLst>
            <pc:docMk/>
            <pc:sldMk cId="4155280440" sldId="1074"/>
            <ac:spMk id="6" creationId="{F56F02FA-B631-201B-45A0-03094D2871A6}"/>
          </ac:spMkLst>
        </pc:spChg>
      </pc:sldChg>
      <pc:sldChg chg="addSp modSp new mod">
        <pc:chgData name="Sangeeta Yadav" userId="1daccc1f-e0b1-4eeb-b627-549ecc2925bd" providerId="ADAL" clId="{F2EA79F7-E04A-4058-BA94-C6D7107A0099}" dt="2023-12-01T05:05:12.606" v="2838" actId="255"/>
        <pc:sldMkLst>
          <pc:docMk/>
          <pc:sldMk cId="3842804940" sldId="1075"/>
        </pc:sldMkLst>
        <pc:spChg chg="add mod">
          <ac:chgData name="Sangeeta Yadav" userId="1daccc1f-e0b1-4eeb-b627-549ecc2925bd" providerId="ADAL" clId="{F2EA79F7-E04A-4058-BA94-C6D7107A0099}" dt="2023-12-01T05:05:12.606" v="2838" actId="255"/>
          <ac:spMkLst>
            <pc:docMk/>
            <pc:sldMk cId="3842804940" sldId="1075"/>
            <ac:spMk id="4" creationId="{374754D9-C50D-FBC2-CBF1-4F73A095EEE8}"/>
          </ac:spMkLst>
        </pc:spChg>
      </pc:sldChg>
      <pc:sldChg chg="addSp modSp new mod">
        <pc:chgData name="Sangeeta Yadav" userId="1daccc1f-e0b1-4eeb-b627-549ecc2925bd" providerId="ADAL" clId="{F2EA79F7-E04A-4058-BA94-C6D7107A0099}" dt="2023-12-01T05:05:52.726" v="2861" actId="255"/>
        <pc:sldMkLst>
          <pc:docMk/>
          <pc:sldMk cId="1225249310" sldId="1076"/>
        </pc:sldMkLst>
        <pc:spChg chg="add mod">
          <ac:chgData name="Sangeeta Yadav" userId="1daccc1f-e0b1-4eeb-b627-549ecc2925bd" providerId="ADAL" clId="{F2EA79F7-E04A-4058-BA94-C6D7107A0099}" dt="2023-12-01T05:05:52.726" v="2861" actId="255"/>
          <ac:spMkLst>
            <pc:docMk/>
            <pc:sldMk cId="1225249310" sldId="1076"/>
            <ac:spMk id="4" creationId="{C8C36E05-318D-5E7E-DD8E-1714F8C35FCF}"/>
          </ac:spMkLst>
        </pc:spChg>
      </pc:sldChg>
      <pc:sldChg chg="addSp modSp new mod">
        <pc:chgData name="Sangeeta Yadav" userId="1daccc1f-e0b1-4eeb-b627-549ecc2925bd" providerId="ADAL" clId="{F2EA79F7-E04A-4058-BA94-C6D7107A0099}" dt="2023-12-01T04:28:08.944" v="687" actId="1076"/>
        <pc:sldMkLst>
          <pc:docMk/>
          <pc:sldMk cId="2873677117" sldId="1077"/>
        </pc:sldMkLst>
        <pc:spChg chg="add mod">
          <ac:chgData name="Sangeeta Yadav" userId="1daccc1f-e0b1-4eeb-b627-549ecc2925bd" providerId="ADAL" clId="{F2EA79F7-E04A-4058-BA94-C6D7107A0099}" dt="2023-12-01T04:28:07.408" v="686" actId="1076"/>
          <ac:spMkLst>
            <pc:docMk/>
            <pc:sldMk cId="2873677117" sldId="1077"/>
            <ac:spMk id="4" creationId="{67873EF1-915B-DB0F-3C27-7FA3B633584E}"/>
          </ac:spMkLst>
        </pc:spChg>
        <pc:picChg chg="add mod">
          <ac:chgData name="Sangeeta Yadav" userId="1daccc1f-e0b1-4eeb-b627-549ecc2925bd" providerId="ADAL" clId="{F2EA79F7-E04A-4058-BA94-C6D7107A0099}" dt="2023-12-01T04:28:08.944" v="687" actId="1076"/>
          <ac:picMkLst>
            <pc:docMk/>
            <pc:sldMk cId="2873677117" sldId="1077"/>
            <ac:picMk id="5" creationId="{543D5A7D-963E-C75D-3633-B8460E1F9141}"/>
          </ac:picMkLst>
        </pc:picChg>
      </pc:sldChg>
      <pc:sldChg chg="addSp modSp new mod">
        <pc:chgData name="Sangeeta Yadav" userId="1daccc1f-e0b1-4eeb-b627-549ecc2925bd" providerId="ADAL" clId="{F2EA79F7-E04A-4058-BA94-C6D7107A0099}" dt="2023-12-01T04:29:09.789" v="703" actId="12"/>
        <pc:sldMkLst>
          <pc:docMk/>
          <pc:sldMk cId="3655271732" sldId="1078"/>
        </pc:sldMkLst>
        <pc:spChg chg="add mod">
          <ac:chgData name="Sangeeta Yadav" userId="1daccc1f-e0b1-4eeb-b627-549ecc2925bd" providerId="ADAL" clId="{F2EA79F7-E04A-4058-BA94-C6D7107A0099}" dt="2023-12-01T04:29:09.789" v="703" actId="12"/>
          <ac:spMkLst>
            <pc:docMk/>
            <pc:sldMk cId="3655271732" sldId="1078"/>
            <ac:spMk id="4" creationId="{5B6C2489-F2CC-1BF2-D160-FA3FD926D84D}"/>
          </ac:spMkLst>
        </pc:spChg>
      </pc:sldChg>
      <pc:sldChg chg="addSp delSp modSp new mod">
        <pc:chgData name="Sangeeta Yadav" userId="1daccc1f-e0b1-4eeb-b627-549ecc2925bd" providerId="ADAL" clId="{F2EA79F7-E04A-4058-BA94-C6D7107A0099}" dt="2023-12-01T04:30:44.064" v="733" actId="1076"/>
        <pc:sldMkLst>
          <pc:docMk/>
          <pc:sldMk cId="3127052089" sldId="1079"/>
        </pc:sldMkLst>
        <pc:spChg chg="add del">
          <ac:chgData name="Sangeeta Yadav" userId="1daccc1f-e0b1-4eeb-b627-549ecc2925bd" providerId="ADAL" clId="{F2EA79F7-E04A-4058-BA94-C6D7107A0099}" dt="2023-12-01T04:29:41.186" v="710" actId="22"/>
          <ac:spMkLst>
            <pc:docMk/>
            <pc:sldMk cId="3127052089" sldId="1079"/>
            <ac:spMk id="4" creationId="{77C13725-F1A9-CAE6-31DA-AB7D6061E917}"/>
          </ac:spMkLst>
        </pc:spChg>
        <pc:spChg chg="add mod">
          <ac:chgData name="Sangeeta Yadav" userId="1daccc1f-e0b1-4eeb-b627-549ecc2925bd" providerId="ADAL" clId="{F2EA79F7-E04A-4058-BA94-C6D7107A0099}" dt="2023-12-01T04:30:42.280" v="732" actId="1076"/>
          <ac:spMkLst>
            <pc:docMk/>
            <pc:sldMk cId="3127052089" sldId="1079"/>
            <ac:spMk id="6" creationId="{5BC3DE1C-FEBF-84FC-552C-34587DBE83B9}"/>
          </ac:spMkLst>
        </pc:spChg>
        <pc:spChg chg="add mod">
          <ac:chgData name="Sangeeta Yadav" userId="1daccc1f-e0b1-4eeb-b627-549ecc2925bd" providerId="ADAL" clId="{F2EA79F7-E04A-4058-BA94-C6D7107A0099}" dt="2023-12-01T04:30:44.064" v="733" actId="1076"/>
          <ac:spMkLst>
            <pc:docMk/>
            <pc:sldMk cId="3127052089" sldId="1079"/>
            <ac:spMk id="7" creationId="{344A5533-C4FA-BA12-C828-D5F2597875E8}"/>
          </ac:spMkLst>
        </pc:spChg>
      </pc:sldChg>
      <pc:sldChg chg="addSp delSp modSp new mod">
        <pc:chgData name="Sangeeta Yadav" userId="1daccc1f-e0b1-4eeb-b627-549ecc2925bd" providerId="ADAL" clId="{F2EA79F7-E04A-4058-BA94-C6D7107A0099}" dt="2023-12-01T04:40:51.603" v="2427" actId="1076"/>
        <pc:sldMkLst>
          <pc:docMk/>
          <pc:sldMk cId="424671807" sldId="1080"/>
        </pc:sldMkLst>
        <pc:spChg chg="add del">
          <ac:chgData name="Sangeeta Yadav" userId="1daccc1f-e0b1-4eeb-b627-549ecc2925bd" providerId="ADAL" clId="{F2EA79F7-E04A-4058-BA94-C6D7107A0099}" dt="2023-12-01T04:40:23.016" v="2418" actId="22"/>
          <ac:spMkLst>
            <pc:docMk/>
            <pc:sldMk cId="424671807" sldId="1080"/>
            <ac:spMk id="4" creationId="{34110E6E-ED26-E3E7-EB83-BE19FF31CF56}"/>
          </ac:spMkLst>
        </pc:spChg>
        <pc:spChg chg="add mod">
          <ac:chgData name="Sangeeta Yadav" userId="1daccc1f-e0b1-4eeb-b627-549ecc2925bd" providerId="ADAL" clId="{F2EA79F7-E04A-4058-BA94-C6D7107A0099}" dt="2023-12-01T04:40:51.603" v="2427" actId="1076"/>
          <ac:spMkLst>
            <pc:docMk/>
            <pc:sldMk cId="424671807" sldId="1080"/>
            <ac:spMk id="6" creationId="{3997C364-5D89-E455-7119-855C8FBC664A}"/>
          </ac:spMkLst>
        </pc:spChg>
      </pc:sldChg>
      <pc:sldChg chg="addSp modSp new mod">
        <pc:chgData name="Sangeeta Yadav" userId="1daccc1f-e0b1-4eeb-b627-549ecc2925bd" providerId="ADAL" clId="{F2EA79F7-E04A-4058-BA94-C6D7107A0099}" dt="2023-12-01T04:50:56.905" v="2621" actId="20577"/>
        <pc:sldMkLst>
          <pc:docMk/>
          <pc:sldMk cId="24312591" sldId="1081"/>
        </pc:sldMkLst>
        <pc:spChg chg="add mod">
          <ac:chgData name="Sangeeta Yadav" userId="1daccc1f-e0b1-4eeb-b627-549ecc2925bd" providerId="ADAL" clId="{F2EA79F7-E04A-4058-BA94-C6D7107A0099}" dt="2023-12-01T04:50:56.905" v="2621" actId="20577"/>
          <ac:spMkLst>
            <pc:docMk/>
            <pc:sldMk cId="24312591" sldId="1081"/>
            <ac:spMk id="4" creationId="{090B6B87-9DEE-3C8A-D921-04B60D2CB28C}"/>
          </ac:spMkLst>
        </pc:spChg>
      </pc:sldChg>
      <pc:sldChg chg="addSp modSp new mod">
        <pc:chgData name="Sangeeta Yadav" userId="1daccc1f-e0b1-4eeb-b627-549ecc2925bd" providerId="ADAL" clId="{F2EA79F7-E04A-4058-BA94-C6D7107A0099}" dt="2023-12-01T04:54:31.623" v="2651" actId="1076"/>
        <pc:sldMkLst>
          <pc:docMk/>
          <pc:sldMk cId="407269981" sldId="1082"/>
        </pc:sldMkLst>
        <pc:picChg chg="add mod">
          <ac:chgData name="Sangeeta Yadav" userId="1daccc1f-e0b1-4eeb-b627-549ecc2925bd" providerId="ADAL" clId="{F2EA79F7-E04A-4058-BA94-C6D7107A0099}" dt="2023-12-01T04:54:31.623" v="2651" actId="1076"/>
          <ac:picMkLst>
            <pc:docMk/>
            <pc:sldMk cId="407269981" sldId="1082"/>
            <ac:picMk id="4" creationId="{74D953F5-2CC4-C7D3-9232-9B14E629A4F6}"/>
          </ac:picMkLst>
        </pc:picChg>
      </pc:sldChg>
      <pc:sldChg chg="addSp delSp modSp new mod">
        <pc:chgData name="Sangeeta Yadav" userId="1daccc1f-e0b1-4eeb-b627-549ecc2925bd" providerId="ADAL" clId="{F2EA79F7-E04A-4058-BA94-C6D7107A0099}" dt="2023-12-01T04:56:17.967" v="2692" actId="14100"/>
        <pc:sldMkLst>
          <pc:docMk/>
          <pc:sldMk cId="2740341486" sldId="1083"/>
        </pc:sldMkLst>
        <pc:spChg chg="add del">
          <ac:chgData name="Sangeeta Yadav" userId="1daccc1f-e0b1-4eeb-b627-549ecc2925bd" providerId="ADAL" clId="{F2EA79F7-E04A-4058-BA94-C6D7107A0099}" dt="2023-12-01T04:54:56.085" v="2658" actId="22"/>
          <ac:spMkLst>
            <pc:docMk/>
            <pc:sldMk cId="2740341486" sldId="1083"/>
            <ac:spMk id="4" creationId="{FFACE4E8-EE97-1975-7115-D85D6A0569BE}"/>
          </ac:spMkLst>
        </pc:spChg>
        <pc:spChg chg="add mod">
          <ac:chgData name="Sangeeta Yadav" userId="1daccc1f-e0b1-4eeb-b627-549ecc2925bd" providerId="ADAL" clId="{F2EA79F7-E04A-4058-BA94-C6D7107A0099}" dt="2023-12-01T04:56:13.047" v="2690" actId="1076"/>
          <ac:spMkLst>
            <pc:docMk/>
            <pc:sldMk cId="2740341486" sldId="1083"/>
            <ac:spMk id="6" creationId="{7EC7D9B0-B755-E23E-5CB9-5AD84942DC65}"/>
          </ac:spMkLst>
        </pc:spChg>
        <pc:spChg chg="add mod">
          <ac:chgData name="Sangeeta Yadav" userId="1daccc1f-e0b1-4eeb-b627-549ecc2925bd" providerId="ADAL" clId="{F2EA79F7-E04A-4058-BA94-C6D7107A0099}" dt="2023-12-01T04:56:17.967" v="2692" actId="14100"/>
          <ac:spMkLst>
            <pc:docMk/>
            <pc:sldMk cId="2740341486" sldId="1083"/>
            <ac:spMk id="7" creationId="{A81D20E7-E436-7796-F233-B3AA80A2A458}"/>
          </ac:spMkLst>
        </pc:spChg>
      </pc:sldChg>
      <pc:sldChg chg="addSp modSp new mod">
        <pc:chgData name="Sangeeta Yadav" userId="1daccc1f-e0b1-4eeb-b627-549ecc2925bd" providerId="ADAL" clId="{F2EA79F7-E04A-4058-BA94-C6D7107A0099}" dt="2023-12-01T05:00:04.362" v="2753" actId="255"/>
        <pc:sldMkLst>
          <pc:docMk/>
          <pc:sldMk cId="2704024611" sldId="1084"/>
        </pc:sldMkLst>
        <pc:spChg chg="add mod">
          <ac:chgData name="Sangeeta Yadav" userId="1daccc1f-e0b1-4eeb-b627-549ecc2925bd" providerId="ADAL" clId="{F2EA79F7-E04A-4058-BA94-C6D7107A0099}" dt="2023-12-01T05:00:04.362" v="2753" actId="255"/>
          <ac:spMkLst>
            <pc:docMk/>
            <pc:sldMk cId="2704024611" sldId="1084"/>
            <ac:spMk id="4" creationId="{2B83369D-8C49-2A06-D8A2-E32A810403DF}"/>
          </ac:spMkLst>
        </pc:spChg>
      </pc:sldChg>
      <pc:sldChg chg="addSp modSp new mod">
        <pc:chgData name="Sangeeta Yadav" userId="1daccc1f-e0b1-4eeb-b627-549ecc2925bd" providerId="ADAL" clId="{F2EA79F7-E04A-4058-BA94-C6D7107A0099}" dt="2023-12-01T05:01:33.379" v="2764" actId="255"/>
        <pc:sldMkLst>
          <pc:docMk/>
          <pc:sldMk cId="2680095487" sldId="1085"/>
        </pc:sldMkLst>
        <pc:spChg chg="add mod">
          <ac:chgData name="Sangeeta Yadav" userId="1daccc1f-e0b1-4eeb-b627-549ecc2925bd" providerId="ADAL" clId="{F2EA79F7-E04A-4058-BA94-C6D7107A0099}" dt="2023-12-01T05:01:33.379" v="2764" actId="255"/>
          <ac:spMkLst>
            <pc:docMk/>
            <pc:sldMk cId="2680095487" sldId="1085"/>
            <ac:spMk id="4" creationId="{744AF012-EB90-91E2-EEA7-E11A61685E69}"/>
          </ac:spMkLst>
        </pc:spChg>
      </pc:sldChg>
      <pc:sldChg chg="addSp modSp new mod">
        <pc:chgData name="Sangeeta Yadav" userId="1daccc1f-e0b1-4eeb-b627-549ecc2925bd" providerId="ADAL" clId="{F2EA79F7-E04A-4058-BA94-C6D7107A0099}" dt="2023-12-01T05:05:06.638" v="2837"/>
        <pc:sldMkLst>
          <pc:docMk/>
          <pc:sldMk cId="3125817799" sldId="1086"/>
        </pc:sldMkLst>
        <pc:spChg chg="add mod">
          <ac:chgData name="Sangeeta Yadav" userId="1daccc1f-e0b1-4eeb-b627-549ecc2925bd" providerId="ADAL" clId="{F2EA79F7-E04A-4058-BA94-C6D7107A0099}" dt="2023-12-01T05:05:06.638" v="2837"/>
          <ac:spMkLst>
            <pc:docMk/>
            <pc:sldMk cId="3125817799" sldId="1086"/>
            <ac:spMk id="4" creationId="{88D59DAF-B0D1-BE7C-27CA-AE97A57CB0D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8422" cy="339232"/>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631790" y="1"/>
            <a:ext cx="4308422" cy="339232"/>
          </a:xfrm>
          <a:prstGeom prst="rect">
            <a:avLst/>
          </a:prstGeom>
        </p:spPr>
        <p:txBody>
          <a:bodyPr vert="horz" lIns="91440" tIns="45720" rIns="91440" bIns="45720" rtlCol="0"/>
          <a:lstStyle>
            <a:lvl1pPr algn="r">
              <a:defRPr sz="1200"/>
            </a:lvl1pPr>
          </a:lstStyle>
          <a:p>
            <a:fld id="{2132F347-2E19-4E77-8FC8-B862EDE3207F}" type="datetimeFigureOut">
              <a:rPr lang="en-IN" smtClean="0"/>
              <a:t>06-03-2024</a:t>
            </a:fld>
            <a:endParaRPr lang="en-IN"/>
          </a:p>
        </p:txBody>
      </p:sp>
      <p:sp>
        <p:nvSpPr>
          <p:cNvPr id="4" name="Slide Image Placeholder 3"/>
          <p:cNvSpPr>
            <a:spLocks noGrp="1" noRot="1" noChangeAspect="1"/>
          </p:cNvSpPr>
          <p:nvPr>
            <p:ph type="sldImg" idx="2"/>
          </p:nvPr>
        </p:nvSpPr>
        <p:spPr>
          <a:xfrm>
            <a:off x="2941638" y="844550"/>
            <a:ext cx="4059237" cy="228282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94252" y="3253809"/>
            <a:ext cx="7954010" cy="266220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421932"/>
            <a:ext cx="4308422" cy="339231"/>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631790" y="6421932"/>
            <a:ext cx="4308422" cy="339231"/>
          </a:xfrm>
          <a:prstGeom prst="rect">
            <a:avLst/>
          </a:prstGeom>
        </p:spPr>
        <p:txBody>
          <a:bodyPr vert="horz" lIns="91440" tIns="45720" rIns="91440" bIns="45720" rtlCol="0" anchor="b"/>
          <a:lstStyle>
            <a:lvl1pPr algn="r">
              <a:defRPr sz="1200"/>
            </a:lvl1pPr>
          </a:lstStyle>
          <a:p>
            <a:fld id="{BD0E3D6C-4A69-4165-A9CC-46E01DAB0799}" type="slidenum">
              <a:rPr lang="en-IN" smtClean="0"/>
              <a:t>‹#›</a:t>
            </a:fld>
            <a:endParaRPr lang="en-IN"/>
          </a:p>
        </p:txBody>
      </p:sp>
    </p:spTree>
    <p:extLst>
      <p:ext uri="{BB962C8B-B14F-4D97-AF65-F5344CB8AC3E}">
        <p14:creationId xmlns:p14="http://schemas.microsoft.com/office/powerpoint/2010/main" val="2760998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2B9068-06A2-6249-BDAF-A1B03C42FABC}"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30605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22A884-1722-D14B-BDB1-3F216293390A}"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55821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27A6FF-38C9-2940-A2DE-114CF1AE70E9}"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07423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4A3A01B-1E53-7549-97CE-B6196AD3422F}"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26707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6FC798-B374-7446-9B6F-9DD70DB68E16}"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87893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ADA54C-F1C1-5244-813C-1C0786659AF4}" type="datetime1">
              <a:rPr lang="en-IN" smtClean="0"/>
              <a:t>06-03-2024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347398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C0A3AE-E800-E64A-910A-99EEFBE80F53}" type="datetime1">
              <a:rPr lang="en-IN" smtClean="0"/>
              <a:t>06-03-2024</a:t>
            </a:fld>
            <a:endParaRPr lang="en-IN"/>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15356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58A92-4F5B-A74F-A618-6B152E0D10E6}" type="datetime1">
              <a:rPr lang="en-IN" smtClean="0"/>
              <a:t>06-03-2024</a:t>
            </a:fld>
            <a:endParaRPr lang="en-IN"/>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4155102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FB689-44A4-7F45-8AE0-9AF17D4026FD}" type="datetime1">
              <a:rPr lang="en-IN" smtClean="0"/>
              <a:t>06-03-2024</a:t>
            </a:fld>
            <a:endParaRPr lang="en-IN"/>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1867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09D210-61A7-5646-9576-9CB44C664DEE}" type="datetime1">
              <a:rPr lang="en-IN" smtClean="0"/>
              <a:t>06-03-2024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760377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378EC-EBC8-FB4C-A3B5-B665E8EC8370}" type="datetime1">
              <a:rPr lang="en-IN" smtClean="0"/>
              <a:t>06-03-2024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46238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9A5A4-7A8C-5040-8E25-52D7A76A0A90}" type="datetime1">
              <a:rPr lang="en-IN" smtClean="0"/>
              <a:t>06-03-2024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EAE33-7BDA-4151-8E97-DE52AE35CF85}" type="slidenum">
              <a:rPr lang="en-IN" smtClean="0"/>
              <a:t>‹#›</a:t>
            </a:fld>
            <a:endParaRPr lang="en-IN"/>
          </a:p>
        </p:txBody>
      </p:sp>
    </p:spTree>
    <p:extLst>
      <p:ext uri="{BB962C8B-B14F-4D97-AF65-F5344CB8AC3E}">
        <p14:creationId xmlns:p14="http://schemas.microsoft.com/office/powerpoint/2010/main" val="1417956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just"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p:titleStyle>
    <p:bodyStyle>
      <a:lvl1pPr marL="228600" indent="-228600" algn="just" defTabSz="9144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1pPr>
      <a:lvl2pPr marL="685800" indent="-228600" algn="just"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2pPr>
      <a:lvl3pPr marL="1143000" indent="-228600" algn="just"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3pPr>
      <a:lvl4pPr marL="1600200" indent="-228600" algn="just"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AA2C11-00B0-71AB-1CF5-314CB34C15F8}"/>
              </a:ext>
            </a:extLst>
          </p:cNvPr>
          <p:cNvSpPr txBox="1"/>
          <p:nvPr/>
        </p:nvSpPr>
        <p:spPr>
          <a:xfrm>
            <a:off x="5922499" y="2690336"/>
            <a:ext cx="5803674" cy="1446550"/>
          </a:xfrm>
          <a:prstGeom prst="rect">
            <a:avLst/>
          </a:prstGeom>
          <a:noFill/>
        </p:spPr>
        <p:txBody>
          <a:bodyPr wrap="square">
            <a:spAutoFit/>
          </a:bodyPr>
          <a:lstStyle/>
          <a:p>
            <a:pPr marR="2000"/>
            <a:r>
              <a:rPr lang="en-IN" sz="4400" b="1" i="0" u="none" strike="noStrike" baseline="0" dirty="0">
                <a:solidFill>
                  <a:schemeClr val="accent1">
                    <a:lumMod val="50000"/>
                  </a:schemeClr>
                </a:solidFill>
              </a:rPr>
              <a:t>Breastfeeding and Lactation</a:t>
            </a:r>
          </a:p>
        </p:txBody>
      </p:sp>
      <p:sp>
        <p:nvSpPr>
          <p:cNvPr id="8" name="Title 1">
            <a:extLst>
              <a:ext uri="{FF2B5EF4-FFF2-40B4-BE49-F238E27FC236}">
                <a16:creationId xmlns:a16="http://schemas.microsoft.com/office/drawing/2014/main" id="{BA057EF5-DA72-963B-E95E-06F928F9EE27}"/>
              </a:ext>
            </a:extLst>
          </p:cNvPr>
          <p:cNvSpPr txBox="1">
            <a:spLocks/>
          </p:cNvSpPr>
          <p:nvPr/>
        </p:nvSpPr>
        <p:spPr bwMode="auto">
          <a:xfrm>
            <a:off x="5922498" y="2145043"/>
            <a:ext cx="2336739"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lnSpc>
                <a:spcPct val="90000"/>
              </a:lnSpc>
              <a:buFontTx/>
              <a:buNone/>
            </a:pPr>
            <a:r>
              <a:rPr lang="en-US" altLang="en-US">
                <a:solidFill>
                  <a:srgbClr val="000000"/>
                </a:solidFill>
                <a:latin typeface="Calibri" pitchFamily="34" charset="0"/>
                <a:cs typeface="Calibri" panose="020F0502020204030204" pitchFamily="34" charset="0"/>
              </a:rPr>
              <a:t>Chapter 6</a:t>
            </a:r>
            <a:endParaRPr lang="en-US" altLang="en-US" dirty="0">
              <a:solidFill>
                <a:srgbClr val="000000"/>
              </a:solidFill>
              <a:latin typeface="Calibri" pitchFamily="34" charset="0"/>
              <a:cs typeface="Calibri" panose="020F0502020204030204" pitchFamily="34" charset="0"/>
            </a:endParaRPr>
          </a:p>
        </p:txBody>
      </p:sp>
    </p:spTree>
    <p:extLst>
      <p:ext uri="{BB962C8B-B14F-4D97-AF65-F5344CB8AC3E}">
        <p14:creationId xmlns:p14="http://schemas.microsoft.com/office/powerpoint/2010/main" val="32602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FEF8E2-FD71-C37C-BCCC-E94D38056423}"/>
              </a:ext>
            </a:extLst>
          </p:cNvPr>
          <p:cNvSpPr txBox="1"/>
          <p:nvPr/>
        </p:nvSpPr>
        <p:spPr>
          <a:xfrm>
            <a:off x="433433" y="1114796"/>
            <a:ext cx="10740845" cy="5155257"/>
          </a:xfrm>
          <a:prstGeom prst="rect">
            <a:avLst/>
          </a:prstGeom>
          <a:noFill/>
        </p:spPr>
        <p:txBody>
          <a:bodyPr wrap="square">
            <a:spAutoFit/>
          </a:bodyPr>
          <a:lstStyle/>
          <a:p>
            <a:pPr marL="457200" indent="-457200" algn="just">
              <a:spcBef>
                <a:spcPts val="600"/>
              </a:spcBef>
              <a:buFont typeface="+mj-lt"/>
              <a:buAutoNum type="arabicPeriod"/>
            </a:pPr>
            <a:r>
              <a:rPr lang="en-US" sz="2300" b="0" i="1" u="none" strike="noStrike" baseline="0" dirty="0">
                <a:latin typeface="Calibri" panose="020F0502020204030204" pitchFamily="34" charset="0"/>
              </a:rPr>
              <a:t>Rooting reflex: </a:t>
            </a:r>
          </a:p>
          <a:p>
            <a:pPr marL="800100" lvl="1" indent="-342900" algn="just">
              <a:spcBef>
                <a:spcPts val="600"/>
              </a:spcBef>
              <a:buFont typeface="Arial" panose="020B0604020202020204" pitchFamily="34" charset="0"/>
              <a:buChar char="•"/>
            </a:pPr>
            <a:r>
              <a:rPr lang="en-US" sz="2300" b="0" i="0" u="none" strike="noStrike" baseline="0" dirty="0">
                <a:latin typeface="Calibri" panose="020F0502020204030204" pitchFamily="34" charset="0"/>
              </a:rPr>
              <a:t>When the mother’s breast or nipple touches the baby’s cheek/lips, the baby opens its mouth and turns toward the breast. </a:t>
            </a:r>
          </a:p>
          <a:p>
            <a:pPr marL="457200" indent="-457200" algn="just">
              <a:spcBef>
                <a:spcPts val="600"/>
              </a:spcBef>
              <a:buFont typeface="+mj-lt"/>
              <a:buAutoNum type="arabicPeriod"/>
            </a:pPr>
            <a:r>
              <a:rPr lang="en-US" sz="2300" b="0" i="1" u="none" strike="noStrike" baseline="0" dirty="0">
                <a:latin typeface="Calibri" panose="020F0502020204030204" pitchFamily="34" charset="0"/>
              </a:rPr>
              <a:t>Suckling reflex: </a:t>
            </a:r>
          </a:p>
          <a:p>
            <a:pPr marL="800100" lvl="1" indent="-342900" algn="just">
              <a:spcBef>
                <a:spcPts val="600"/>
              </a:spcBef>
              <a:buFont typeface="Arial" panose="020B0604020202020204" pitchFamily="34" charset="0"/>
              <a:buChar char="•"/>
            </a:pPr>
            <a:r>
              <a:rPr lang="en-US" sz="2300" b="0" i="0" u="none" strike="noStrike" baseline="0" dirty="0">
                <a:latin typeface="Calibri" panose="020F0502020204030204" pitchFamily="34" charset="0"/>
              </a:rPr>
              <a:t>This reflex is essential for successful lactation. A baby </a:t>
            </a:r>
            <a:r>
              <a:rPr lang="en-US" sz="2300" b="0" i="0" u="none" strike="noStrike" baseline="0" dirty="0" err="1">
                <a:latin typeface="Calibri" panose="020F0502020204030204" pitchFamily="34" charset="0"/>
              </a:rPr>
              <a:t>reflexly</a:t>
            </a:r>
            <a:r>
              <a:rPr lang="en-US" sz="2300" b="0" i="0" u="none" strike="noStrike" baseline="0" dirty="0">
                <a:latin typeface="Calibri" panose="020F0502020204030204" pitchFamily="34" charset="0"/>
              </a:rPr>
              <a:t> suckles at the nipple and areola placed in his mouth. The tongue presses the nipple and areola against the palate squeezing the underlying sinuses by compressing and stretching the nipple between the tongue and palate, thus, milking the lactiferous sinuses. </a:t>
            </a:r>
            <a:endParaRPr lang="en-US" sz="2300" dirty="0">
              <a:latin typeface="Calibri" panose="020F0502020204030204" pitchFamily="34" charset="0"/>
            </a:endParaRPr>
          </a:p>
          <a:p>
            <a:pPr marL="800100" lvl="1" indent="-342900" algn="just">
              <a:spcBef>
                <a:spcPts val="600"/>
              </a:spcBef>
              <a:buFont typeface="Arial" panose="020B0604020202020204" pitchFamily="34" charset="0"/>
              <a:buChar char="•"/>
            </a:pPr>
            <a:r>
              <a:rPr lang="en-US" sz="2300" b="0" i="0" u="none" strike="noStrike" baseline="0" dirty="0">
                <a:latin typeface="Calibri" panose="020F0502020204030204" pitchFamily="34" charset="0"/>
              </a:rPr>
              <a:t>If the baby suckles only at the nipple, milk is not ejected, baby does not get sufficient milk, suckles more vigorously resulting in sore nipples. </a:t>
            </a:r>
          </a:p>
          <a:p>
            <a:pPr marL="457200" indent="-457200" algn="just">
              <a:spcBef>
                <a:spcPts val="600"/>
              </a:spcBef>
              <a:buFont typeface="+mj-lt"/>
              <a:buAutoNum type="arabicPeriod"/>
            </a:pPr>
            <a:r>
              <a:rPr lang="en-US" sz="2300" b="0" i="1" u="none" strike="noStrike" baseline="0" dirty="0">
                <a:latin typeface="Calibri" panose="020F0502020204030204" pitchFamily="34" charset="0"/>
              </a:rPr>
              <a:t>Swallowing reflex: </a:t>
            </a:r>
          </a:p>
          <a:p>
            <a:pPr marL="800100" lvl="1" indent="-342900" algn="just">
              <a:spcBef>
                <a:spcPts val="600"/>
              </a:spcBef>
              <a:buFont typeface="Arial" panose="020B0604020202020204" pitchFamily="34" charset="0"/>
              <a:buChar char="•"/>
            </a:pPr>
            <a:r>
              <a:rPr lang="en-US" sz="2300" b="0" i="0" u="none" strike="noStrike" baseline="0" dirty="0">
                <a:latin typeface="Calibri" panose="020F0502020204030204" pitchFamily="34" charset="0"/>
              </a:rPr>
              <a:t>When the baby’s mouth is filled with milk, it starts swallowing. It develops earlier than sucking reflex. A baby who can suckle well, will always be able to swallow .</a:t>
            </a:r>
          </a:p>
        </p:txBody>
      </p:sp>
      <p:sp>
        <p:nvSpPr>
          <p:cNvPr id="5" name="TextBox 4">
            <a:extLst>
              <a:ext uri="{FF2B5EF4-FFF2-40B4-BE49-F238E27FC236}">
                <a16:creationId xmlns:a16="http://schemas.microsoft.com/office/drawing/2014/main" id="{0541B7EC-0AC5-E2CC-F001-A8B5682E1AC8}"/>
              </a:ext>
            </a:extLst>
          </p:cNvPr>
          <p:cNvSpPr txBox="1"/>
          <p:nvPr/>
        </p:nvSpPr>
        <p:spPr>
          <a:xfrm>
            <a:off x="433433" y="390974"/>
            <a:ext cx="10964410"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Feeding Reflexes in the Baby </a:t>
            </a:r>
          </a:p>
        </p:txBody>
      </p:sp>
    </p:spTree>
    <p:extLst>
      <p:ext uri="{BB962C8B-B14F-4D97-AF65-F5344CB8AC3E}">
        <p14:creationId xmlns:p14="http://schemas.microsoft.com/office/powerpoint/2010/main" val="2337812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E2FA34-87B8-FE3E-A374-C766575D5908}"/>
              </a:ext>
            </a:extLst>
          </p:cNvPr>
          <p:cNvPicPr>
            <a:picLocks noChangeAspect="1"/>
          </p:cNvPicPr>
          <p:nvPr/>
        </p:nvPicPr>
        <p:blipFill>
          <a:blip r:embed="rId2"/>
          <a:stretch>
            <a:fillRect/>
          </a:stretch>
        </p:blipFill>
        <p:spPr>
          <a:xfrm>
            <a:off x="1499262" y="1115735"/>
            <a:ext cx="8873035" cy="4404220"/>
          </a:xfrm>
          <a:prstGeom prst="rect">
            <a:avLst/>
          </a:prstGeom>
          <a:ln>
            <a:solidFill>
              <a:schemeClr val="tx1"/>
            </a:solidFill>
          </a:ln>
        </p:spPr>
      </p:pic>
    </p:spTree>
    <p:extLst>
      <p:ext uri="{BB962C8B-B14F-4D97-AF65-F5344CB8AC3E}">
        <p14:creationId xmlns:p14="http://schemas.microsoft.com/office/powerpoint/2010/main" val="2881694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99A24D-E66F-CABC-BE49-9E80EBB767B2}"/>
              </a:ext>
            </a:extLst>
          </p:cNvPr>
          <p:cNvSpPr txBox="1"/>
          <p:nvPr/>
        </p:nvSpPr>
        <p:spPr>
          <a:xfrm>
            <a:off x="340963" y="1116462"/>
            <a:ext cx="10969776" cy="4170372"/>
          </a:xfrm>
          <a:prstGeom prst="rect">
            <a:avLst/>
          </a:prstGeom>
          <a:noFill/>
        </p:spPr>
        <p:txBody>
          <a:bodyPr wrap="square">
            <a:spAutoFit/>
          </a:bodyPr>
          <a:lstStyle/>
          <a:p>
            <a:pPr algn="just">
              <a:spcBef>
                <a:spcPts val="600"/>
              </a:spcBef>
            </a:pPr>
            <a:r>
              <a:rPr lang="en-US" sz="2400" b="1" i="0" u="none" strike="noStrike" baseline="0" dirty="0">
                <a:latin typeface="Calibri" panose="020F0502020204030204" pitchFamily="34" charset="0"/>
              </a:rPr>
              <a:t>Anatomy and Physiology of Lactation </a:t>
            </a:r>
          </a:p>
          <a:p>
            <a:pPr marL="457200" indent="-457200" algn="just">
              <a:spcBef>
                <a:spcPts val="600"/>
              </a:spcBef>
              <a:buAutoNum type="arabicPeriod"/>
            </a:pPr>
            <a:r>
              <a:rPr lang="en-US" sz="2400" b="0" i="0" u="none" strike="noStrike" baseline="0" dirty="0">
                <a:latin typeface="Calibri" panose="020F0502020204030204" pitchFamily="34" charset="0"/>
              </a:rPr>
              <a:t>Female breast has specialized function and anatomy which helps in lactation soon after birth. </a:t>
            </a:r>
          </a:p>
          <a:p>
            <a:pPr marL="457200" indent="-457200" algn="just">
              <a:spcBef>
                <a:spcPts val="600"/>
              </a:spcBef>
              <a:buAutoNum type="arabicPeriod"/>
            </a:pPr>
            <a:r>
              <a:rPr lang="en-US" sz="2400" b="0" i="0" u="none" strike="noStrike" baseline="0" dirty="0">
                <a:latin typeface="Calibri" panose="020F0502020204030204" pitchFamily="34" charset="0"/>
              </a:rPr>
              <a:t>Two hormones play an important role in lactation: prolactin and oxytocin. </a:t>
            </a:r>
          </a:p>
          <a:p>
            <a:pPr marL="457200" indent="-457200" algn="just">
              <a:spcBef>
                <a:spcPts val="600"/>
              </a:spcBef>
              <a:buAutoNum type="arabicPeriod"/>
            </a:pPr>
            <a:r>
              <a:rPr lang="en-US" sz="2400" b="0" i="0" u="none" strike="noStrike" baseline="0" dirty="0">
                <a:latin typeface="Calibri" panose="020F0502020204030204" pitchFamily="34" charset="0"/>
              </a:rPr>
              <a:t>A relaxed, confident, and tension-free state of mind of the mother are essential to ensure proper breastfeeding. </a:t>
            </a:r>
          </a:p>
          <a:p>
            <a:pPr marL="457200" indent="-457200" algn="just">
              <a:spcBef>
                <a:spcPts val="600"/>
              </a:spcBef>
              <a:buAutoNum type="arabicPeriod"/>
            </a:pPr>
            <a:r>
              <a:rPr lang="en-US" sz="2400" b="0" i="0" u="none" strike="noStrike" baseline="0" dirty="0">
                <a:latin typeface="Calibri" panose="020F0502020204030204" pitchFamily="34" charset="0"/>
              </a:rPr>
              <a:t>Frequent breastfeeding from both breasts is the most important way to ensure good milk output. </a:t>
            </a:r>
          </a:p>
          <a:p>
            <a:pPr marL="457200" indent="-457200" algn="just">
              <a:spcBef>
                <a:spcPts val="600"/>
              </a:spcBef>
              <a:buAutoNum type="arabicPeriod"/>
            </a:pPr>
            <a:r>
              <a:rPr lang="en-US" sz="2400" b="0" i="0" u="none" strike="noStrike" baseline="0" dirty="0">
                <a:latin typeface="Calibri" panose="020F0502020204030204" pitchFamily="34" charset="0"/>
              </a:rPr>
              <a:t>Neonatal reflexes such as rooting, suckling and swallowing reflexes help the baby to breastfeed. </a:t>
            </a:r>
            <a:endParaRPr lang="en-IN" sz="2400" dirty="0"/>
          </a:p>
        </p:txBody>
      </p:sp>
      <p:sp>
        <p:nvSpPr>
          <p:cNvPr id="3" name="TextBox 2">
            <a:extLst>
              <a:ext uri="{FF2B5EF4-FFF2-40B4-BE49-F238E27FC236}">
                <a16:creationId xmlns:a16="http://schemas.microsoft.com/office/drawing/2014/main" id="{1CDAB431-D98F-FB7D-1D6C-B0679DD5055F}"/>
              </a:ext>
            </a:extLst>
          </p:cNvPr>
          <p:cNvSpPr txBox="1"/>
          <p:nvPr/>
        </p:nvSpPr>
        <p:spPr>
          <a:xfrm>
            <a:off x="501713" y="374951"/>
            <a:ext cx="10809026" cy="646331"/>
          </a:xfrm>
          <a:prstGeom prst="rect">
            <a:avLst/>
          </a:prstGeom>
          <a:noFill/>
        </p:spPr>
        <p:txBody>
          <a:bodyPr wrap="square">
            <a:spAutoFit/>
          </a:bodyPr>
          <a:lstStyle/>
          <a:p>
            <a:r>
              <a:rPr lang="en-US" sz="3600" b="1" dirty="0">
                <a:solidFill>
                  <a:srgbClr val="FF000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2807456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573673-0BE1-F112-0ACD-2FFDB6159199}"/>
              </a:ext>
            </a:extLst>
          </p:cNvPr>
          <p:cNvSpPr txBox="1"/>
          <p:nvPr/>
        </p:nvSpPr>
        <p:spPr>
          <a:xfrm>
            <a:off x="354843" y="397869"/>
            <a:ext cx="10911572"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TYPES OF MILK</a:t>
            </a:r>
          </a:p>
        </p:txBody>
      </p:sp>
      <p:sp>
        <p:nvSpPr>
          <p:cNvPr id="6" name="TextBox 5">
            <a:extLst>
              <a:ext uri="{FF2B5EF4-FFF2-40B4-BE49-F238E27FC236}">
                <a16:creationId xmlns:a16="http://schemas.microsoft.com/office/drawing/2014/main" id="{DB1F573A-2F1D-6A8A-9822-5613D45ACE70}"/>
              </a:ext>
            </a:extLst>
          </p:cNvPr>
          <p:cNvSpPr txBox="1"/>
          <p:nvPr/>
        </p:nvSpPr>
        <p:spPr>
          <a:xfrm>
            <a:off x="354843" y="1175743"/>
            <a:ext cx="10911572" cy="4916731"/>
          </a:xfrm>
          <a:prstGeom prst="rect">
            <a:avLst/>
          </a:prstGeom>
          <a:noFill/>
        </p:spPr>
        <p:txBody>
          <a:bodyPr wrap="square">
            <a:spAutoFit/>
          </a:bodyPr>
          <a:lstStyle/>
          <a:p>
            <a:pPr>
              <a:spcBef>
                <a:spcPts val="300"/>
              </a:spcBef>
            </a:pPr>
            <a:r>
              <a:rPr lang="en-IN" sz="2200" b="1" i="0" u="none" strike="noStrike" baseline="0" dirty="0">
                <a:latin typeface="Calibri" panose="020F0502020204030204" pitchFamily="34" charset="0"/>
              </a:rPr>
              <a:t>Colostrum </a:t>
            </a:r>
            <a:endParaRPr lang="en-IN" sz="2200" b="0" i="0" u="none" strike="noStrike" baseline="0" dirty="0">
              <a:latin typeface="Calibri" panose="020F0502020204030204" pitchFamily="34" charset="0"/>
            </a:endParaRPr>
          </a:p>
          <a:p>
            <a:pPr marL="342900" indent="-342900" algn="just">
              <a:spcBef>
                <a:spcPts val="300"/>
              </a:spcBef>
              <a:buFont typeface="Arial" panose="020B0604020202020204" pitchFamily="34" charset="0"/>
              <a:buChar char="•"/>
            </a:pPr>
            <a:r>
              <a:rPr lang="en-US" sz="2200" b="0" i="0" u="none" strike="noStrike" baseline="0" dirty="0">
                <a:latin typeface="Calibri" panose="020F0502020204030204" pitchFamily="34" charset="0"/>
              </a:rPr>
              <a:t>Produced in the first 2–3 days after delivery. </a:t>
            </a:r>
          </a:p>
          <a:p>
            <a:pPr marL="342900" indent="-342900" algn="just">
              <a:spcBef>
                <a:spcPts val="300"/>
              </a:spcBef>
              <a:buFont typeface="Arial" panose="020B0604020202020204" pitchFamily="34" charset="0"/>
              <a:buChar char="•"/>
            </a:pPr>
            <a:r>
              <a:rPr lang="en-US" sz="2200" b="0" i="0" u="none" strike="noStrike" baseline="0" dirty="0">
                <a:latin typeface="Calibri" panose="020F0502020204030204" pitchFamily="34" charset="0"/>
              </a:rPr>
              <a:t>Thick, sticky, yellow, and energy dense. </a:t>
            </a:r>
          </a:p>
          <a:p>
            <a:pPr marL="342900" indent="-342900" algn="just">
              <a:spcBef>
                <a:spcPts val="300"/>
              </a:spcBef>
              <a:buFont typeface="Arial" panose="020B0604020202020204" pitchFamily="34" charset="0"/>
              <a:buChar char="•"/>
            </a:pPr>
            <a:r>
              <a:rPr lang="en-US" sz="2200" b="0" i="0" u="none" strike="noStrike" baseline="0" dirty="0">
                <a:latin typeface="Calibri" panose="020F0502020204030204" pitchFamily="34" charset="0"/>
              </a:rPr>
              <a:t>Rich in vitamin A, and lactoferrins and growth factors. </a:t>
            </a:r>
          </a:p>
          <a:p>
            <a:pPr marL="342900" indent="-342900" algn="just">
              <a:spcBef>
                <a:spcPts val="300"/>
              </a:spcBef>
              <a:buFont typeface="Arial" panose="020B0604020202020204" pitchFamily="34" charset="0"/>
              <a:buChar char="•"/>
            </a:pPr>
            <a:r>
              <a:rPr lang="en-US" sz="2200" dirty="0">
                <a:latin typeface="Calibri" panose="020F0502020204030204" pitchFamily="34" charset="0"/>
              </a:rPr>
              <a:t>H</a:t>
            </a:r>
            <a:r>
              <a:rPr lang="en-US" sz="2200" b="0" i="0" u="none" strike="noStrike" baseline="0" dirty="0">
                <a:latin typeface="Calibri" panose="020F0502020204030204" pitchFamily="34" charset="0"/>
              </a:rPr>
              <a:t>as larger proportion of proteins, and fat-soluble vitamins. </a:t>
            </a:r>
          </a:p>
          <a:p>
            <a:pPr marL="342900" indent="-342900" algn="just">
              <a:spcBef>
                <a:spcPts val="300"/>
              </a:spcBef>
              <a:buFont typeface="Arial" panose="020B0604020202020204" pitchFamily="34" charset="0"/>
              <a:buChar char="•"/>
            </a:pPr>
            <a:r>
              <a:rPr lang="en-US" sz="2200" b="0" i="0" u="none" strike="noStrike" baseline="0" dirty="0">
                <a:latin typeface="Calibri" panose="020F0502020204030204" pitchFamily="34" charset="0"/>
              </a:rPr>
              <a:t>All newborns must receive it. </a:t>
            </a:r>
          </a:p>
          <a:p>
            <a:pPr>
              <a:spcBef>
                <a:spcPts val="300"/>
              </a:spcBef>
            </a:pPr>
            <a:r>
              <a:rPr lang="en-IN" sz="2200" b="1" i="0" u="none" strike="noStrike" baseline="0" dirty="0">
                <a:latin typeface="Calibri" panose="020F0502020204030204" pitchFamily="34" charset="0"/>
              </a:rPr>
              <a:t>Transitional Milk </a:t>
            </a:r>
            <a:endParaRPr lang="en-IN" sz="2200" b="0" i="0" u="none" strike="noStrike" baseline="0" dirty="0">
              <a:latin typeface="Calibri" panose="020F0502020204030204" pitchFamily="34" charset="0"/>
            </a:endParaRPr>
          </a:p>
          <a:p>
            <a:pPr marL="342900" indent="-342900" algn="just">
              <a:spcBef>
                <a:spcPts val="300"/>
              </a:spcBef>
              <a:buFont typeface="Arial" panose="020B0604020202020204" pitchFamily="34" charset="0"/>
              <a:buChar char="•"/>
            </a:pPr>
            <a:r>
              <a:rPr lang="en-US" sz="2200" b="0" i="0" u="none" strike="noStrike" baseline="0" dirty="0">
                <a:latin typeface="Calibri" panose="020F0502020204030204" pitchFamily="34" charset="0"/>
              </a:rPr>
              <a:t>Secreted from day 4–5 till the 2nd week after the birth of the baby. </a:t>
            </a:r>
          </a:p>
          <a:p>
            <a:pPr marL="342900" indent="-342900" algn="just">
              <a:spcBef>
                <a:spcPts val="300"/>
              </a:spcBef>
              <a:buFont typeface="Arial" panose="020B0604020202020204" pitchFamily="34" charset="0"/>
              <a:buChar char="•"/>
            </a:pPr>
            <a:r>
              <a:rPr lang="en-US" sz="2200" b="0" i="0" u="none" strike="noStrike" baseline="0" dirty="0">
                <a:latin typeface="Calibri" panose="020F0502020204030204" pitchFamily="34" charset="0"/>
              </a:rPr>
              <a:t>Fat and carbohydrate content increase, and immunoglobulin and protein content decrease. </a:t>
            </a:r>
          </a:p>
          <a:p>
            <a:pPr>
              <a:spcBef>
                <a:spcPts val="300"/>
              </a:spcBef>
            </a:pPr>
            <a:r>
              <a:rPr lang="en-IN" sz="2200" b="1" i="0" u="none" strike="noStrike" baseline="0" dirty="0">
                <a:latin typeface="Calibri" panose="020F0502020204030204" pitchFamily="34" charset="0"/>
              </a:rPr>
              <a:t>Mature Milk </a:t>
            </a:r>
            <a:endParaRPr lang="en-IN" sz="2200" b="0" i="0" u="none" strike="noStrike" baseline="0" dirty="0">
              <a:latin typeface="Calibri" panose="020F0502020204030204" pitchFamily="34" charset="0"/>
            </a:endParaRPr>
          </a:p>
          <a:p>
            <a:pPr marL="342900" indent="-342900" algn="just">
              <a:spcBef>
                <a:spcPts val="300"/>
              </a:spcBef>
              <a:buFont typeface="Arial" panose="020B0604020202020204" pitchFamily="34" charset="0"/>
              <a:buChar char="•"/>
            </a:pPr>
            <a:r>
              <a:rPr lang="en-US" sz="2200" b="0" i="0" u="none" strike="noStrike" baseline="0" dirty="0">
                <a:latin typeface="Calibri" panose="020F0502020204030204" pitchFamily="34" charset="0"/>
              </a:rPr>
              <a:t>Mature milk </a:t>
            </a:r>
            <a:r>
              <a:rPr lang="en-US" sz="2200" dirty="0">
                <a:latin typeface="Calibri" panose="020F0502020204030204" pitchFamily="34" charset="0"/>
              </a:rPr>
              <a:t>by the end of 2nd week, </a:t>
            </a:r>
            <a:r>
              <a:rPr lang="en-US" sz="2200" b="0" i="0" u="none" strike="noStrike" baseline="0" dirty="0">
                <a:latin typeface="Calibri" panose="020F0502020204030204" pitchFamily="34" charset="0"/>
              </a:rPr>
              <a:t>which is thinner and larger in amount. </a:t>
            </a:r>
          </a:p>
          <a:p>
            <a:pPr marL="342900" indent="-342900" algn="just">
              <a:spcBef>
                <a:spcPts val="300"/>
              </a:spcBef>
              <a:buFont typeface="Arial" panose="020B0604020202020204" pitchFamily="34" charset="0"/>
              <a:buChar char="•"/>
            </a:pPr>
            <a:r>
              <a:rPr lang="en-US" sz="2200" dirty="0">
                <a:latin typeface="Calibri" panose="020F0502020204030204" pitchFamily="34" charset="0"/>
              </a:rPr>
              <a:t>C</a:t>
            </a:r>
            <a:r>
              <a:rPr lang="en-US" sz="2200" b="0" i="0" u="none" strike="noStrike" baseline="0" dirty="0">
                <a:latin typeface="Calibri" panose="020F0502020204030204" pitchFamily="34" charset="0"/>
              </a:rPr>
              <a:t>ontains all the necessary constituents needed for the baby’s optimum growth and development. </a:t>
            </a:r>
            <a:endParaRPr lang="en-IN" sz="2200" dirty="0"/>
          </a:p>
        </p:txBody>
      </p:sp>
    </p:spTree>
    <p:extLst>
      <p:ext uri="{BB962C8B-B14F-4D97-AF65-F5344CB8AC3E}">
        <p14:creationId xmlns:p14="http://schemas.microsoft.com/office/powerpoint/2010/main" val="4028259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2AFBA5-ABA4-F8E9-0385-4848D15C75AA}"/>
              </a:ext>
            </a:extLst>
          </p:cNvPr>
          <p:cNvSpPr txBox="1"/>
          <p:nvPr/>
        </p:nvSpPr>
        <p:spPr>
          <a:xfrm>
            <a:off x="331293" y="453409"/>
            <a:ext cx="10966970" cy="4770537"/>
          </a:xfrm>
          <a:prstGeom prst="rect">
            <a:avLst/>
          </a:prstGeom>
          <a:noFill/>
        </p:spPr>
        <p:txBody>
          <a:bodyPr wrap="square">
            <a:spAutoFit/>
          </a:bodyPr>
          <a:lstStyle/>
          <a:p>
            <a:pPr algn="just">
              <a:spcBef>
                <a:spcPts val="600"/>
              </a:spcBef>
            </a:pPr>
            <a:r>
              <a:rPr lang="en-IN" sz="2400" b="1" i="0" u="none" strike="noStrike" baseline="0" dirty="0">
                <a:latin typeface="Calibri" panose="020F0502020204030204" pitchFamily="34" charset="0"/>
              </a:rPr>
              <a:t>Preterm Milk </a:t>
            </a:r>
            <a:endParaRPr lang="en-IN"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Preterm milk is the breastmilk of a mother who delivers prematurely.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Contains more proteins, sodium, iron, and immunoglobulins.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Approaches term milk in composition after 4–6 weeks. </a:t>
            </a:r>
          </a:p>
          <a:p>
            <a:pPr algn="just">
              <a:spcBef>
                <a:spcPts val="600"/>
              </a:spcBef>
            </a:pPr>
            <a:r>
              <a:rPr lang="en-IN" sz="2400" b="1" i="0" u="none" strike="noStrike" baseline="0" dirty="0">
                <a:latin typeface="Calibri" panose="020F0502020204030204" pitchFamily="34" charset="0"/>
              </a:rPr>
              <a:t>Foremilk and Hindmilk </a:t>
            </a:r>
            <a:endParaRPr lang="en-IN"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milk which is ejected when the baby starts feeding is the </a:t>
            </a:r>
            <a:r>
              <a:rPr lang="en-US" sz="2400" b="0" i="1" u="none" strike="noStrike" baseline="0" dirty="0">
                <a:latin typeface="Calibri" panose="020F0502020204030204" pitchFamily="34" charset="0"/>
              </a:rPr>
              <a:t>foremilk </a:t>
            </a:r>
            <a:endParaRPr lang="en-US"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dirty="0">
                <a:latin typeface="Calibri" panose="020F0502020204030204" pitchFamily="34" charset="0"/>
              </a:rPr>
              <a:t>It </a:t>
            </a:r>
            <a:r>
              <a:rPr lang="en-US" sz="2400" b="0" i="0" u="none" strike="noStrike" baseline="0" dirty="0">
                <a:latin typeface="Calibri" panose="020F0502020204030204" pitchFamily="34" charset="0"/>
              </a:rPr>
              <a:t>is watery to quench the thirst, is poor in fat and rich in sugar, proteins, vitamins, minerals. </a:t>
            </a:r>
          </a:p>
          <a:p>
            <a:pPr algn="just">
              <a:spcBef>
                <a:spcPts val="600"/>
              </a:spcBef>
            </a:pPr>
            <a:r>
              <a:rPr lang="en-US" sz="2400" b="1" dirty="0">
                <a:latin typeface="Calibri" panose="020F0502020204030204" pitchFamily="34" charset="0"/>
              </a:rPr>
              <a:t>Hindmilk</a:t>
            </a:r>
          </a:p>
          <a:p>
            <a:pPr marL="342900" indent="-342900" algn="just">
              <a:spcBef>
                <a:spcPts val="600"/>
              </a:spcBef>
              <a:buFont typeface="Arial" panose="020B0604020202020204" pitchFamily="34" charset="0"/>
              <a:buChar char="•"/>
            </a:pPr>
            <a:r>
              <a:rPr lang="en-US" sz="2400" dirty="0">
                <a:latin typeface="Calibri" panose="020F0502020204030204" pitchFamily="34" charset="0"/>
              </a:rPr>
              <a:t>E</a:t>
            </a:r>
            <a:r>
              <a:rPr lang="en-US" sz="2400" b="0" i="0" u="none" strike="noStrike" baseline="0" dirty="0">
                <a:latin typeface="Calibri" panose="020F0502020204030204" pitchFamily="34" charset="0"/>
              </a:rPr>
              <a:t>nergy dense and has more fat, to fulfill the energy requirement and satisfy its hunger, this is known as the </a:t>
            </a:r>
            <a:r>
              <a:rPr lang="en-US" sz="2400" b="0" i="1" u="none" strike="noStrike" baseline="0" dirty="0">
                <a:latin typeface="Calibri" panose="020F0502020204030204" pitchFamily="34" charset="0"/>
              </a:rPr>
              <a:t>hindmilk</a:t>
            </a:r>
            <a:r>
              <a:rPr lang="en-US" sz="2400" b="0" i="0" u="none" strike="noStrike" baseline="0" dirty="0">
                <a:latin typeface="Calibri" panose="020F0502020204030204" pitchFamily="34" charset="0"/>
              </a:rPr>
              <a:t>. </a:t>
            </a:r>
            <a:endParaRPr lang="en-IN" sz="2400" dirty="0"/>
          </a:p>
        </p:txBody>
      </p:sp>
      <p:sp>
        <p:nvSpPr>
          <p:cNvPr id="3" name="Rectangle 2">
            <a:extLst>
              <a:ext uri="{FF2B5EF4-FFF2-40B4-BE49-F238E27FC236}">
                <a16:creationId xmlns:a16="http://schemas.microsoft.com/office/drawing/2014/main" id="{7459943D-0C1E-DCCF-F8FF-388239BDCCB2}"/>
              </a:ext>
            </a:extLst>
          </p:cNvPr>
          <p:cNvSpPr/>
          <p:nvPr/>
        </p:nvSpPr>
        <p:spPr>
          <a:xfrm>
            <a:off x="1532389" y="5362627"/>
            <a:ext cx="9127222" cy="84129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ysClr val="windowText" lastClr="000000"/>
                </a:solidFill>
                <a:latin typeface="Calibri" panose="020F0502020204030204" pitchFamily="34" charset="0"/>
              </a:rPr>
              <a:t>A feeding session must last for a minimum of 15–20 minutes so that the baby gets both the foremilk and also the hindmilk.</a:t>
            </a:r>
            <a:endParaRPr lang="en-IN" sz="2200" dirty="0">
              <a:solidFill>
                <a:sysClr val="windowText" lastClr="000000"/>
              </a:solidFill>
            </a:endParaRPr>
          </a:p>
        </p:txBody>
      </p:sp>
    </p:spTree>
    <p:extLst>
      <p:ext uri="{BB962C8B-B14F-4D97-AF65-F5344CB8AC3E}">
        <p14:creationId xmlns:p14="http://schemas.microsoft.com/office/powerpoint/2010/main" val="3532081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C3BD50-5E99-EE7F-48FF-30461B18F2F0}"/>
              </a:ext>
            </a:extLst>
          </p:cNvPr>
          <p:cNvSpPr txBox="1"/>
          <p:nvPr/>
        </p:nvSpPr>
        <p:spPr>
          <a:xfrm>
            <a:off x="350129" y="1009531"/>
            <a:ext cx="10943831" cy="5339923"/>
          </a:xfrm>
          <a:prstGeom prst="rect">
            <a:avLst/>
          </a:prstGeom>
          <a:noFill/>
        </p:spPr>
        <p:txBody>
          <a:bodyPr wrap="square">
            <a:spAutoFit/>
          </a:bodyPr>
          <a:lstStyle/>
          <a:p>
            <a:pPr>
              <a:spcBef>
                <a:spcPts val="600"/>
              </a:spcBef>
            </a:pPr>
            <a:r>
              <a:rPr lang="en-IN" sz="2200" b="1" i="0" u="none" strike="noStrike" baseline="0" dirty="0">
                <a:latin typeface="Calibri" panose="020F0502020204030204" pitchFamily="34" charset="0"/>
              </a:rPr>
              <a:t>Proteins </a:t>
            </a:r>
            <a:endParaRPr lang="en-IN" sz="22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Contains all essential proteins which are beneficial. </a:t>
            </a:r>
          </a:p>
          <a:p>
            <a:pPr marL="342900" indent="-342900" algn="just">
              <a:spcBef>
                <a:spcPts val="600"/>
              </a:spcBef>
              <a:buFont typeface="Arial" panose="020B0604020202020204" pitchFamily="34" charset="0"/>
              <a:buChar char="•"/>
            </a:pPr>
            <a:r>
              <a:rPr lang="en-US" sz="2200" dirty="0">
                <a:latin typeface="Calibri" panose="020F0502020204030204" pitchFamily="34" charset="0"/>
              </a:rPr>
              <a:t>M</a:t>
            </a:r>
            <a:r>
              <a:rPr lang="en-US" sz="2200" b="0" i="0" u="none" strike="noStrike" baseline="0" dirty="0">
                <a:latin typeface="Calibri" panose="020F0502020204030204" pitchFamily="34" charset="0"/>
              </a:rPr>
              <a:t>ain proteins present in the breastmilk are whey and casein, (60:40) for easy digestibility. </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Also has alpha-lactalbumin, lactoferrin, and IgA. </a:t>
            </a:r>
          </a:p>
          <a:p>
            <a:pPr marL="342900" indent="-342900" algn="just">
              <a:spcBef>
                <a:spcPts val="600"/>
              </a:spcBef>
              <a:buFont typeface="Arial" panose="020B0604020202020204" pitchFamily="34" charset="0"/>
              <a:buChar char="•"/>
            </a:pPr>
            <a:r>
              <a:rPr lang="en-US" sz="2200" dirty="0">
                <a:latin typeface="Calibri" panose="020F0502020204030204" pitchFamily="34" charset="0"/>
              </a:rPr>
              <a:t>R</a:t>
            </a:r>
            <a:r>
              <a:rPr lang="en-US" sz="2200" b="0" i="0" u="none" strike="noStrike" baseline="0" dirty="0">
                <a:latin typeface="Calibri" panose="020F0502020204030204" pitchFamily="34" charset="0"/>
              </a:rPr>
              <a:t>ich source of taurine and cysteine, important neurotransmitters, in brain and retina. </a:t>
            </a:r>
          </a:p>
          <a:p>
            <a:pPr>
              <a:spcBef>
                <a:spcPts val="600"/>
              </a:spcBef>
            </a:pPr>
            <a:r>
              <a:rPr lang="en-IN" sz="2200" b="1" i="0" u="none" strike="noStrike" baseline="0" dirty="0">
                <a:latin typeface="Calibri" panose="020F0502020204030204" pitchFamily="34" charset="0"/>
              </a:rPr>
              <a:t>Carbohydrates </a:t>
            </a:r>
            <a:endParaRPr lang="en-IN" sz="22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Lactose is the main carbohydrate in breastmilk and is an important source of energy.</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The lactose content in breastmilk is higher than other animal milk. </a:t>
            </a:r>
          </a:p>
          <a:p>
            <a:pPr>
              <a:spcBef>
                <a:spcPts val="600"/>
              </a:spcBef>
            </a:pPr>
            <a:r>
              <a:rPr lang="en-IN" sz="2200" b="1" i="0" u="none" strike="noStrike" baseline="0" dirty="0">
                <a:latin typeface="Calibri" panose="020F0502020204030204" pitchFamily="34" charset="0"/>
              </a:rPr>
              <a:t>Fats </a:t>
            </a:r>
            <a:endParaRPr lang="en-IN" sz="2200" b="0" i="0" u="none" strike="noStrike" baseline="0" dirty="0">
              <a:latin typeface="Calibri" panose="020F0502020204030204" pitchFamily="34" charset="0"/>
            </a:endParaRPr>
          </a:p>
          <a:p>
            <a:pPr marL="342900" indent="-342900" algn="l">
              <a:spcBef>
                <a:spcPts val="600"/>
              </a:spcBef>
              <a:buFont typeface="Arial" panose="020B0604020202020204" pitchFamily="34" charset="0"/>
              <a:buChar char="•"/>
            </a:pPr>
            <a:r>
              <a:rPr lang="en-US" sz="2200" b="0" i="0" u="none" strike="noStrike" baseline="0" dirty="0">
                <a:latin typeface="Calibri" panose="020F0502020204030204" pitchFamily="34" charset="0"/>
              </a:rPr>
              <a:t>Rich in long chain fatty acids including essential fatty acids and medium chain triglycerides. </a:t>
            </a:r>
          </a:p>
          <a:p>
            <a:pPr marL="342900" indent="-342900" algn="l">
              <a:spcBef>
                <a:spcPts val="600"/>
              </a:spcBef>
              <a:buFont typeface="Arial" panose="020B0604020202020204" pitchFamily="34" charset="0"/>
              <a:buChar char="•"/>
            </a:pPr>
            <a:r>
              <a:rPr lang="en-US" sz="2200" b="0" i="0" u="none" strike="noStrike" baseline="0" dirty="0">
                <a:latin typeface="Calibri" panose="020F0502020204030204" pitchFamily="34" charset="0"/>
              </a:rPr>
              <a:t>Long chain fatty acids (e.g., docosahexaenoic acid) present in human milk may influence brain structure and function. </a:t>
            </a:r>
            <a:endParaRPr lang="en-GB" sz="2200" dirty="0">
              <a:latin typeface="Calibri" panose="020F0502020204030204" pitchFamily="34" charset="0"/>
            </a:endParaRPr>
          </a:p>
          <a:p>
            <a:pPr marL="342900" indent="-342900" algn="l">
              <a:spcBef>
                <a:spcPts val="600"/>
              </a:spcBef>
              <a:buFont typeface="Arial" panose="020B0604020202020204" pitchFamily="34" charset="0"/>
              <a:buChar char="•"/>
            </a:pPr>
            <a:r>
              <a:rPr lang="en-US" sz="2200" b="0" i="0" u="none" strike="noStrike" baseline="0" dirty="0">
                <a:latin typeface="Calibri" panose="020F0502020204030204" pitchFamily="34" charset="0"/>
              </a:rPr>
              <a:t>Fat in human milk is better absorbed than in cow’s milk. </a:t>
            </a:r>
            <a:endParaRPr lang="en-IN" sz="2200" dirty="0"/>
          </a:p>
        </p:txBody>
      </p:sp>
      <p:sp>
        <p:nvSpPr>
          <p:cNvPr id="3" name="TextBox 2">
            <a:extLst>
              <a:ext uri="{FF2B5EF4-FFF2-40B4-BE49-F238E27FC236}">
                <a16:creationId xmlns:a16="http://schemas.microsoft.com/office/drawing/2014/main" id="{A3DC4682-6C00-9BEA-651C-822660E22D73}"/>
              </a:ext>
            </a:extLst>
          </p:cNvPr>
          <p:cNvSpPr txBox="1"/>
          <p:nvPr/>
        </p:nvSpPr>
        <p:spPr>
          <a:xfrm>
            <a:off x="484935" y="363200"/>
            <a:ext cx="10809026"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HUMAN BREASTMILK </a:t>
            </a:r>
          </a:p>
        </p:txBody>
      </p:sp>
    </p:spTree>
    <p:extLst>
      <p:ext uri="{BB962C8B-B14F-4D97-AF65-F5344CB8AC3E}">
        <p14:creationId xmlns:p14="http://schemas.microsoft.com/office/powerpoint/2010/main" val="3021742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B6C104-3DB8-0204-5107-584290B892B4}"/>
              </a:ext>
            </a:extLst>
          </p:cNvPr>
          <p:cNvPicPr>
            <a:picLocks noChangeAspect="1"/>
          </p:cNvPicPr>
          <p:nvPr/>
        </p:nvPicPr>
        <p:blipFill>
          <a:blip r:embed="rId2"/>
          <a:stretch>
            <a:fillRect/>
          </a:stretch>
        </p:blipFill>
        <p:spPr>
          <a:xfrm>
            <a:off x="993640" y="1523669"/>
            <a:ext cx="10204719" cy="4462285"/>
          </a:xfrm>
          <a:prstGeom prst="rect">
            <a:avLst/>
          </a:prstGeom>
        </p:spPr>
      </p:pic>
      <p:sp>
        <p:nvSpPr>
          <p:cNvPr id="3" name="TextBox 2">
            <a:extLst>
              <a:ext uri="{FF2B5EF4-FFF2-40B4-BE49-F238E27FC236}">
                <a16:creationId xmlns:a16="http://schemas.microsoft.com/office/drawing/2014/main" id="{EA78AEBF-300E-6D50-61F6-2301923B3C0F}"/>
              </a:ext>
            </a:extLst>
          </p:cNvPr>
          <p:cNvSpPr txBox="1"/>
          <p:nvPr/>
        </p:nvSpPr>
        <p:spPr>
          <a:xfrm>
            <a:off x="405177" y="440969"/>
            <a:ext cx="10911572"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Composition of Breastmilk </a:t>
            </a:r>
          </a:p>
        </p:txBody>
      </p:sp>
    </p:spTree>
    <p:extLst>
      <p:ext uri="{BB962C8B-B14F-4D97-AF65-F5344CB8AC3E}">
        <p14:creationId xmlns:p14="http://schemas.microsoft.com/office/powerpoint/2010/main" val="2222320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D08B84-450B-ADDD-5050-45CE6E421959}"/>
              </a:ext>
            </a:extLst>
          </p:cNvPr>
          <p:cNvSpPr txBox="1"/>
          <p:nvPr/>
        </p:nvSpPr>
        <p:spPr>
          <a:xfrm>
            <a:off x="399259" y="446091"/>
            <a:ext cx="10852510" cy="3785652"/>
          </a:xfrm>
          <a:prstGeom prst="rect">
            <a:avLst/>
          </a:prstGeom>
          <a:noFill/>
        </p:spPr>
        <p:txBody>
          <a:bodyPr wrap="square">
            <a:spAutoFit/>
          </a:bodyPr>
          <a:lstStyle/>
          <a:p>
            <a:r>
              <a:rPr lang="en-IN" sz="2400" b="1" i="0" u="none" strike="noStrike" baseline="0" dirty="0">
                <a:latin typeface="Calibri" panose="020F0502020204030204" pitchFamily="34" charset="0"/>
              </a:rPr>
              <a:t>Vitamins and Minerals </a:t>
            </a:r>
            <a:endParaRPr lang="en-IN" sz="2400" b="0" i="0" u="none" strike="noStrike" baseline="0" dirty="0">
              <a:latin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Breastmilk contains all vitamins and minerals needed for the baby except vitamin D and K.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Calcium and phosphorus are also present in 2:1 ratio, which is ideal for their absorption. </a:t>
            </a:r>
          </a:p>
          <a:p>
            <a:pPr algn="just"/>
            <a:endParaRPr lang="en-US" sz="2400" b="0" i="0" u="none" strike="noStrike" baseline="0" dirty="0">
              <a:latin typeface="Calibri" panose="020F0502020204030204" pitchFamily="34" charset="0"/>
            </a:endParaRPr>
          </a:p>
          <a:p>
            <a:r>
              <a:rPr lang="en-IN" sz="2400" b="1" i="0" u="none" strike="noStrike" baseline="0" dirty="0">
                <a:latin typeface="Calibri" panose="020F0502020204030204" pitchFamily="34" charset="0"/>
              </a:rPr>
              <a:t>Others </a:t>
            </a:r>
            <a:endParaRPr lang="en-IN" sz="2400" b="0" i="0" u="none" strike="noStrike" baseline="0" dirty="0">
              <a:latin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Bile salt-stimulated lipase facilitates the complete digestion of fat once the milk has reached the small intestine.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Epidermal growth factor stimulates maturation of the infant’s intestine. </a:t>
            </a:r>
            <a:endParaRPr lang="en-IN" sz="2400" dirty="0"/>
          </a:p>
        </p:txBody>
      </p:sp>
    </p:spTree>
    <p:extLst>
      <p:ext uri="{BB962C8B-B14F-4D97-AF65-F5344CB8AC3E}">
        <p14:creationId xmlns:p14="http://schemas.microsoft.com/office/powerpoint/2010/main" val="3670393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A6A7E3-878E-159A-C1D5-2DEED685AB73}"/>
              </a:ext>
            </a:extLst>
          </p:cNvPr>
          <p:cNvSpPr txBox="1"/>
          <p:nvPr/>
        </p:nvSpPr>
        <p:spPr>
          <a:xfrm>
            <a:off x="375941" y="1228397"/>
            <a:ext cx="10934798" cy="3801041"/>
          </a:xfrm>
          <a:prstGeom prst="rect">
            <a:avLst/>
          </a:prstGeom>
          <a:noFill/>
        </p:spPr>
        <p:txBody>
          <a:bodyPr wrap="square">
            <a:spAutoFit/>
          </a:bodyPr>
          <a:lstStyle/>
          <a:p>
            <a:pPr algn="just">
              <a:spcBef>
                <a:spcPts val="600"/>
              </a:spcBef>
            </a:pPr>
            <a:r>
              <a:rPr lang="en-US" sz="2400" b="1" i="0" u="none" strike="noStrike" baseline="0" dirty="0">
                <a:latin typeface="Calibri" panose="020F0502020204030204" pitchFamily="34" charset="0"/>
              </a:rPr>
              <a:t>Composition of Breastmilk </a:t>
            </a:r>
          </a:p>
          <a:p>
            <a:pPr marL="342900" indent="-342900" algn="just">
              <a:spcBef>
                <a:spcPts val="600"/>
              </a:spcBef>
              <a:buAutoNum type="arabicPeriod"/>
            </a:pPr>
            <a:r>
              <a:rPr lang="en-US" sz="2400" b="0" i="0" u="none" strike="noStrike" baseline="0" dirty="0">
                <a:latin typeface="Calibri" panose="020F0502020204030204" pitchFamily="34" charset="0"/>
              </a:rPr>
              <a:t>Breastmilk is tailored to suit the nutritional requirement of the baby and provides wholesome nutrition to the baby. </a:t>
            </a:r>
          </a:p>
          <a:p>
            <a:pPr marL="342900" indent="-342900" algn="just">
              <a:spcBef>
                <a:spcPts val="600"/>
              </a:spcBef>
              <a:buAutoNum type="arabicPeriod"/>
            </a:pPr>
            <a:r>
              <a:rPr lang="en-US" sz="2400" b="0" i="0" u="none" strike="noStrike" baseline="0" dirty="0">
                <a:latin typeface="Calibri" panose="020F0502020204030204" pitchFamily="34" charset="0"/>
              </a:rPr>
              <a:t>Colostrum is the milk produced in first 2–3 days after delivery and is rich in anti-infective factors. It is the first vaccination for the baby. </a:t>
            </a:r>
          </a:p>
          <a:p>
            <a:pPr marL="342900" indent="-342900" algn="just">
              <a:spcBef>
                <a:spcPts val="600"/>
              </a:spcBef>
              <a:buAutoNum type="arabicPeriod"/>
            </a:pPr>
            <a:r>
              <a:rPr lang="en-US" sz="2400" b="0" i="0" u="none" strike="noStrike" baseline="0" dirty="0">
                <a:latin typeface="Calibri" panose="020F0502020204030204" pitchFamily="34" charset="0"/>
              </a:rPr>
              <a:t>Baby must get the hindmilk to have good weight gain. </a:t>
            </a:r>
          </a:p>
          <a:p>
            <a:pPr marL="342900" indent="-342900" algn="just">
              <a:spcBef>
                <a:spcPts val="600"/>
              </a:spcBef>
              <a:buAutoNum type="arabicPeriod"/>
            </a:pPr>
            <a:r>
              <a:rPr lang="en-US" sz="2400" b="0" i="0" u="none" strike="noStrike" baseline="0" dirty="0">
                <a:latin typeface="Calibri" panose="020F0502020204030204" pitchFamily="34" charset="0"/>
              </a:rPr>
              <a:t>Breastmilk is easy to digest for the baby. </a:t>
            </a:r>
          </a:p>
          <a:p>
            <a:pPr marL="342900" indent="-342900" algn="just">
              <a:spcBef>
                <a:spcPts val="600"/>
              </a:spcBef>
              <a:buAutoNum type="arabicPeriod"/>
            </a:pPr>
            <a:r>
              <a:rPr lang="en-US" sz="2400" b="0" i="0" u="none" strike="noStrike" baseline="0" dirty="0">
                <a:latin typeface="Calibri" panose="020F0502020204030204" pitchFamily="34" charset="0"/>
              </a:rPr>
              <a:t>Breastmilk contains essential amino acids and long chain polyunsaturated fatty acids for the development of brain </a:t>
            </a:r>
            <a:endParaRPr lang="en-IN" sz="2400" dirty="0"/>
          </a:p>
        </p:txBody>
      </p:sp>
      <p:sp>
        <p:nvSpPr>
          <p:cNvPr id="3" name="TextBox 2">
            <a:extLst>
              <a:ext uri="{FF2B5EF4-FFF2-40B4-BE49-F238E27FC236}">
                <a16:creationId xmlns:a16="http://schemas.microsoft.com/office/drawing/2014/main" id="{F590F14B-C858-815A-95CE-F8505F636004}"/>
              </a:ext>
            </a:extLst>
          </p:cNvPr>
          <p:cNvSpPr txBox="1"/>
          <p:nvPr/>
        </p:nvSpPr>
        <p:spPr>
          <a:xfrm>
            <a:off x="501713" y="374951"/>
            <a:ext cx="10809026" cy="646331"/>
          </a:xfrm>
          <a:prstGeom prst="rect">
            <a:avLst/>
          </a:prstGeom>
          <a:noFill/>
        </p:spPr>
        <p:txBody>
          <a:bodyPr wrap="square">
            <a:spAutoFit/>
          </a:bodyPr>
          <a:lstStyle/>
          <a:p>
            <a:r>
              <a:rPr lang="en-US" sz="3600" b="1" dirty="0">
                <a:solidFill>
                  <a:srgbClr val="FF000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986191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A010FC-3739-D54F-F600-3FB0C29EE4CA}"/>
              </a:ext>
            </a:extLst>
          </p:cNvPr>
          <p:cNvSpPr txBox="1"/>
          <p:nvPr/>
        </p:nvSpPr>
        <p:spPr>
          <a:xfrm>
            <a:off x="402672" y="363172"/>
            <a:ext cx="10846965"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Advantages of Breastfeeding </a:t>
            </a:r>
          </a:p>
        </p:txBody>
      </p:sp>
      <p:sp>
        <p:nvSpPr>
          <p:cNvPr id="6" name="TextBox 5">
            <a:extLst>
              <a:ext uri="{FF2B5EF4-FFF2-40B4-BE49-F238E27FC236}">
                <a16:creationId xmlns:a16="http://schemas.microsoft.com/office/drawing/2014/main" id="{0F65FEA9-572C-31DF-057C-AD13840FD049}"/>
              </a:ext>
            </a:extLst>
          </p:cNvPr>
          <p:cNvSpPr txBox="1"/>
          <p:nvPr/>
        </p:nvSpPr>
        <p:spPr>
          <a:xfrm>
            <a:off x="402672" y="1199472"/>
            <a:ext cx="10846964" cy="5139869"/>
          </a:xfrm>
          <a:prstGeom prst="rect">
            <a:avLst/>
          </a:prstGeom>
          <a:noFill/>
        </p:spPr>
        <p:txBody>
          <a:bodyPr wrap="square">
            <a:spAutoFit/>
          </a:bodyPr>
          <a:lstStyle/>
          <a:p>
            <a:pPr>
              <a:spcBef>
                <a:spcPts val="600"/>
              </a:spcBef>
            </a:pPr>
            <a:r>
              <a:rPr lang="en-IN" sz="2400" b="1" i="0" u="none" strike="noStrike" baseline="0" dirty="0">
                <a:latin typeface="Calibri" panose="020F0502020204030204" pitchFamily="34" charset="0"/>
              </a:rPr>
              <a:t>BENEFITS TO THE BABY </a:t>
            </a:r>
            <a:endParaRPr lang="en-IN" sz="2400" b="0" i="0" u="none" strike="noStrike" baseline="0" dirty="0">
              <a:latin typeface="Calibri" panose="020F0502020204030204" pitchFamily="34" charset="0"/>
            </a:endParaRPr>
          </a:p>
          <a:p>
            <a:pPr>
              <a:spcBef>
                <a:spcPts val="600"/>
              </a:spcBef>
            </a:pPr>
            <a:r>
              <a:rPr lang="en-IN" sz="2400" b="1" i="0" u="none" strike="noStrike" baseline="0" dirty="0">
                <a:latin typeface="Calibri" panose="020F0502020204030204" pitchFamily="34" charset="0"/>
              </a:rPr>
              <a:t>Right Nutrients </a:t>
            </a:r>
            <a:endParaRPr lang="en-IN" sz="2400" b="0" i="0" u="none" strike="noStrike" baseline="0" dirty="0">
              <a:latin typeface="Calibri" panose="020F0502020204030204" pitchFamily="34" charset="0"/>
            </a:endParaRPr>
          </a:p>
          <a:p>
            <a:pPr marL="342900" indent="-342900">
              <a:spcBef>
                <a:spcPts val="600"/>
              </a:spcBef>
              <a:buFont typeface="Arial" panose="020B0604020202020204" pitchFamily="34" charset="0"/>
              <a:buChar char="•"/>
            </a:pPr>
            <a:r>
              <a:rPr lang="en-US" sz="2400" b="0" i="0" u="none" strike="noStrike" baseline="0" dirty="0">
                <a:latin typeface="Calibri" panose="020F0502020204030204" pitchFamily="34" charset="0"/>
              </a:rPr>
              <a:t>Contains the right nutrients (proteins, carbohydrates, fats, vitamins, and minerals) in right amount. </a:t>
            </a:r>
            <a:endParaRPr lang="en-US" sz="2400" dirty="0">
              <a:latin typeface="Calibri" panose="020F0502020204030204" pitchFamily="34" charset="0"/>
            </a:endParaRPr>
          </a:p>
          <a:p>
            <a:pPr marL="342900" indent="-342900">
              <a:spcBef>
                <a:spcPts val="600"/>
              </a:spcBef>
              <a:buFont typeface="Arial" panose="020B0604020202020204" pitchFamily="34" charset="0"/>
              <a:buChar char="•"/>
            </a:pPr>
            <a:r>
              <a:rPr lang="en-US" sz="2400" b="0" i="0" u="none" strike="noStrike" baseline="0" dirty="0">
                <a:latin typeface="Calibri" panose="020F0502020204030204" pitchFamily="34" charset="0"/>
              </a:rPr>
              <a:t>Nutrients in breastmilk are better absorbed, especially iron. </a:t>
            </a:r>
          </a:p>
          <a:p>
            <a:pPr>
              <a:spcBef>
                <a:spcPts val="600"/>
              </a:spcBef>
            </a:pPr>
            <a:r>
              <a:rPr lang="en-IN" sz="2400" b="1" i="0" u="none" strike="noStrike" baseline="0" dirty="0">
                <a:latin typeface="Calibri" panose="020F0502020204030204" pitchFamily="34" charset="0"/>
              </a:rPr>
              <a:t>Protection from Infections </a:t>
            </a:r>
            <a:endParaRPr lang="en-IN"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It has anti-infective factors and growth factors like </a:t>
            </a:r>
            <a:r>
              <a:rPr lang="en-US" sz="2400" b="0" i="1" u="none" strike="noStrike" baseline="0" dirty="0">
                <a:latin typeface="Calibri" panose="020F0502020204030204" pitchFamily="34" charset="0"/>
              </a:rPr>
              <a:t>Lactobacillus </a:t>
            </a:r>
            <a:r>
              <a:rPr lang="en-US" sz="2400" b="0" i="1" u="none" strike="noStrike" baseline="0" dirty="0" err="1">
                <a:latin typeface="Calibri" panose="020F0502020204030204" pitchFamily="34" charset="0"/>
              </a:rPr>
              <a:t>bifidus</a:t>
            </a:r>
            <a:r>
              <a:rPr lang="en-US" sz="2400" b="0" i="1" u="none" strike="noStrike" baseline="0" dirty="0">
                <a:latin typeface="Calibri" panose="020F0502020204030204" pitchFamily="34" charset="0"/>
              </a:rPr>
              <a:t> </a:t>
            </a:r>
            <a:endParaRPr lang="en-US"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Infants who are breastfed are 15 times less likely to die from pneumonia and 11 times less likely to die from diarrhea. </a:t>
            </a:r>
          </a:p>
          <a:p>
            <a:pPr>
              <a:spcBef>
                <a:spcPts val="600"/>
              </a:spcBef>
            </a:pPr>
            <a:r>
              <a:rPr lang="en-IN" sz="2400" b="1" i="0" u="none" strike="noStrike" baseline="0" dirty="0">
                <a:latin typeface="Calibri" panose="020F0502020204030204" pitchFamily="34" charset="0"/>
              </a:rPr>
              <a:t>Intelligence </a:t>
            </a:r>
            <a:endParaRPr lang="en-IN"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Studies show improved scores of cognitive function on average 8 points higher among children who were breastfed compared with those who were formula fed.</a:t>
            </a:r>
            <a:endParaRPr lang="en-IN" sz="2400" dirty="0"/>
          </a:p>
        </p:txBody>
      </p:sp>
    </p:spTree>
    <p:extLst>
      <p:ext uri="{BB962C8B-B14F-4D97-AF65-F5344CB8AC3E}">
        <p14:creationId xmlns:p14="http://schemas.microsoft.com/office/powerpoint/2010/main" val="2054789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9A9B95-5EA5-EF2B-EE8B-025671A181DF}"/>
              </a:ext>
            </a:extLst>
          </p:cNvPr>
          <p:cNvPicPr>
            <a:picLocks noChangeAspect="1"/>
          </p:cNvPicPr>
          <p:nvPr/>
        </p:nvPicPr>
        <p:blipFill>
          <a:blip r:embed="rId2"/>
          <a:stretch>
            <a:fillRect/>
          </a:stretch>
        </p:blipFill>
        <p:spPr>
          <a:xfrm>
            <a:off x="455174" y="1214233"/>
            <a:ext cx="10796596" cy="4429534"/>
          </a:xfrm>
          <a:prstGeom prst="rect">
            <a:avLst/>
          </a:prstGeom>
        </p:spPr>
      </p:pic>
    </p:spTree>
    <p:extLst>
      <p:ext uri="{BB962C8B-B14F-4D97-AF65-F5344CB8AC3E}">
        <p14:creationId xmlns:p14="http://schemas.microsoft.com/office/powerpoint/2010/main" val="116178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BDFBA6-65DF-AA28-DF89-CAEBFE8D82AF}"/>
              </a:ext>
            </a:extLst>
          </p:cNvPr>
          <p:cNvSpPr txBox="1"/>
          <p:nvPr/>
        </p:nvSpPr>
        <p:spPr>
          <a:xfrm>
            <a:off x="385193" y="1290389"/>
            <a:ext cx="8510833" cy="4478149"/>
          </a:xfrm>
          <a:prstGeom prst="rect">
            <a:avLst/>
          </a:prstGeom>
          <a:noFill/>
        </p:spPr>
        <p:txBody>
          <a:bodyPr wrap="square">
            <a:spAutoFit/>
          </a:bodyPr>
          <a:lstStyle/>
          <a:p>
            <a:pPr>
              <a:spcBef>
                <a:spcPts val="600"/>
              </a:spcBef>
            </a:pPr>
            <a:r>
              <a:rPr lang="en-IN" sz="2400" b="0" i="0" u="none" strike="noStrike" baseline="0" dirty="0">
                <a:latin typeface="Calibri" panose="020F0502020204030204" pitchFamily="34" charset="0"/>
              </a:rPr>
              <a:t>1. </a:t>
            </a:r>
            <a:r>
              <a:rPr lang="en-IN" sz="2400" b="0" i="1" u="none" strike="noStrike" baseline="0" dirty="0">
                <a:latin typeface="Calibri" panose="020F0502020204030204" pitchFamily="34" charset="0"/>
              </a:rPr>
              <a:t>Immunoglobulins: </a:t>
            </a:r>
            <a:r>
              <a:rPr lang="en-IN" sz="2400" b="0" i="0" u="none" strike="noStrike" baseline="0" dirty="0">
                <a:latin typeface="Calibri" panose="020F0502020204030204" pitchFamily="34" charset="0"/>
              </a:rPr>
              <a:t>IgA, IgG, and IgM </a:t>
            </a:r>
          </a:p>
          <a:p>
            <a:pPr>
              <a:spcBef>
                <a:spcPts val="600"/>
              </a:spcBef>
            </a:pPr>
            <a:r>
              <a:rPr lang="en-IN" sz="2400" b="0" i="0" u="none" strike="noStrike" baseline="0" dirty="0">
                <a:latin typeface="Calibri" panose="020F0502020204030204" pitchFamily="34" charset="0"/>
              </a:rPr>
              <a:t>2. </a:t>
            </a:r>
            <a:r>
              <a:rPr lang="en-IN" sz="2400" b="0" i="1" u="none" strike="noStrike" baseline="0" dirty="0">
                <a:latin typeface="Calibri" panose="020F0502020204030204" pitchFamily="34" charset="0"/>
              </a:rPr>
              <a:t>Cells: </a:t>
            </a:r>
            <a:r>
              <a:rPr lang="en-IN" sz="2400" b="0" i="0" u="none" strike="noStrike" baseline="0" dirty="0">
                <a:latin typeface="Calibri" panose="020F0502020204030204" pitchFamily="34" charset="0"/>
              </a:rPr>
              <a:t>Macrophages and lymphocytes </a:t>
            </a:r>
          </a:p>
          <a:p>
            <a:pPr>
              <a:spcBef>
                <a:spcPts val="600"/>
              </a:spcBef>
            </a:pPr>
            <a:r>
              <a:rPr lang="en-IN" sz="2400" b="0" i="0" u="none" strike="noStrike" baseline="0" dirty="0">
                <a:latin typeface="Calibri" panose="020F0502020204030204" pitchFamily="34" charset="0"/>
              </a:rPr>
              <a:t>3. </a:t>
            </a:r>
            <a:r>
              <a:rPr lang="en-IN" sz="2400" b="0" i="1" u="none" strike="noStrike" baseline="0" dirty="0">
                <a:latin typeface="Calibri" panose="020F0502020204030204" pitchFamily="34" charset="0"/>
              </a:rPr>
              <a:t>Complements: </a:t>
            </a:r>
            <a:r>
              <a:rPr lang="en-IN" sz="2400" b="0" i="0" u="none" strike="noStrike" baseline="0" dirty="0">
                <a:latin typeface="Calibri" panose="020F0502020204030204" pitchFamily="34" charset="0"/>
              </a:rPr>
              <a:t>C3 and C4 </a:t>
            </a:r>
          </a:p>
          <a:p>
            <a:pPr>
              <a:spcBef>
                <a:spcPts val="600"/>
              </a:spcBef>
            </a:pPr>
            <a:r>
              <a:rPr lang="en-IN" sz="2400" b="0" i="0" u="none" strike="noStrike" baseline="0" dirty="0">
                <a:latin typeface="Calibri" panose="020F0502020204030204" pitchFamily="34" charset="0"/>
              </a:rPr>
              <a:t>4. Lysozymes </a:t>
            </a:r>
          </a:p>
          <a:p>
            <a:pPr>
              <a:spcBef>
                <a:spcPts val="600"/>
              </a:spcBef>
            </a:pPr>
            <a:r>
              <a:rPr lang="en-IN" sz="2400" b="0" i="0" u="none" strike="noStrike" baseline="0" dirty="0">
                <a:latin typeface="Calibri" panose="020F0502020204030204" pitchFamily="34" charset="0"/>
              </a:rPr>
              <a:t>5. </a:t>
            </a:r>
            <a:r>
              <a:rPr lang="en-IN" sz="2400" b="0" i="0" u="none" strike="noStrike" baseline="0" dirty="0" err="1">
                <a:latin typeface="Calibri" panose="020F0502020204030204" pitchFamily="34" charset="0"/>
              </a:rPr>
              <a:t>Lactoperoxidase</a:t>
            </a:r>
            <a:r>
              <a:rPr lang="en-IN" sz="2400" b="0" i="0" u="none" strike="noStrike" baseline="0" dirty="0">
                <a:latin typeface="Calibri" panose="020F0502020204030204" pitchFamily="34" charset="0"/>
              </a:rPr>
              <a:t> </a:t>
            </a:r>
          </a:p>
          <a:p>
            <a:pPr>
              <a:spcBef>
                <a:spcPts val="600"/>
              </a:spcBef>
            </a:pPr>
            <a:r>
              <a:rPr lang="en-IN" sz="2400" b="0" i="0" u="none" strike="noStrike" baseline="0" dirty="0">
                <a:latin typeface="Calibri" panose="020F0502020204030204" pitchFamily="34" charset="0"/>
              </a:rPr>
              <a:t>6. Lipids (antiviral and </a:t>
            </a:r>
            <a:r>
              <a:rPr lang="en-IN" sz="2400" b="0" i="0" u="none" strike="noStrike" baseline="0" dirty="0" err="1">
                <a:latin typeface="Calibri" panose="020F0502020204030204" pitchFamily="34" charset="0"/>
              </a:rPr>
              <a:t>antistaphylococcal</a:t>
            </a:r>
            <a:r>
              <a:rPr lang="en-IN" sz="2400" b="0" i="0" u="none" strike="noStrike" baseline="0" dirty="0">
                <a:latin typeface="Calibri" panose="020F0502020204030204" pitchFamily="34" charset="0"/>
              </a:rPr>
              <a:t>) </a:t>
            </a:r>
          </a:p>
          <a:p>
            <a:pPr>
              <a:spcBef>
                <a:spcPts val="600"/>
              </a:spcBef>
            </a:pPr>
            <a:r>
              <a:rPr lang="en-IN" sz="2400" b="0" i="0" u="none" strike="noStrike" baseline="0" dirty="0">
                <a:latin typeface="Calibri" panose="020F0502020204030204" pitchFamily="34" charset="0"/>
              </a:rPr>
              <a:t>7. </a:t>
            </a:r>
            <a:r>
              <a:rPr lang="en-IN" sz="2400" b="0" i="1" u="none" strike="noStrike" baseline="0" dirty="0">
                <a:latin typeface="Calibri" panose="020F0502020204030204" pitchFamily="34" charset="0"/>
              </a:rPr>
              <a:t>Iron-binding proteins: </a:t>
            </a:r>
            <a:r>
              <a:rPr lang="en-IN" sz="2400" b="0" i="0" u="none" strike="noStrike" baseline="0" dirty="0">
                <a:latin typeface="Calibri" panose="020F0502020204030204" pitchFamily="34" charset="0"/>
              </a:rPr>
              <a:t>Lactoferrin </a:t>
            </a:r>
          </a:p>
          <a:p>
            <a:pPr>
              <a:spcBef>
                <a:spcPts val="600"/>
              </a:spcBef>
            </a:pPr>
            <a:r>
              <a:rPr lang="en-IN" sz="2400" b="0" i="0" u="none" strike="noStrike" baseline="0" dirty="0">
                <a:latin typeface="Calibri" panose="020F0502020204030204" pitchFamily="34" charset="0"/>
              </a:rPr>
              <a:t>8. Bile salt-stimulated lipase (antiprotozoal) </a:t>
            </a:r>
          </a:p>
          <a:p>
            <a:pPr>
              <a:spcBef>
                <a:spcPts val="600"/>
              </a:spcBef>
            </a:pPr>
            <a:r>
              <a:rPr lang="en-IN" sz="2400" b="0" i="0" u="none" strike="noStrike" baseline="0" dirty="0">
                <a:latin typeface="Calibri" panose="020F0502020204030204" pitchFamily="34" charset="0"/>
              </a:rPr>
              <a:t>9. Interferon </a:t>
            </a:r>
          </a:p>
          <a:p>
            <a:pPr>
              <a:spcBef>
                <a:spcPts val="600"/>
              </a:spcBef>
            </a:pPr>
            <a:r>
              <a:rPr lang="en-IN" sz="2400" b="0" i="0" u="none" strike="noStrike" baseline="0" dirty="0">
                <a:latin typeface="Calibri" panose="020F0502020204030204" pitchFamily="34" charset="0"/>
              </a:rPr>
              <a:t>10. Growth factor for </a:t>
            </a:r>
            <a:r>
              <a:rPr lang="en-IN" sz="2400" b="0" i="1" u="none" strike="noStrike" baseline="0" dirty="0">
                <a:latin typeface="Calibri" panose="020F0502020204030204" pitchFamily="34" charset="0"/>
              </a:rPr>
              <a:t>Lactobacillus </a:t>
            </a:r>
            <a:r>
              <a:rPr lang="en-IN" sz="2400" b="0" i="1" u="none" strike="noStrike" baseline="0" dirty="0" err="1">
                <a:latin typeface="Calibri" panose="020F0502020204030204" pitchFamily="34" charset="0"/>
              </a:rPr>
              <a:t>bifidus</a:t>
            </a:r>
            <a:endParaRPr lang="en-IN" sz="2400" b="0" i="1" u="none" strike="noStrike" baseline="0" dirty="0">
              <a:latin typeface="Calibri" panose="020F0502020204030204" pitchFamily="34" charset="0"/>
            </a:endParaRPr>
          </a:p>
        </p:txBody>
      </p:sp>
      <p:sp>
        <p:nvSpPr>
          <p:cNvPr id="5" name="TextBox 4">
            <a:extLst>
              <a:ext uri="{FF2B5EF4-FFF2-40B4-BE49-F238E27FC236}">
                <a16:creationId xmlns:a16="http://schemas.microsoft.com/office/drawing/2014/main" id="{1BA1E063-8862-3A36-789E-6D538B85B746}"/>
              </a:ext>
            </a:extLst>
          </p:cNvPr>
          <p:cNvSpPr txBox="1"/>
          <p:nvPr/>
        </p:nvSpPr>
        <p:spPr>
          <a:xfrm>
            <a:off x="302003" y="414689"/>
            <a:ext cx="11014745"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Anti-infective factors in human milk</a:t>
            </a:r>
          </a:p>
        </p:txBody>
      </p:sp>
    </p:spTree>
    <p:extLst>
      <p:ext uri="{BB962C8B-B14F-4D97-AF65-F5344CB8AC3E}">
        <p14:creationId xmlns:p14="http://schemas.microsoft.com/office/powerpoint/2010/main" val="3754688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D2C77D-3EE2-5F79-ED08-4BFB2B6D821A}"/>
              </a:ext>
            </a:extLst>
          </p:cNvPr>
          <p:cNvSpPr txBox="1"/>
          <p:nvPr/>
        </p:nvSpPr>
        <p:spPr>
          <a:xfrm>
            <a:off x="341817" y="489872"/>
            <a:ext cx="10894454" cy="5216813"/>
          </a:xfrm>
          <a:prstGeom prst="rect">
            <a:avLst/>
          </a:prstGeom>
          <a:noFill/>
        </p:spPr>
        <p:txBody>
          <a:bodyPr wrap="square">
            <a:spAutoFit/>
          </a:bodyPr>
          <a:lstStyle/>
          <a:p>
            <a:pPr>
              <a:spcBef>
                <a:spcPts val="600"/>
              </a:spcBef>
            </a:pPr>
            <a:r>
              <a:rPr lang="en-IN" sz="2400" b="1" i="0" u="none" strike="noStrike" baseline="0" dirty="0">
                <a:latin typeface="Calibri" panose="020F0502020204030204" pitchFamily="34" charset="0"/>
              </a:rPr>
              <a:t>Economic Benefits </a:t>
            </a:r>
            <a:endParaRPr lang="en-IN"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Cheaper than animal or powdered milk. All it costs is the extra food needed by the lactating mother. </a:t>
            </a:r>
          </a:p>
          <a:p>
            <a:pPr>
              <a:spcBef>
                <a:spcPts val="600"/>
              </a:spcBef>
            </a:pPr>
            <a:r>
              <a:rPr lang="en-IN" sz="2400" b="1" i="0" u="none" strike="noStrike" baseline="0" dirty="0">
                <a:latin typeface="Calibri" panose="020F0502020204030204" pitchFamily="34" charset="0"/>
              </a:rPr>
              <a:t>Psychological Benefits </a:t>
            </a:r>
            <a:endParaRPr lang="en-IN"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Helps form a close, loving relationship (bonding) between the mother and the baby. </a:t>
            </a:r>
          </a:p>
          <a:p>
            <a:pPr marL="342900" indent="-342900" algn="just">
              <a:spcBef>
                <a:spcPts val="600"/>
              </a:spcBef>
              <a:buFont typeface="Arial" panose="020B0604020202020204" pitchFamily="34" charset="0"/>
              <a:buChar char="•"/>
            </a:pPr>
            <a:r>
              <a:rPr lang="en-US" sz="2400" dirty="0">
                <a:latin typeface="Calibri" panose="020F0502020204030204" pitchFamily="34" charset="0"/>
              </a:rPr>
              <a:t>B</a:t>
            </a:r>
            <a:r>
              <a:rPr lang="en-US" sz="2400" b="0" i="0" u="none" strike="noStrike" baseline="0" dirty="0">
                <a:latin typeface="Calibri" panose="020F0502020204030204" pitchFamily="34" charset="0"/>
              </a:rPr>
              <a:t>etter parent-child adjustment and fewer behavior disorders. </a:t>
            </a:r>
          </a:p>
          <a:p>
            <a:pPr>
              <a:spcBef>
                <a:spcPts val="600"/>
              </a:spcBef>
            </a:pPr>
            <a:r>
              <a:rPr lang="en-IN" sz="2400" b="1" i="0" u="none" strike="noStrike" baseline="0" dirty="0">
                <a:latin typeface="Calibri" panose="020F0502020204030204" pitchFamily="34" charset="0"/>
              </a:rPr>
              <a:t>Miscellaneous </a:t>
            </a:r>
            <a:endParaRPr lang="en-IN"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Protects against allergic disorders such as atopic eczema and asthma.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incidence of sudden infant death syndrome (SIDS) is less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reduces the incidence of necrotizing enterocolitis (NEC) in preterm babies.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reduces the incidence of atherosclerosis, type 2 mellitus, obesity, hypertension, and certain cancers later in life.</a:t>
            </a:r>
            <a:endParaRPr lang="en-IN" sz="2400" dirty="0"/>
          </a:p>
        </p:txBody>
      </p:sp>
    </p:spTree>
    <p:extLst>
      <p:ext uri="{BB962C8B-B14F-4D97-AF65-F5344CB8AC3E}">
        <p14:creationId xmlns:p14="http://schemas.microsoft.com/office/powerpoint/2010/main" val="2217188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AF82AA-D9AC-7057-59A3-9426DBEC436B}"/>
              </a:ext>
            </a:extLst>
          </p:cNvPr>
          <p:cNvSpPr txBox="1"/>
          <p:nvPr/>
        </p:nvSpPr>
        <p:spPr>
          <a:xfrm>
            <a:off x="351343" y="420768"/>
            <a:ext cx="10791938" cy="5370701"/>
          </a:xfrm>
          <a:prstGeom prst="rect">
            <a:avLst/>
          </a:prstGeom>
          <a:noFill/>
        </p:spPr>
        <p:txBody>
          <a:bodyPr wrap="square">
            <a:spAutoFit/>
          </a:bodyPr>
          <a:lstStyle/>
          <a:p>
            <a:pPr>
              <a:spcBef>
                <a:spcPts val="600"/>
              </a:spcBef>
            </a:pPr>
            <a:r>
              <a:rPr lang="en-IN" sz="2400" b="1" i="0" u="none" strike="noStrike" baseline="0" dirty="0">
                <a:latin typeface="Calibri" panose="020F0502020204030204" pitchFamily="34" charset="0"/>
              </a:rPr>
              <a:t>BENEFITS TO THE MOTHER </a:t>
            </a:r>
            <a:endParaRPr lang="en-IN" sz="2400" b="0" i="0" u="none" strike="noStrike" baseline="0" dirty="0">
              <a:latin typeface="Calibri" panose="020F0502020204030204" pitchFamily="34" charset="0"/>
            </a:endParaRPr>
          </a:p>
          <a:p>
            <a:pPr marL="285750" indent="-285750">
              <a:spcBef>
                <a:spcPts val="600"/>
              </a:spcBef>
              <a:buFont typeface="Wingdings" panose="05000000000000000000" pitchFamily="2" charset="2"/>
              <a:buChar char="§"/>
            </a:pPr>
            <a:r>
              <a:rPr lang="en-US" sz="2400" b="0" i="0" u="none" strike="noStrike" baseline="0" dirty="0">
                <a:latin typeface="Calibri" panose="020F0502020204030204" pitchFamily="34" charset="0"/>
              </a:rPr>
              <a:t>Reduces postpartum bleeding and hence anemia in mothers. </a:t>
            </a:r>
          </a:p>
          <a:p>
            <a:pPr marL="285750" indent="-285750">
              <a:spcBef>
                <a:spcPts val="600"/>
              </a:spcBef>
              <a:buFont typeface="Wingdings" panose="05000000000000000000" pitchFamily="2" charset="2"/>
              <a:buChar char="§"/>
            </a:pPr>
            <a:r>
              <a:rPr lang="en-US" sz="2400" b="0" i="0" u="none" strike="noStrike" baseline="0" dirty="0">
                <a:latin typeface="Calibri" panose="020F0502020204030204" pitchFamily="34" charset="0"/>
              </a:rPr>
              <a:t>The mother is less likely to conceive till the time she breastfeeds her baby. </a:t>
            </a:r>
          </a:p>
          <a:p>
            <a:pPr marL="285750" indent="-285750">
              <a:spcBef>
                <a:spcPts val="600"/>
              </a:spcBef>
              <a:buFont typeface="Wingdings" panose="05000000000000000000" pitchFamily="2" charset="2"/>
              <a:buChar char="§"/>
            </a:pPr>
            <a:r>
              <a:rPr lang="en-US" sz="2400" b="0" i="0" u="none" strike="noStrike" baseline="0" dirty="0">
                <a:latin typeface="Calibri" panose="020F0502020204030204" pitchFamily="34" charset="0"/>
              </a:rPr>
              <a:t>Helps the mother shed extra weight. </a:t>
            </a:r>
          </a:p>
          <a:p>
            <a:pPr marL="285750" indent="-285750">
              <a:spcBef>
                <a:spcPts val="600"/>
              </a:spcBef>
              <a:buFont typeface="Wingdings" panose="05000000000000000000" pitchFamily="2" charset="2"/>
              <a:buChar char="§"/>
            </a:pPr>
            <a:r>
              <a:rPr lang="en-US" sz="2400" b="0" i="0" u="none" strike="noStrike" baseline="0" dirty="0">
                <a:latin typeface="Calibri" panose="020F0502020204030204" pitchFamily="34" charset="0"/>
              </a:rPr>
              <a:t>Protects the mother from breast and ovarian cancers. </a:t>
            </a:r>
          </a:p>
          <a:p>
            <a:pPr marL="285750" indent="-285750">
              <a:spcBef>
                <a:spcPts val="600"/>
              </a:spcBef>
              <a:buFont typeface="Wingdings" panose="05000000000000000000" pitchFamily="2" charset="2"/>
              <a:buChar char="§"/>
            </a:pPr>
            <a:r>
              <a:rPr lang="en-US" sz="2400" b="0" i="0" u="none" strike="noStrike" baseline="0" dirty="0">
                <a:latin typeface="Calibri" panose="020F0502020204030204" pitchFamily="34" charset="0"/>
              </a:rPr>
              <a:t>Saves the mother a lot of time and effort. </a:t>
            </a:r>
          </a:p>
          <a:p>
            <a:pPr>
              <a:spcBef>
                <a:spcPts val="600"/>
              </a:spcBef>
            </a:pPr>
            <a:endParaRPr lang="en-IN" sz="2400" b="1" i="0" u="none" strike="noStrike" baseline="0" dirty="0">
              <a:latin typeface="Calibri" panose="020F0502020204030204" pitchFamily="34" charset="0"/>
            </a:endParaRPr>
          </a:p>
          <a:p>
            <a:pPr>
              <a:spcBef>
                <a:spcPts val="600"/>
              </a:spcBef>
            </a:pPr>
            <a:r>
              <a:rPr lang="en-IN" sz="2400" b="1" i="0" u="none" strike="noStrike" baseline="0" dirty="0">
                <a:latin typeface="Calibri" panose="020F0502020204030204" pitchFamily="34" charset="0"/>
              </a:rPr>
              <a:t>BENEFITS TO THE SOCIETY </a:t>
            </a:r>
            <a:endParaRPr lang="en-IN" sz="2400" b="0" i="0" u="none" strike="noStrike" baseline="0" dirty="0">
              <a:latin typeface="Calibri" panose="020F0502020204030204" pitchFamily="34" charset="0"/>
            </a:endParaRPr>
          </a:p>
          <a:p>
            <a:pPr marL="285750" indent="-285750">
              <a:spcBef>
                <a:spcPts val="600"/>
              </a:spcBef>
              <a:buFont typeface="Wingdings" panose="05000000000000000000" pitchFamily="2" charset="2"/>
              <a:buChar char="§"/>
            </a:pPr>
            <a:r>
              <a:rPr lang="en-US" sz="2400" b="0" i="0" u="none" strike="noStrike" baseline="0" dirty="0">
                <a:latin typeface="Calibri" panose="020F0502020204030204" pitchFamily="34" charset="0"/>
              </a:rPr>
              <a:t>The cost involved in breastfeeding is negligible </a:t>
            </a:r>
          </a:p>
          <a:p>
            <a:pPr marL="285750" indent="-285750">
              <a:spcBef>
                <a:spcPts val="600"/>
              </a:spcBef>
              <a:buFont typeface="Wingdings" panose="05000000000000000000" pitchFamily="2" charset="2"/>
              <a:buChar char="§"/>
            </a:pPr>
            <a:r>
              <a:rPr lang="en-US" sz="2400" b="0" i="0" u="none" strike="noStrike" baseline="0" dirty="0">
                <a:latin typeface="Calibri" panose="020F0502020204030204" pitchFamily="34" charset="0"/>
              </a:rPr>
              <a:t>Prevents infection and reduces the healthcare cost. </a:t>
            </a:r>
          </a:p>
          <a:p>
            <a:pPr marL="285750" indent="-285750">
              <a:spcBef>
                <a:spcPts val="600"/>
              </a:spcBef>
              <a:buFont typeface="Wingdings" panose="05000000000000000000" pitchFamily="2" charset="2"/>
              <a:buChar char="§"/>
            </a:pPr>
            <a:r>
              <a:rPr lang="en-US" sz="2400" b="0" i="0" u="none" strike="noStrike" baseline="0" dirty="0">
                <a:latin typeface="Calibri" panose="020F0502020204030204" pitchFamily="34" charset="0"/>
              </a:rPr>
              <a:t>Eco-friendly</a:t>
            </a:r>
          </a:p>
          <a:p>
            <a:pPr>
              <a:spcBef>
                <a:spcPts val="600"/>
              </a:spcBef>
            </a:pPr>
            <a:endParaRPr lang="en-US" sz="2400" b="0" i="0" u="none" strike="noStrike" baseline="0" dirty="0">
              <a:latin typeface="Calibri" panose="020F0502020204030204" pitchFamily="34" charset="0"/>
            </a:endParaRPr>
          </a:p>
        </p:txBody>
      </p:sp>
    </p:spTree>
    <p:extLst>
      <p:ext uri="{BB962C8B-B14F-4D97-AF65-F5344CB8AC3E}">
        <p14:creationId xmlns:p14="http://schemas.microsoft.com/office/powerpoint/2010/main" val="2064301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5A96AC-CA2C-4596-ADAD-00C05EC9D9C8}"/>
              </a:ext>
            </a:extLst>
          </p:cNvPr>
          <p:cNvSpPr txBox="1"/>
          <p:nvPr/>
        </p:nvSpPr>
        <p:spPr>
          <a:xfrm>
            <a:off x="0" y="1228397"/>
            <a:ext cx="11282766" cy="2985433"/>
          </a:xfrm>
          <a:prstGeom prst="rect">
            <a:avLst/>
          </a:prstGeom>
          <a:noFill/>
        </p:spPr>
        <p:txBody>
          <a:bodyPr wrap="square">
            <a:spAutoFit/>
          </a:bodyPr>
          <a:lstStyle/>
          <a:p>
            <a:pPr marL="742950" lvl="1"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It is not suited to the nutritional requirements of the baby. </a:t>
            </a:r>
          </a:p>
          <a:p>
            <a:pPr marL="742950" lvl="1"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The babies are at high risk of infections such as diarrhea and respiratory tract infections. </a:t>
            </a:r>
          </a:p>
          <a:p>
            <a:pPr marL="742950" lvl="1"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It is the most important factor behind malnutrition especially in young infants. </a:t>
            </a:r>
          </a:p>
          <a:p>
            <a:pPr marL="742950" lvl="1"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Some newborns on top feeds especially those on predominantly formula feeds tend to become overweight and obese. </a:t>
            </a:r>
          </a:p>
          <a:p>
            <a:pPr marL="742950" lvl="1"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The mortality rates are much higher in babies who are on artificial feeds. </a:t>
            </a:r>
          </a:p>
        </p:txBody>
      </p:sp>
      <p:sp>
        <p:nvSpPr>
          <p:cNvPr id="3" name="TextBox 2">
            <a:extLst>
              <a:ext uri="{FF2B5EF4-FFF2-40B4-BE49-F238E27FC236}">
                <a16:creationId xmlns:a16="http://schemas.microsoft.com/office/drawing/2014/main" id="{A9D1D8BD-9210-8057-450B-5C81B04227AF}"/>
              </a:ext>
            </a:extLst>
          </p:cNvPr>
          <p:cNvSpPr txBox="1"/>
          <p:nvPr/>
        </p:nvSpPr>
        <p:spPr>
          <a:xfrm>
            <a:off x="437506" y="452949"/>
            <a:ext cx="11014745" cy="646331"/>
          </a:xfrm>
          <a:prstGeom prst="rect">
            <a:avLst/>
          </a:prstGeom>
          <a:noFill/>
        </p:spPr>
        <p:txBody>
          <a:bodyPr wrap="square">
            <a:spAutoFit/>
          </a:bodyPr>
          <a:lstStyle/>
          <a:p>
            <a:r>
              <a:rPr lang="en-US" sz="3600" b="1" dirty="0">
                <a:solidFill>
                  <a:srgbClr val="FF0000"/>
                </a:solidFill>
                <a:latin typeface="Calibri" panose="020F0502020204030204" pitchFamily="34" charset="0"/>
                <a:cs typeface="Calibri" panose="020F0502020204030204" pitchFamily="34" charset="0"/>
              </a:rPr>
              <a:t>DISADVANTAGES OF ARTIFICIAL/ ANIMAL FEEDING </a:t>
            </a:r>
          </a:p>
        </p:txBody>
      </p:sp>
    </p:spTree>
    <p:extLst>
      <p:ext uri="{BB962C8B-B14F-4D97-AF65-F5344CB8AC3E}">
        <p14:creationId xmlns:p14="http://schemas.microsoft.com/office/powerpoint/2010/main" val="2051896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023C21-D32E-B4A2-F4B1-74218D935206}"/>
              </a:ext>
            </a:extLst>
          </p:cNvPr>
          <p:cNvSpPr txBox="1"/>
          <p:nvPr/>
        </p:nvSpPr>
        <p:spPr>
          <a:xfrm>
            <a:off x="340963" y="1790615"/>
            <a:ext cx="10833315" cy="4324261"/>
          </a:xfrm>
          <a:prstGeom prst="rect">
            <a:avLst/>
          </a:prstGeom>
          <a:noFill/>
        </p:spPr>
        <p:txBody>
          <a:bodyPr wrap="square">
            <a:spAutoFit/>
          </a:bodyPr>
          <a:lstStyle/>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Antenatal counseling of the mother.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Rooming in.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The baby is allowed to suck at the mother’s breast as early as within 1 hour after birth. </a:t>
            </a:r>
          </a:p>
          <a:p>
            <a:pPr marL="285750" indent="-285750" algn="just">
              <a:spcBef>
                <a:spcPts val="600"/>
              </a:spcBef>
              <a:buFont typeface="Wingdings" panose="05000000000000000000" pitchFamily="2" charset="2"/>
              <a:buChar char="§"/>
            </a:pPr>
            <a:r>
              <a:rPr lang="en-US" sz="2400" b="0" i="0" u="none" strike="noStrike" baseline="0" dirty="0" err="1">
                <a:latin typeface="Calibri" panose="020F0502020204030204" pitchFamily="34" charset="0"/>
              </a:rPr>
              <a:t>Prelacteal</a:t>
            </a:r>
            <a:r>
              <a:rPr lang="en-US" sz="2400" b="0" i="0" u="none" strike="noStrike" baseline="0" dirty="0">
                <a:latin typeface="Calibri" panose="020F0502020204030204" pitchFamily="34" charset="0"/>
              </a:rPr>
              <a:t> feeds or pacifiers are not recommended.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Letting the baby suck frequently at the breast is the single most important factor which enhances milk output in mothers.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No artificial feeds should be given to the baby by bottle or by any other method.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The mother should be tension-free and relaxed.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The mother should receive proper privacy to breastfeed. </a:t>
            </a:r>
          </a:p>
        </p:txBody>
      </p:sp>
      <p:sp>
        <p:nvSpPr>
          <p:cNvPr id="3" name="TextBox 2">
            <a:extLst>
              <a:ext uri="{FF2B5EF4-FFF2-40B4-BE49-F238E27FC236}">
                <a16:creationId xmlns:a16="http://schemas.microsoft.com/office/drawing/2014/main" id="{F24A9AAF-5393-8DEF-6EDD-16E2D87CE53D}"/>
              </a:ext>
            </a:extLst>
          </p:cNvPr>
          <p:cNvSpPr txBox="1"/>
          <p:nvPr/>
        </p:nvSpPr>
        <p:spPr>
          <a:xfrm>
            <a:off x="340963" y="481800"/>
            <a:ext cx="11093231" cy="1200329"/>
          </a:xfrm>
          <a:prstGeom prst="rect">
            <a:avLst/>
          </a:prstGeom>
          <a:noFill/>
        </p:spPr>
        <p:txBody>
          <a:bodyPr wrap="square">
            <a:spAutoFit/>
          </a:bodyPr>
          <a:lstStyle/>
          <a:p>
            <a:r>
              <a:rPr lang="en-US" sz="3600" b="1" dirty="0">
                <a:solidFill>
                  <a:srgbClr val="FF0000"/>
                </a:solidFill>
                <a:latin typeface="Calibri" panose="020F0502020204030204" pitchFamily="34" charset="0"/>
                <a:cs typeface="Calibri" panose="020F0502020204030204" pitchFamily="34" charset="0"/>
              </a:rPr>
              <a:t>DESIRABLE PRACTICES WHICH PROMOTE BREASTFEEDING </a:t>
            </a:r>
          </a:p>
        </p:txBody>
      </p:sp>
    </p:spTree>
    <p:extLst>
      <p:ext uri="{BB962C8B-B14F-4D97-AF65-F5344CB8AC3E}">
        <p14:creationId xmlns:p14="http://schemas.microsoft.com/office/powerpoint/2010/main" val="1836506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EC6DF3-6D9B-2F59-5B8F-E7012755D16E}"/>
              </a:ext>
            </a:extLst>
          </p:cNvPr>
          <p:cNvSpPr txBox="1"/>
          <p:nvPr/>
        </p:nvSpPr>
        <p:spPr>
          <a:xfrm>
            <a:off x="371959" y="1233206"/>
            <a:ext cx="10941804" cy="3508653"/>
          </a:xfrm>
          <a:prstGeom prst="rect">
            <a:avLst/>
          </a:prstGeom>
          <a:noFill/>
        </p:spPr>
        <p:txBody>
          <a:bodyPr wrap="square">
            <a:spAutoFit/>
          </a:bodyPr>
          <a:lstStyle/>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Separation of the mother and the baby especially immediately after birth.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Delayed and infrequent feeding, no night feeds. </a:t>
            </a:r>
          </a:p>
          <a:p>
            <a:pPr marL="285750" indent="-285750" algn="just">
              <a:spcBef>
                <a:spcPts val="600"/>
              </a:spcBef>
              <a:buFont typeface="Wingdings" panose="05000000000000000000" pitchFamily="2" charset="2"/>
              <a:buChar char="§"/>
            </a:pPr>
            <a:r>
              <a:rPr lang="en-IN" sz="2400" b="0" i="0" u="none" strike="noStrike" baseline="0" dirty="0">
                <a:latin typeface="Calibri" panose="020F0502020204030204" pitchFamily="34" charset="0"/>
              </a:rPr>
              <a:t>Unconfident and stressed mother.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Painful breast conditions such as cracked nipples, engorged breasts, and breast abscess.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Improper positioning and attachment of the baby to the breast. </a:t>
            </a:r>
          </a:p>
          <a:p>
            <a:pPr marL="285750" indent="-28575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Mixed feeding, i.e., feeding with animal or formula milk along with breastfeeds. </a:t>
            </a:r>
          </a:p>
          <a:p>
            <a:pPr marL="285750" indent="-285750" algn="just">
              <a:spcBef>
                <a:spcPts val="600"/>
              </a:spcBef>
              <a:buFont typeface="Wingdings" panose="05000000000000000000" pitchFamily="2" charset="2"/>
              <a:buChar char="§"/>
            </a:pPr>
            <a:r>
              <a:rPr lang="en-IN" sz="2400" b="0" i="0" u="none" strike="noStrike" baseline="0" dirty="0">
                <a:latin typeface="Calibri" panose="020F0502020204030204" pitchFamily="34" charset="0"/>
              </a:rPr>
              <a:t>Maternal illness. </a:t>
            </a:r>
          </a:p>
        </p:txBody>
      </p:sp>
      <p:sp>
        <p:nvSpPr>
          <p:cNvPr id="3" name="TextBox 2">
            <a:extLst>
              <a:ext uri="{FF2B5EF4-FFF2-40B4-BE49-F238E27FC236}">
                <a16:creationId xmlns:a16="http://schemas.microsoft.com/office/drawing/2014/main" id="{3834F1FA-A84F-D388-08B5-F678FAC10235}"/>
              </a:ext>
            </a:extLst>
          </p:cNvPr>
          <p:cNvSpPr txBox="1"/>
          <p:nvPr/>
        </p:nvSpPr>
        <p:spPr>
          <a:xfrm>
            <a:off x="371959" y="481800"/>
            <a:ext cx="11062235"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FACTORS HINDERING BREASTFEEDING </a:t>
            </a:r>
          </a:p>
        </p:txBody>
      </p:sp>
    </p:spTree>
    <p:extLst>
      <p:ext uri="{BB962C8B-B14F-4D97-AF65-F5344CB8AC3E}">
        <p14:creationId xmlns:p14="http://schemas.microsoft.com/office/powerpoint/2010/main" val="4017778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C3B160-6299-B0EA-D9F1-BC6008043311}"/>
              </a:ext>
            </a:extLst>
          </p:cNvPr>
          <p:cNvSpPr txBox="1"/>
          <p:nvPr/>
        </p:nvSpPr>
        <p:spPr>
          <a:xfrm>
            <a:off x="302003" y="1342356"/>
            <a:ext cx="11011760" cy="1723549"/>
          </a:xfrm>
          <a:prstGeom prst="rect">
            <a:avLst/>
          </a:prstGeom>
          <a:noFill/>
        </p:spPr>
        <p:txBody>
          <a:bodyPr wrap="square">
            <a:spAutoFit/>
          </a:bodyPr>
          <a:lstStyle/>
          <a:p>
            <a:pPr marL="457200" indent="-457200" algn="just">
              <a:spcBef>
                <a:spcPts val="600"/>
              </a:spcBef>
              <a:buFont typeface="+mj-lt"/>
              <a:buAutoNum type="arabicPeriod"/>
            </a:pPr>
            <a:r>
              <a:rPr lang="en-US" sz="2400" b="0" i="0" u="none" strike="noStrike" baseline="0" dirty="0">
                <a:latin typeface="Calibri" panose="020F0502020204030204" pitchFamily="34" charset="0"/>
              </a:rPr>
              <a:t>If the mother is on antithyroid drugs, such as carbimazole or methimazole, or anticancer drugs.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Intake of drugs, such as radioactive compounds, lithium and gold salts.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If the baby is suffering from a disorder, such as galactosemia or phenylketonuria. </a:t>
            </a:r>
          </a:p>
        </p:txBody>
      </p:sp>
      <p:sp>
        <p:nvSpPr>
          <p:cNvPr id="3" name="TextBox 2">
            <a:extLst>
              <a:ext uri="{FF2B5EF4-FFF2-40B4-BE49-F238E27FC236}">
                <a16:creationId xmlns:a16="http://schemas.microsoft.com/office/drawing/2014/main" id="{15D95F5A-5834-3DB6-D2DE-0859A2CC84CF}"/>
              </a:ext>
            </a:extLst>
          </p:cNvPr>
          <p:cNvSpPr txBox="1"/>
          <p:nvPr/>
        </p:nvSpPr>
        <p:spPr>
          <a:xfrm>
            <a:off x="302003" y="481800"/>
            <a:ext cx="11132191"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CONTRAINDICATIONS OF BREASTFEEDING </a:t>
            </a:r>
          </a:p>
        </p:txBody>
      </p:sp>
      <p:sp>
        <p:nvSpPr>
          <p:cNvPr id="5" name="Rectangle 4">
            <a:extLst>
              <a:ext uri="{FF2B5EF4-FFF2-40B4-BE49-F238E27FC236}">
                <a16:creationId xmlns:a16="http://schemas.microsoft.com/office/drawing/2014/main" id="{828B21EB-4F12-8272-77A1-870F497143BD}"/>
              </a:ext>
            </a:extLst>
          </p:cNvPr>
          <p:cNvSpPr/>
          <p:nvPr/>
        </p:nvSpPr>
        <p:spPr>
          <a:xfrm>
            <a:off x="600454" y="4413587"/>
            <a:ext cx="10922750" cy="135326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solidFill>
                  <a:sysClr val="windowText" lastClr="000000"/>
                </a:solidFill>
                <a:latin typeface="Calibri" panose="020F0502020204030204" pitchFamily="34" charset="0"/>
              </a:rPr>
              <a:t>If the mother who is breastfeeding is on any medication, a doctor must be consulted regarding the safety of the drug to the baby. Infections such as human immunodeficiency virus (HIV), hepatitis B, and tuberculosis in the mother are not contraindications to breastfeeding. </a:t>
            </a:r>
            <a:endParaRPr lang="en-IN" sz="2200" dirty="0">
              <a:solidFill>
                <a:sysClr val="windowText" lastClr="000000"/>
              </a:solidFill>
            </a:endParaRPr>
          </a:p>
        </p:txBody>
      </p:sp>
    </p:spTree>
    <p:extLst>
      <p:ext uri="{BB962C8B-B14F-4D97-AF65-F5344CB8AC3E}">
        <p14:creationId xmlns:p14="http://schemas.microsoft.com/office/powerpoint/2010/main" val="16873547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8F8918C-6AB9-D331-6A36-D6AB7B67C15F}"/>
              </a:ext>
            </a:extLst>
          </p:cNvPr>
          <p:cNvSpPr txBox="1"/>
          <p:nvPr/>
        </p:nvSpPr>
        <p:spPr>
          <a:xfrm>
            <a:off x="511728" y="453156"/>
            <a:ext cx="10729520"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Technique of Breastfeeding </a:t>
            </a:r>
          </a:p>
        </p:txBody>
      </p:sp>
      <p:sp>
        <p:nvSpPr>
          <p:cNvPr id="6" name="TextBox 5">
            <a:extLst>
              <a:ext uri="{FF2B5EF4-FFF2-40B4-BE49-F238E27FC236}">
                <a16:creationId xmlns:a16="http://schemas.microsoft.com/office/drawing/2014/main" id="{1667183C-F985-BAB2-C8EE-3422935E6FE2}"/>
              </a:ext>
            </a:extLst>
          </p:cNvPr>
          <p:cNvSpPr txBox="1"/>
          <p:nvPr/>
        </p:nvSpPr>
        <p:spPr>
          <a:xfrm>
            <a:off x="242581" y="1207975"/>
            <a:ext cx="7592037" cy="1569660"/>
          </a:xfrm>
          <a:prstGeom prst="rect">
            <a:avLst/>
          </a:prstGeom>
          <a:noFill/>
        </p:spPr>
        <p:txBody>
          <a:bodyPr wrap="square">
            <a:spAutoFit/>
          </a:bodyPr>
          <a:lstStyle/>
          <a:p>
            <a:pPr marL="342900" indent="-342900">
              <a:buFont typeface="Arial" panose="020B0604020202020204" pitchFamily="34" charset="0"/>
              <a:buChar char="•"/>
            </a:pPr>
            <a:r>
              <a:rPr lang="en-GB" sz="2400" i="0" u="none" strike="noStrike" baseline="0" dirty="0">
                <a:latin typeface="Calibri" panose="020F0502020204030204" pitchFamily="34" charset="0"/>
              </a:rPr>
              <a:t>Correct Positioning </a:t>
            </a:r>
          </a:p>
          <a:p>
            <a:pPr marL="342900" indent="-342900">
              <a:buFont typeface="Arial" panose="020B0604020202020204" pitchFamily="34" charset="0"/>
              <a:buChar char="•"/>
            </a:pPr>
            <a:endParaRPr lang="en-GB" sz="2400" i="0" u="none" strike="noStrike" baseline="0" dirty="0">
              <a:latin typeface="Calibri" panose="020F0502020204030204" pitchFamily="34" charset="0"/>
            </a:endParaRPr>
          </a:p>
          <a:p>
            <a:pPr marL="342900" indent="-342900">
              <a:buFont typeface="Arial" panose="020B0604020202020204" pitchFamily="34" charset="0"/>
              <a:buChar char="•"/>
            </a:pPr>
            <a:r>
              <a:rPr lang="en-GB" sz="2400" dirty="0">
                <a:latin typeface="Calibri" panose="020F0502020204030204" pitchFamily="34" charset="0"/>
              </a:rPr>
              <a:t>Correct Attachment</a:t>
            </a:r>
            <a:endParaRPr lang="en-US" sz="2400" i="0" u="none" strike="noStrike" baseline="0" dirty="0">
              <a:latin typeface="Calibri" panose="020F0502020204030204" pitchFamily="34" charset="0"/>
            </a:endParaRPr>
          </a:p>
          <a:p>
            <a:endParaRPr lang="en-US" sz="2400" b="0" i="0" u="none" strike="noStrike" baseline="0" dirty="0">
              <a:latin typeface="Calibri" panose="020F0502020204030204" pitchFamily="34" charset="0"/>
            </a:endParaRPr>
          </a:p>
        </p:txBody>
      </p:sp>
    </p:spTree>
    <p:extLst>
      <p:ext uri="{BB962C8B-B14F-4D97-AF65-F5344CB8AC3E}">
        <p14:creationId xmlns:p14="http://schemas.microsoft.com/office/powerpoint/2010/main" val="437321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873EF1-915B-DB0F-3C27-7FA3B633584E}"/>
              </a:ext>
            </a:extLst>
          </p:cNvPr>
          <p:cNvSpPr txBox="1"/>
          <p:nvPr/>
        </p:nvSpPr>
        <p:spPr>
          <a:xfrm>
            <a:off x="305416" y="1093371"/>
            <a:ext cx="6300132" cy="4093428"/>
          </a:xfrm>
          <a:prstGeom prst="rect">
            <a:avLst/>
          </a:prstGeom>
          <a:noFill/>
        </p:spPr>
        <p:txBody>
          <a:bodyPr wrap="square">
            <a:spAutoFit/>
          </a:bodyPr>
          <a:lstStyle/>
          <a:p>
            <a:pPr algn="just">
              <a:spcBef>
                <a:spcPts val="600"/>
              </a:spcBef>
            </a:pPr>
            <a:r>
              <a:rPr lang="en-US" sz="2400" b="0" i="0" u="none" strike="noStrike" baseline="0" dirty="0">
                <a:latin typeface="Calibri" panose="020F0502020204030204" pitchFamily="34" charset="0"/>
              </a:rPr>
              <a:t>The mother should sit with her back being supported. Following points indicate a good position: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The baby is held close to the mother.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The body of the baby, i.e., the head, neck, and trunk, should be in straight line or the head bent slightly backwards.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Baby’s whole body should be supported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Baby should be facing the breast and its nose should be opposite the nipple. </a:t>
            </a:r>
          </a:p>
        </p:txBody>
      </p:sp>
      <p:pic>
        <p:nvPicPr>
          <p:cNvPr id="5" name="Picture 4">
            <a:extLst>
              <a:ext uri="{FF2B5EF4-FFF2-40B4-BE49-F238E27FC236}">
                <a16:creationId xmlns:a16="http://schemas.microsoft.com/office/drawing/2014/main" id="{543D5A7D-963E-C75D-3633-B8460E1F9141}"/>
              </a:ext>
            </a:extLst>
          </p:cNvPr>
          <p:cNvPicPr>
            <a:picLocks noChangeAspect="1"/>
          </p:cNvPicPr>
          <p:nvPr/>
        </p:nvPicPr>
        <p:blipFill>
          <a:blip r:embed="rId2"/>
          <a:stretch>
            <a:fillRect/>
          </a:stretch>
        </p:blipFill>
        <p:spPr>
          <a:xfrm>
            <a:off x="7151615" y="1223572"/>
            <a:ext cx="4114800" cy="4410855"/>
          </a:xfrm>
          <a:prstGeom prst="rect">
            <a:avLst/>
          </a:prstGeom>
        </p:spPr>
      </p:pic>
      <p:sp>
        <p:nvSpPr>
          <p:cNvPr id="3" name="TextBox 2">
            <a:extLst>
              <a:ext uri="{FF2B5EF4-FFF2-40B4-BE49-F238E27FC236}">
                <a16:creationId xmlns:a16="http://schemas.microsoft.com/office/drawing/2014/main" id="{672FA402-7972-592F-A054-D51E34EA38FB}"/>
              </a:ext>
            </a:extLst>
          </p:cNvPr>
          <p:cNvSpPr txBox="1"/>
          <p:nvPr/>
        </p:nvSpPr>
        <p:spPr>
          <a:xfrm>
            <a:off x="305416" y="399712"/>
            <a:ext cx="10960999"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POSITIONING</a:t>
            </a:r>
          </a:p>
        </p:txBody>
      </p:sp>
    </p:spTree>
    <p:extLst>
      <p:ext uri="{BB962C8B-B14F-4D97-AF65-F5344CB8AC3E}">
        <p14:creationId xmlns:p14="http://schemas.microsoft.com/office/powerpoint/2010/main" val="2873677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51086C0-B4E5-DC8D-D004-191549356BAF}"/>
              </a:ext>
            </a:extLst>
          </p:cNvPr>
          <p:cNvSpPr txBox="1"/>
          <p:nvPr/>
        </p:nvSpPr>
        <p:spPr>
          <a:xfrm>
            <a:off x="344919" y="1139031"/>
            <a:ext cx="10921496" cy="3062377"/>
          </a:xfrm>
          <a:prstGeom prst="rect">
            <a:avLst/>
          </a:prstGeom>
          <a:noFill/>
        </p:spPr>
        <p:txBody>
          <a:bodyPr wrap="square">
            <a:spAutoFit/>
          </a:bodyPr>
          <a:lstStyle/>
          <a:p>
            <a:pPr marL="457200" indent="-457200">
              <a:spcBef>
                <a:spcPts val="600"/>
              </a:spcBef>
              <a:buFont typeface="+mj-lt"/>
              <a:buAutoNum type="arabicPeriod"/>
            </a:pPr>
            <a:r>
              <a:rPr lang="en-US" sz="2400" b="0" i="0" u="none" strike="noStrike" baseline="0" dirty="0">
                <a:latin typeface="Calibri" panose="020F0502020204030204" pitchFamily="34" charset="0"/>
              </a:rPr>
              <a:t>The baby’s chin should touch the breast. </a:t>
            </a:r>
          </a:p>
          <a:p>
            <a:pPr marL="457200" indent="-457200">
              <a:spcBef>
                <a:spcPts val="600"/>
              </a:spcBef>
              <a:buFont typeface="+mj-lt"/>
              <a:buAutoNum type="arabicPeriod"/>
            </a:pPr>
            <a:r>
              <a:rPr lang="en-US" sz="2400" b="0" i="0" u="none" strike="noStrike" baseline="0" dirty="0">
                <a:latin typeface="Calibri" panose="020F0502020204030204" pitchFamily="34" charset="0"/>
              </a:rPr>
              <a:t>Baby’s mouth should be wide open. </a:t>
            </a:r>
          </a:p>
          <a:p>
            <a:pPr marL="457200" indent="-457200">
              <a:spcBef>
                <a:spcPts val="600"/>
              </a:spcBef>
              <a:buFont typeface="+mj-lt"/>
              <a:buAutoNum type="arabicPeriod"/>
            </a:pPr>
            <a:r>
              <a:rPr lang="en-US" sz="2400" b="0" i="0" u="none" strike="noStrike" baseline="0" dirty="0">
                <a:latin typeface="Calibri" panose="020F0502020204030204" pitchFamily="34" charset="0"/>
              </a:rPr>
              <a:t>The lower lip should be turned outward. </a:t>
            </a:r>
          </a:p>
          <a:p>
            <a:pPr marL="457200" indent="-457200">
              <a:spcBef>
                <a:spcPts val="600"/>
              </a:spcBef>
              <a:buFont typeface="+mj-lt"/>
              <a:buAutoNum type="arabicPeriod"/>
            </a:pPr>
            <a:r>
              <a:rPr lang="en-US" sz="2400" b="0" i="0" u="none" strike="noStrike" baseline="0" dirty="0">
                <a:latin typeface="Calibri" panose="020F0502020204030204" pitchFamily="34" charset="0"/>
              </a:rPr>
              <a:t>More areola should be visible above the baby’s mouth than below it.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The baby should take deep and slow sucks with pauses in between. The sound of swallowing should be audible in between sucking. </a:t>
            </a:r>
            <a:endParaRPr lang="en-IN" sz="2400" b="0" i="0" u="none" strike="noStrike" baseline="0" dirty="0">
              <a:solidFill>
                <a:srgbClr val="000000"/>
              </a:solidFill>
              <a:latin typeface="Calibri" panose="020F0502020204030204" pitchFamily="34" charset="0"/>
            </a:endParaRPr>
          </a:p>
          <a:p>
            <a:pPr algn="just">
              <a:spcBef>
                <a:spcPts val="600"/>
              </a:spcBef>
            </a:pPr>
            <a:r>
              <a:rPr lang="en-US" sz="2400" b="0" i="0" u="none" strike="noStrike" baseline="0" dirty="0">
                <a:latin typeface="Calibri" panose="020F0502020204030204" pitchFamily="34" charset="0"/>
              </a:rPr>
              <a:t> </a:t>
            </a:r>
            <a:endParaRPr lang="en-IN" sz="2400" dirty="0"/>
          </a:p>
        </p:txBody>
      </p:sp>
      <p:sp>
        <p:nvSpPr>
          <p:cNvPr id="3" name="TextBox 2">
            <a:extLst>
              <a:ext uri="{FF2B5EF4-FFF2-40B4-BE49-F238E27FC236}">
                <a16:creationId xmlns:a16="http://schemas.microsoft.com/office/drawing/2014/main" id="{CBE9E339-5938-660B-BA53-B19238EFDDB0}"/>
              </a:ext>
            </a:extLst>
          </p:cNvPr>
          <p:cNvSpPr txBox="1"/>
          <p:nvPr/>
        </p:nvSpPr>
        <p:spPr>
          <a:xfrm>
            <a:off x="536895" y="399712"/>
            <a:ext cx="10729520"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Points of Good Attachment</a:t>
            </a:r>
          </a:p>
        </p:txBody>
      </p:sp>
      <p:sp>
        <p:nvSpPr>
          <p:cNvPr id="4" name="Rectangle 3">
            <a:extLst>
              <a:ext uri="{FF2B5EF4-FFF2-40B4-BE49-F238E27FC236}">
                <a16:creationId xmlns:a16="http://schemas.microsoft.com/office/drawing/2014/main" id="{81E7A0A2-B79D-7306-8B96-C1C40F1FE8F5}"/>
              </a:ext>
            </a:extLst>
          </p:cNvPr>
          <p:cNvSpPr/>
          <p:nvPr/>
        </p:nvSpPr>
        <p:spPr>
          <a:xfrm>
            <a:off x="919708" y="4813721"/>
            <a:ext cx="10352584" cy="127037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ysClr val="windowText" lastClr="000000"/>
                </a:solidFill>
                <a:latin typeface="Calibri" panose="020F0502020204030204" pitchFamily="34" charset="0"/>
              </a:rPr>
              <a:t>Inappropriate positioning and attachment leads to ineffective suckling by the baby and therefore decrease in milk output. This is also the most common cause of sore nipples and may cause pain and discomfort to the mother.</a:t>
            </a:r>
          </a:p>
        </p:txBody>
      </p:sp>
    </p:spTree>
    <p:extLst>
      <p:ext uri="{BB962C8B-B14F-4D97-AF65-F5344CB8AC3E}">
        <p14:creationId xmlns:p14="http://schemas.microsoft.com/office/powerpoint/2010/main" val="3286458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570100-32FE-1C25-341C-4ED6F10675B1}"/>
              </a:ext>
            </a:extLst>
          </p:cNvPr>
          <p:cNvSpPr txBox="1"/>
          <p:nvPr/>
        </p:nvSpPr>
        <p:spPr>
          <a:xfrm>
            <a:off x="434601" y="1342821"/>
            <a:ext cx="10809026" cy="3046988"/>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t>Breastmilk is ideal for the newborn baby as it is tailormade to suit all the requirements of the baby. </a:t>
            </a:r>
          </a:p>
          <a:p>
            <a:pPr marL="342900" indent="-342900" algn="just">
              <a:buFont typeface="Arial" panose="020B0604020202020204" pitchFamily="34" charset="0"/>
              <a:buChar char="•"/>
            </a:pPr>
            <a:r>
              <a:rPr lang="en-US" sz="2400" b="0" i="1" u="none" strike="noStrike" baseline="0" dirty="0"/>
              <a:t>Exclusive breastfeeding </a:t>
            </a:r>
            <a:r>
              <a:rPr lang="en-US" sz="2400" b="0" i="0" u="none" strike="noStrike" baseline="0" dirty="0"/>
              <a:t>is the single most important and simple intervention that can prevent a significant proportion of neonatal morbidity and mortality. </a:t>
            </a:r>
          </a:p>
          <a:p>
            <a:pPr marL="342900" indent="-342900" algn="just">
              <a:buFont typeface="Arial" panose="020B0604020202020204" pitchFamily="34" charset="0"/>
              <a:buChar char="•"/>
            </a:pPr>
            <a:r>
              <a:rPr lang="en-US" sz="2400" b="0" i="0" u="none" strike="noStrike" baseline="0" dirty="0"/>
              <a:t>All healthcare personnel should be dedicated and motivated toward helping mothers to breastfeed their babies. </a:t>
            </a:r>
          </a:p>
          <a:p>
            <a:pPr marL="342900" indent="-342900" algn="just">
              <a:buFont typeface="Arial" panose="020B0604020202020204" pitchFamily="34" charset="0"/>
              <a:buChar char="•"/>
            </a:pPr>
            <a:r>
              <a:rPr lang="en-US" sz="2400" dirty="0"/>
              <a:t>B</a:t>
            </a:r>
            <a:r>
              <a:rPr lang="en-US" sz="2400" b="0" i="0" u="none" strike="noStrike" baseline="0" dirty="0"/>
              <a:t>reastfeeding should be established before the mother and the baby are discharged from the health facility. </a:t>
            </a:r>
            <a:endParaRPr lang="en-IN" sz="2400" dirty="0"/>
          </a:p>
        </p:txBody>
      </p:sp>
      <p:sp>
        <p:nvSpPr>
          <p:cNvPr id="3" name="TextBox 2">
            <a:extLst>
              <a:ext uri="{FF2B5EF4-FFF2-40B4-BE49-F238E27FC236}">
                <a16:creationId xmlns:a16="http://schemas.microsoft.com/office/drawing/2014/main" id="{AAC7B4AE-28A2-96E0-CA40-D6CE26521DAF}"/>
              </a:ext>
            </a:extLst>
          </p:cNvPr>
          <p:cNvSpPr txBox="1"/>
          <p:nvPr/>
        </p:nvSpPr>
        <p:spPr>
          <a:xfrm>
            <a:off x="434601" y="452897"/>
            <a:ext cx="10809026"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INTRODUCTION</a:t>
            </a:r>
            <a:r>
              <a:rPr lang="en-IN" sz="1800" b="1" i="0" u="none" strike="noStrike" baseline="0" dirty="0">
                <a:solidFill>
                  <a:srgbClr val="FF0000"/>
                </a:solidFill>
              </a:rPr>
              <a:t> </a:t>
            </a:r>
          </a:p>
        </p:txBody>
      </p:sp>
    </p:spTree>
    <p:extLst>
      <p:ext uri="{BB962C8B-B14F-4D97-AF65-F5344CB8AC3E}">
        <p14:creationId xmlns:p14="http://schemas.microsoft.com/office/powerpoint/2010/main" val="518076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6C2489-F2CC-1BF2-D160-FA3FD926D84D}"/>
              </a:ext>
            </a:extLst>
          </p:cNvPr>
          <p:cNvSpPr txBox="1"/>
          <p:nvPr/>
        </p:nvSpPr>
        <p:spPr>
          <a:xfrm>
            <a:off x="416035" y="1172057"/>
            <a:ext cx="10974363" cy="2693045"/>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IN" sz="2400" b="0" i="0" u="none" strike="noStrike" baseline="0" dirty="0">
                <a:latin typeface="Calibri" panose="020F0502020204030204" pitchFamily="34" charset="0"/>
              </a:rPr>
              <a:t>Inexperienced mother.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A mother who is not confident about feeding her baby and its right technique. </a:t>
            </a:r>
          </a:p>
          <a:p>
            <a:pPr marL="342900" indent="-342900" algn="just">
              <a:spcBef>
                <a:spcPts val="600"/>
              </a:spcBef>
              <a:buFont typeface="Wingdings" panose="05000000000000000000" pitchFamily="2" charset="2"/>
              <a:buChar char="§"/>
            </a:pPr>
            <a:r>
              <a:rPr lang="en-IN" sz="2400" b="0" i="0" u="none" strike="noStrike" baseline="0" dirty="0">
                <a:latin typeface="Calibri" panose="020F0502020204030204" pitchFamily="34" charset="0"/>
              </a:rPr>
              <a:t>Flat/inverted nipple.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Lack of support from healthcare workers.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Use of a bottle to feed the baby. </a:t>
            </a:r>
          </a:p>
          <a:p>
            <a:pPr marL="342900" indent="-342900" algn="just">
              <a:spcBef>
                <a:spcPts val="600"/>
              </a:spcBef>
              <a:buFont typeface="Wingdings" panose="05000000000000000000" pitchFamily="2" charset="2"/>
              <a:buChar char="§"/>
            </a:pPr>
            <a:r>
              <a:rPr lang="en-IN" sz="2400" b="0" i="0" u="none" strike="noStrike" baseline="0" dirty="0">
                <a:latin typeface="Calibri" panose="020F0502020204030204" pitchFamily="34" charset="0"/>
              </a:rPr>
              <a:t>Cleft palate. </a:t>
            </a:r>
          </a:p>
        </p:txBody>
      </p:sp>
      <p:sp>
        <p:nvSpPr>
          <p:cNvPr id="3" name="TextBox 2">
            <a:extLst>
              <a:ext uri="{FF2B5EF4-FFF2-40B4-BE49-F238E27FC236}">
                <a16:creationId xmlns:a16="http://schemas.microsoft.com/office/drawing/2014/main" id="{BF05752C-D498-C9E6-20B3-6A6BA8C50A70}"/>
              </a:ext>
            </a:extLst>
          </p:cNvPr>
          <p:cNvSpPr txBox="1"/>
          <p:nvPr/>
        </p:nvSpPr>
        <p:spPr>
          <a:xfrm>
            <a:off x="536895" y="399712"/>
            <a:ext cx="10729520"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Causes of Poor Attachment </a:t>
            </a:r>
          </a:p>
        </p:txBody>
      </p:sp>
    </p:spTree>
    <p:extLst>
      <p:ext uri="{BB962C8B-B14F-4D97-AF65-F5344CB8AC3E}">
        <p14:creationId xmlns:p14="http://schemas.microsoft.com/office/powerpoint/2010/main" val="3655271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F724C8-9AB1-BA24-F36D-67D231F00CEB}"/>
              </a:ext>
            </a:extLst>
          </p:cNvPr>
          <p:cNvPicPr>
            <a:picLocks noChangeAspect="1"/>
          </p:cNvPicPr>
          <p:nvPr/>
        </p:nvPicPr>
        <p:blipFill>
          <a:blip r:embed="rId2"/>
          <a:stretch>
            <a:fillRect/>
          </a:stretch>
        </p:blipFill>
        <p:spPr>
          <a:xfrm>
            <a:off x="1455314" y="1611705"/>
            <a:ext cx="9029700" cy="4265628"/>
          </a:xfrm>
          <a:prstGeom prst="rect">
            <a:avLst/>
          </a:prstGeom>
        </p:spPr>
      </p:pic>
      <p:sp>
        <p:nvSpPr>
          <p:cNvPr id="3" name="TextBox 2">
            <a:extLst>
              <a:ext uri="{FF2B5EF4-FFF2-40B4-BE49-F238E27FC236}">
                <a16:creationId xmlns:a16="http://schemas.microsoft.com/office/drawing/2014/main" id="{05A1AA27-75AB-55AC-510B-97526D7D982B}"/>
              </a:ext>
            </a:extLst>
          </p:cNvPr>
          <p:cNvSpPr txBox="1"/>
          <p:nvPr/>
        </p:nvSpPr>
        <p:spPr>
          <a:xfrm>
            <a:off x="1247163" y="486357"/>
            <a:ext cx="9446003"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POOR vs GOOD ATTACHEMENT</a:t>
            </a:r>
          </a:p>
        </p:txBody>
      </p:sp>
    </p:spTree>
    <p:extLst>
      <p:ext uri="{BB962C8B-B14F-4D97-AF65-F5344CB8AC3E}">
        <p14:creationId xmlns:p14="http://schemas.microsoft.com/office/powerpoint/2010/main" val="2738312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D25063-2300-C361-729A-47F91C2DB383}"/>
              </a:ext>
            </a:extLst>
          </p:cNvPr>
          <p:cNvSpPr txBox="1"/>
          <p:nvPr/>
        </p:nvSpPr>
        <p:spPr>
          <a:xfrm>
            <a:off x="338831" y="428178"/>
            <a:ext cx="10850945" cy="5586145"/>
          </a:xfrm>
          <a:prstGeom prst="rect">
            <a:avLst/>
          </a:prstGeom>
          <a:noFill/>
        </p:spPr>
        <p:txBody>
          <a:bodyPr wrap="square">
            <a:spAutoFit/>
          </a:bodyPr>
          <a:lstStyle/>
          <a:p>
            <a:pPr algn="just">
              <a:spcBef>
                <a:spcPts val="600"/>
              </a:spcBef>
            </a:pPr>
            <a:r>
              <a:rPr lang="en-IN" sz="2400" b="1" i="0" u="none" strike="noStrike" baseline="0" dirty="0"/>
              <a:t>DEMAND FEEDING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After timely initiation of feeding, the baby should be offered breastfeeds on demand. Normally, a baby demands feeds every 1½–2 hours but this may vary. </a:t>
            </a:r>
          </a:p>
          <a:p>
            <a:pPr marL="342900" indent="-342900" algn="just">
              <a:spcBef>
                <a:spcPts val="600"/>
              </a:spcBef>
              <a:buFont typeface="Arial" panose="020B0604020202020204" pitchFamily="34" charset="0"/>
              <a:buChar char="•"/>
            </a:pPr>
            <a:r>
              <a:rPr lang="en-US" sz="2400" b="0" i="0" u="none" strike="noStrike" baseline="0" dirty="0"/>
              <a:t>The mother must allow the baby to leave the breast on its own rather than forcing the baby to stop sucking. </a:t>
            </a:r>
          </a:p>
          <a:p>
            <a:pPr algn="just">
              <a:spcBef>
                <a:spcPts val="600"/>
              </a:spcBef>
            </a:pPr>
            <a:r>
              <a:rPr lang="en-IN" sz="2400" b="1" i="0" u="none" strike="noStrike" baseline="0" dirty="0"/>
              <a:t>BREAST MANAGEMENT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It is not necessary to breastfeed from both breasts in one session. </a:t>
            </a:r>
          </a:p>
          <a:p>
            <a:pPr marL="342900" indent="-342900" algn="just">
              <a:spcBef>
                <a:spcPts val="600"/>
              </a:spcBef>
              <a:buFont typeface="Arial" panose="020B0604020202020204" pitchFamily="34" charset="0"/>
              <a:buChar char="•"/>
            </a:pPr>
            <a:r>
              <a:rPr lang="en-US" sz="2400" b="0" i="0" u="none" strike="noStrike" baseline="0" dirty="0"/>
              <a:t>One breast must be emptied fully before the other breast is offered. </a:t>
            </a:r>
          </a:p>
          <a:p>
            <a:pPr marL="342900" indent="-342900" algn="just">
              <a:spcBef>
                <a:spcPts val="600"/>
              </a:spcBef>
              <a:buFont typeface="Arial" panose="020B0604020202020204" pitchFamily="34" charset="0"/>
              <a:buChar char="•"/>
            </a:pPr>
            <a:r>
              <a:rPr lang="en-US" sz="2400" b="0" i="0" u="none" strike="noStrike" baseline="0" dirty="0"/>
              <a:t>Feeding is done from the alternate breast in the next feed to ensure emptying of each breast. </a:t>
            </a:r>
            <a:endParaRPr lang="en-IN" sz="2400" dirty="0"/>
          </a:p>
          <a:p>
            <a:pPr algn="just">
              <a:spcBef>
                <a:spcPts val="600"/>
              </a:spcBef>
            </a:pPr>
            <a:r>
              <a:rPr lang="en-IN" sz="2400" b="1" i="0" u="none" strike="noStrike" baseline="0" dirty="0"/>
              <a:t>FREQUENCY OF FEEDING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The baby must be breastfed frequently, a minimum of 8–10 times in 24 hours. </a:t>
            </a:r>
          </a:p>
          <a:p>
            <a:pPr marL="342900" indent="-342900" algn="just">
              <a:spcBef>
                <a:spcPts val="600"/>
              </a:spcBef>
              <a:buFont typeface="Arial" panose="020B0604020202020204" pitchFamily="34" charset="0"/>
              <a:buChar char="•"/>
            </a:pPr>
            <a:r>
              <a:rPr lang="en-US" sz="2400" b="0" i="0" u="none" strike="noStrike" baseline="0" dirty="0"/>
              <a:t>Night feeds are very important as prolactin, is also secreted more during the night. </a:t>
            </a:r>
            <a:endParaRPr lang="en-IN" sz="2400" dirty="0"/>
          </a:p>
        </p:txBody>
      </p:sp>
    </p:spTree>
    <p:extLst>
      <p:ext uri="{BB962C8B-B14F-4D97-AF65-F5344CB8AC3E}">
        <p14:creationId xmlns:p14="http://schemas.microsoft.com/office/powerpoint/2010/main" val="32219195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A0D35D-898A-2E88-9B5E-1EB688564A2D}"/>
              </a:ext>
            </a:extLst>
          </p:cNvPr>
          <p:cNvSpPr txBox="1"/>
          <p:nvPr/>
        </p:nvSpPr>
        <p:spPr>
          <a:xfrm>
            <a:off x="364788" y="1241016"/>
            <a:ext cx="10897299" cy="4916731"/>
          </a:xfrm>
          <a:prstGeom prst="rect">
            <a:avLst/>
          </a:prstGeom>
          <a:noFill/>
        </p:spPr>
        <p:txBody>
          <a:bodyPr wrap="square">
            <a:spAutoFit/>
          </a:bodyPr>
          <a:lstStyle/>
          <a:p>
            <a:pPr algn="just">
              <a:spcBef>
                <a:spcPts val="300"/>
              </a:spcBef>
            </a:pPr>
            <a:r>
              <a:rPr lang="en-US" sz="2200" b="1" i="0" u="none" strike="noStrike" baseline="0" dirty="0">
                <a:latin typeface="Calibri" panose="020F0502020204030204" pitchFamily="34" charset="0"/>
              </a:rPr>
              <a:t>A. Outpatient Settings, e.g., Outpatient Department or Well-baby Clinic </a:t>
            </a:r>
            <a:endParaRPr lang="en-US" sz="2200" b="0" i="0" u="none" strike="noStrike" baseline="0" dirty="0">
              <a:latin typeface="Calibri" panose="020F0502020204030204" pitchFamily="34" charset="0"/>
            </a:endParaRP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If infant’s weight is ≤2 SD for that age. </a:t>
            </a: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Baby is taking any other feed/drink (other than breastmilk). </a:t>
            </a: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If the frequency of breastfeeding is &lt;8 times/day. </a:t>
            </a: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If mother reports any problem with breast or difficulty in feeding (pain, fissure, or not enough milk). </a:t>
            </a:r>
          </a:p>
          <a:p>
            <a:pPr algn="just">
              <a:spcBef>
                <a:spcPts val="300"/>
              </a:spcBef>
            </a:pPr>
            <a:r>
              <a:rPr lang="en-US" sz="2200" b="1" i="0" u="none" strike="noStrike" baseline="0" dirty="0">
                <a:latin typeface="Calibri" panose="020F0502020204030204" pitchFamily="34" charset="0"/>
              </a:rPr>
              <a:t>B. Inpatient Setting, e.g., Postnatal Ward or Neonatal Units </a:t>
            </a:r>
            <a:endParaRPr lang="en-US" sz="2200" b="0" i="0" u="none" strike="noStrike" baseline="0" dirty="0">
              <a:latin typeface="Calibri" panose="020F0502020204030204" pitchFamily="34" charset="0"/>
            </a:endParaRPr>
          </a:p>
          <a:p>
            <a:pPr marL="742950" lvl="1" indent="-285750" algn="just">
              <a:spcBef>
                <a:spcPts val="300"/>
              </a:spcBef>
              <a:buFont typeface="Wingdings" panose="05000000000000000000" pitchFamily="2" charset="2"/>
              <a:buChar char="§"/>
            </a:pPr>
            <a:r>
              <a:rPr lang="en-IN" sz="2200" b="0" i="0" u="none" strike="noStrike" baseline="0" dirty="0">
                <a:latin typeface="Calibri" panose="020F0502020204030204" pitchFamily="34" charset="0"/>
              </a:rPr>
              <a:t>All primipara mothers. </a:t>
            </a: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Mothers having lower LSCS. </a:t>
            </a: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If baby birth weight &lt;2.5 kg. </a:t>
            </a: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Mothers who were separated from babies due to sickness. </a:t>
            </a: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Any mother reporting any problem in feeding. </a:t>
            </a:r>
          </a:p>
          <a:p>
            <a:pPr marL="742950" lvl="1" indent="-285750" algn="just">
              <a:spcBef>
                <a:spcPts val="300"/>
              </a:spcBef>
              <a:buFont typeface="Wingdings" panose="05000000000000000000" pitchFamily="2" charset="2"/>
              <a:buChar char="§"/>
            </a:pPr>
            <a:r>
              <a:rPr lang="en-US" sz="2200" b="0" i="0" u="none" strike="noStrike" baseline="0" dirty="0">
                <a:latin typeface="Calibri" panose="020F0502020204030204" pitchFamily="34" charset="0"/>
              </a:rPr>
              <a:t>History of not able to breastfeed exclusively for 6 months in previous pregnancy. </a:t>
            </a:r>
          </a:p>
        </p:txBody>
      </p:sp>
      <p:sp>
        <p:nvSpPr>
          <p:cNvPr id="5" name="TextBox 4">
            <a:extLst>
              <a:ext uri="{FF2B5EF4-FFF2-40B4-BE49-F238E27FC236}">
                <a16:creationId xmlns:a16="http://schemas.microsoft.com/office/drawing/2014/main" id="{48B0012E-C1ED-5343-F888-4D28C94ECB46}"/>
              </a:ext>
            </a:extLst>
          </p:cNvPr>
          <p:cNvSpPr txBox="1"/>
          <p:nvPr/>
        </p:nvSpPr>
        <p:spPr>
          <a:xfrm>
            <a:off x="364788" y="427178"/>
            <a:ext cx="10897299" cy="646331"/>
          </a:xfrm>
          <a:prstGeom prst="rect">
            <a:avLst/>
          </a:prstGeom>
          <a:noFill/>
        </p:spPr>
        <p:txBody>
          <a:bodyPr wrap="square">
            <a:spAutoFit/>
          </a:bodyPr>
          <a:lstStyle/>
          <a:p>
            <a:r>
              <a:rPr lang="en-US" sz="3600" b="1" dirty="0">
                <a:solidFill>
                  <a:srgbClr val="FF0000"/>
                </a:solidFill>
                <a:latin typeface="Calibri" panose="020F0502020204030204" pitchFamily="34" charset="0"/>
                <a:cs typeface="Calibri" panose="020F0502020204030204" pitchFamily="34" charset="0"/>
              </a:rPr>
              <a:t>WHEN TO OBSERVE A BREASTFEED </a:t>
            </a:r>
          </a:p>
        </p:txBody>
      </p:sp>
    </p:spTree>
    <p:extLst>
      <p:ext uri="{BB962C8B-B14F-4D97-AF65-F5344CB8AC3E}">
        <p14:creationId xmlns:p14="http://schemas.microsoft.com/office/powerpoint/2010/main" val="2759668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C19ECF-E899-CAC7-D4A0-C1DE837F30DA}"/>
              </a:ext>
            </a:extLst>
          </p:cNvPr>
          <p:cNvSpPr/>
          <p:nvPr/>
        </p:nvSpPr>
        <p:spPr>
          <a:xfrm>
            <a:off x="1912690" y="3169540"/>
            <a:ext cx="2340528" cy="213080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200" b="1" i="0" u="none" strike="noStrike" baseline="0" dirty="0">
                <a:solidFill>
                  <a:sysClr val="windowText" lastClr="000000"/>
                </a:solidFill>
                <a:latin typeface="Calibri" panose="020F0502020204030204" pitchFamily="34" charset="0"/>
              </a:rPr>
              <a:t>Fill </a:t>
            </a:r>
          </a:p>
          <a:p>
            <a:r>
              <a:rPr lang="en-GB" sz="3200" b="1" i="0" u="none" strike="noStrike" baseline="0" dirty="0">
                <a:solidFill>
                  <a:sysClr val="windowText" lastClr="000000"/>
                </a:solidFill>
                <a:latin typeface="Calibri" panose="020F0502020204030204" pitchFamily="34" charset="0"/>
              </a:rPr>
              <a:t>Feeding Assessment Forms</a:t>
            </a:r>
            <a:endParaRPr lang="en-IN" sz="3200" dirty="0">
              <a:solidFill>
                <a:sysClr val="windowText" lastClr="000000"/>
              </a:solidFill>
            </a:endParaRPr>
          </a:p>
        </p:txBody>
      </p:sp>
      <p:sp>
        <p:nvSpPr>
          <p:cNvPr id="4" name="TextBox 3">
            <a:extLst>
              <a:ext uri="{FF2B5EF4-FFF2-40B4-BE49-F238E27FC236}">
                <a16:creationId xmlns:a16="http://schemas.microsoft.com/office/drawing/2014/main" id="{E60CF425-5F24-9D43-F1FE-F01846FD5B8F}"/>
              </a:ext>
            </a:extLst>
          </p:cNvPr>
          <p:cNvSpPr txBox="1"/>
          <p:nvPr/>
        </p:nvSpPr>
        <p:spPr>
          <a:xfrm>
            <a:off x="427839" y="443905"/>
            <a:ext cx="1090568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Observing a Breastfeed</a:t>
            </a:r>
          </a:p>
        </p:txBody>
      </p:sp>
      <p:graphicFrame>
        <p:nvGraphicFramePr>
          <p:cNvPr id="3" name="Table 2">
            <a:extLst>
              <a:ext uri="{FF2B5EF4-FFF2-40B4-BE49-F238E27FC236}">
                <a16:creationId xmlns:a16="http://schemas.microsoft.com/office/drawing/2014/main" id="{E84A2B2C-CE2B-C7F4-4A5A-D1265F74BBA1}"/>
              </a:ext>
            </a:extLst>
          </p:cNvPr>
          <p:cNvGraphicFramePr>
            <a:graphicFrameLocks noGrp="1"/>
          </p:cNvGraphicFramePr>
          <p:nvPr>
            <p:extLst>
              <p:ext uri="{D42A27DB-BD31-4B8C-83A1-F6EECF244321}">
                <p14:modId xmlns:p14="http://schemas.microsoft.com/office/powerpoint/2010/main" val="738560017"/>
              </p:ext>
            </p:extLst>
          </p:nvPr>
        </p:nvGraphicFramePr>
        <p:xfrm>
          <a:off x="5670958" y="3521010"/>
          <a:ext cx="3916750" cy="1036320"/>
        </p:xfrm>
        <a:graphic>
          <a:graphicData uri="http://schemas.openxmlformats.org/drawingml/2006/table">
            <a:tbl>
              <a:tblPr firstRow="1" bandRow="1">
                <a:tableStyleId>{F5AB1C69-6EDB-4FF4-983F-18BD219EF322}</a:tableStyleId>
              </a:tblPr>
              <a:tblGrid>
                <a:gridCol w="1958375">
                  <a:extLst>
                    <a:ext uri="{9D8B030D-6E8A-4147-A177-3AD203B41FA5}">
                      <a16:colId xmlns:a16="http://schemas.microsoft.com/office/drawing/2014/main" val="472118428"/>
                    </a:ext>
                  </a:extLst>
                </a:gridCol>
                <a:gridCol w="1958375">
                  <a:extLst>
                    <a:ext uri="{9D8B030D-6E8A-4147-A177-3AD203B41FA5}">
                      <a16:colId xmlns:a16="http://schemas.microsoft.com/office/drawing/2014/main" val="1725057053"/>
                    </a:ext>
                  </a:extLst>
                </a:gridCol>
              </a:tblGrid>
              <a:tr h="370840">
                <a:tc>
                  <a:txBody>
                    <a:bodyPr/>
                    <a:lstStyle/>
                    <a:p>
                      <a:r>
                        <a:rPr lang="en-GB" sz="2800" b="0" dirty="0">
                          <a:ln>
                            <a:solidFill>
                              <a:schemeClr val="tx1"/>
                            </a:solidFill>
                          </a:ln>
                          <a:solidFill>
                            <a:sysClr val="windowText" lastClr="000000"/>
                          </a:solidFill>
                        </a:rPr>
                        <a:t>Part A</a:t>
                      </a:r>
                      <a:endParaRPr lang="en-IN" sz="2800" b="0" dirty="0">
                        <a:ln>
                          <a:solidFill>
                            <a:schemeClr val="tx1"/>
                          </a:solidFill>
                        </a:ln>
                        <a:solidFill>
                          <a:sysClr val="windowText" lastClr="000000"/>
                        </a:solidFill>
                      </a:endParaRPr>
                    </a:p>
                  </a:txBody>
                  <a:tcPr/>
                </a:tc>
                <a:tc>
                  <a:txBody>
                    <a:bodyPr/>
                    <a:lstStyle/>
                    <a:p>
                      <a:r>
                        <a:rPr lang="en-GB" sz="2800" b="0" dirty="0">
                          <a:ln>
                            <a:solidFill>
                              <a:schemeClr val="tx1"/>
                            </a:solidFill>
                          </a:ln>
                          <a:solidFill>
                            <a:sysClr val="windowText" lastClr="000000"/>
                          </a:solidFill>
                        </a:rPr>
                        <a:t>History</a:t>
                      </a:r>
                      <a:endParaRPr lang="en-IN" sz="2800" b="0" dirty="0">
                        <a:ln>
                          <a:solidFill>
                            <a:schemeClr val="tx1"/>
                          </a:solidFill>
                        </a:ln>
                        <a:solidFill>
                          <a:sysClr val="windowText" lastClr="000000"/>
                        </a:solidFill>
                      </a:endParaRPr>
                    </a:p>
                  </a:txBody>
                  <a:tcPr/>
                </a:tc>
                <a:extLst>
                  <a:ext uri="{0D108BD9-81ED-4DB2-BD59-A6C34878D82A}">
                    <a16:rowId xmlns:a16="http://schemas.microsoft.com/office/drawing/2014/main" val="679315886"/>
                  </a:ext>
                </a:extLst>
              </a:tr>
              <a:tr h="370840">
                <a:tc>
                  <a:txBody>
                    <a:bodyPr/>
                    <a:lstStyle/>
                    <a:p>
                      <a:r>
                        <a:rPr lang="en-GB" sz="2800" b="0" dirty="0">
                          <a:ln>
                            <a:solidFill>
                              <a:schemeClr val="tx1"/>
                            </a:solidFill>
                          </a:ln>
                          <a:solidFill>
                            <a:sysClr val="windowText" lastClr="000000"/>
                          </a:solidFill>
                        </a:rPr>
                        <a:t>Part B</a:t>
                      </a:r>
                      <a:endParaRPr lang="en-IN" sz="2800" b="0" dirty="0">
                        <a:ln>
                          <a:solidFill>
                            <a:schemeClr val="tx1"/>
                          </a:solidFill>
                        </a:ln>
                        <a:solidFill>
                          <a:sysClr val="windowText" lastClr="000000"/>
                        </a:solidFill>
                      </a:endParaRPr>
                    </a:p>
                  </a:txBody>
                  <a:tcPr/>
                </a:tc>
                <a:tc>
                  <a:txBody>
                    <a:bodyPr/>
                    <a:lstStyle/>
                    <a:p>
                      <a:r>
                        <a:rPr lang="en-GB" sz="2800" b="0" dirty="0">
                          <a:ln>
                            <a:solidFill>
                              <a:schemeClr val="tx1"/>
                            </a:solidFill>
                          </a:ln>
                          <a:solidFill>
                            <a:sysClr val="windowText" lastClr="000000"/>
                          </a:solidFill>
                        </a:rPr>
                        <a:t>Observation</a:t>
                      </a:r>
                      <a:endParaRPr lang="en-IN" sz="2800" b="0" dirty="0">
                        <a:ln>
                          <a:solidFill>
                            <a:schemeClr val="tx1"/>
                          </a:solidFill>
                        </a:ln>
                        <a:solidFill>
                          <a:sysClr val="windowText" lastClr="000000"/>
                        </a:solidFill>
                      </a:endParaRPr>
                    </a:p>
                  </a:txBody>
                  <a:tcPr/>
                </a:tc>
                <a:extLst>
                  <a:ext uri="{0D108BD9-81ED-4DB2-BD59-A6C34878D82A}">
                    <a16:rowId xmlns:a16="http://schemas.microsoft.com/office/drawing/2014/main" val="1188938142"/>
                  </a:ext>
                </a:extLst>
              </a:tr>
            </a:tbl>
          </a:graphicData>
        </a:graphic>
      </p:graphicFrame>
      <p:sp>
        <p:nvSpPr>
          <p:cNvPr id="7" name="TextBox 6">
            <a:extLst>
              <a:ext uri="{FF2B5EF4-FFF2-40B4-BE49-F238E27FC236}">
                <a16:creationId xmlns:a16="http://schemas.microsoft.com/office/drawing/2014/main" id="{AAA77289-F3B0-CDC2-581C-FAAC361D8BE6}"/>
              </a:ext>
            </a:extLst>
          </p:cNvPr>
          <p:cNvSpPr txBox="1"/>
          <p:nvPr/>
        </p:nvSpPr>
        <p:spPr>
          <a:xfrm>
            <a:off x="354889" y="1169323"/>
            <a:ext cx="10978638" cy="1569660"/>
          </a:xfrm>
          <a:prstGeom prst="rect">
            <a:avLst/>
          </a:prstGeom>
          <a:noFill/>
        </p:spPr>
        <p:txBody>
          <a:bodyPr wrap="square">
            <a:spAutoFit/>
          </a:bodyPr>
          <a:lstStyle/>
          <a:p>
            <a:pPr algn="just"/>
            <a:r>
              <a:rPr lang="en-US" sz="2400" b="0" i="1" u="none" strike="noStrike" baseline="0" dirty="0">
                <a:latin typeface="Calibri" panose="020F0502020204030204" pitchFamily="34" charset="0"/>
              </a:rPr>
              <a:t>Remember the following when you decide to observe breastfeeding: </a:t>
            </a:r>
            <a:endParaRPr lang="en-US" sz="2400" b="0" i="0" u="none" strike="noStrike" baseline="0" dirty="0">
              <a:latin typeface="Calibri" panose="020F0502020204030204" pitchFamily="34" charset="0"/>
            </a:endParaRPr>
          </a:p>
          <a:p>
            <a:pPr marL="285750" indent="-285750">
              <a:buFont typeface="Wingdings" panose="05000000000000000000" pitchFamily="2" charset="2"/>
              <a:buChar char="§"/>
            </a:pPr>
            <a:r>
              <a:rPr lang="en-US" sz="2400" b="0" i="0" u="none" strike="noStrike" baseline="0" dirty="0">
                <a:latin typeface="Calibri" panose="020F0502020204030204" pitchFamily="34" charset="0"/>
              </a:rPr>
              <a:t>Take mother’s consent to examine baby’s feeding. </a:t>
            </a:r>
          </a:p>
          <a:p>
            <a:pPr marL="285750" indent="-285750">
              <a:buFont typeface="Wingdings" panose="05000000000000000000" pitchFamily="2" charset="2"/>
              <a:buChar char="§"/>
            </a:pPr>
            <a:r>
              <a:rPr lang="en-US" sz="2400" b="0" i="0" u="none" strike="noStrike" baseline="0" dirty="0">
                <a:latin typeface="Calibri" panose="020F0502020204030204" pitchFamily="34" charset="0"/>
              </a:rPr>
              <a:t>Make sure the mother is sitting in a comfortable and relaxed position. </a:t>
            </a:r>
          </a:p>
          <a:p>
            <a:pPr marL="285750" indent="-285750">
              <a:buFont typeface="Wingdings" panose="05000000000000000000" pitchFamily="2" charset="2"/>
              <a:buChar char="§"/>
            </a:pPr>
            <a:r>
              <a:rPr lang="en-US" sz="2400" b="0" i="0" u="none" strike="noStrike" baseline="0" dirty="0">
                <a:latin typeface="Calibri" panose="020F0502020204030204" pitchFamily="34" charset="0"/>
              </a:rPr>
              <a:t>Then ask her to feed and observe. </a:t>
            </a:r>
          </a:p>
        </p:txBody>
      </p:sp>
    </p:spTree>
    <p:extLst>
      <p:ext uri="{BB962C8B-B14F-4D97-AF65-F5344CB8AC3E}">
        <p14:creationId xmlns:p14="http://schemas.microsoft.com/office/powerpoint/2010/main" val="3900361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BBB027-77DC-F354-53A2-18F0B2305CBB}"/>
              </a:ext>
            </a:extLst>
          </p:cNvPr>
          <p:cNvSpPr txBox="1"/>
          <p:nvPr/>
        </p:nvSpPr>
        <p:spPr>
          <a:xfrm>
            <a:off x="395784" y="1314181"/>
            <a:ext cx="10897299" cy="3877985"/>
          </a:xfrm>
          <a:prstGeom prst="rect">
            <a:avLst/>
          </a:prstGeom>
          <a:noFill/>
        </p:spPr>
        <p:txBody>
          <a:bodyPr wrap="square">
            <a:spAutoFit/>
          </a:bodyPr>
          <a:lstStyle/>
          <a:p>
            <a:pPr marL="457200" indent="-457200" algn="just">
              <a:spcBef>
                <a:spcPts val="600"/>
              </a:spcBef>
              <a:buFont typeface="+mj-lt"/>
              <a:buAutoNum type="alphaUcPeriod"/>
            </a:pPr>
            <a:r>
              <a:rPr lang="en-US" sz="2400" b="0" i="0" u="none" strike="noStrike" baseline="0" dirty="0">
                <a:latin typeface="Calibri" panose="020F0502020204030204" pitchFamily="34" charset="0"/>
              </a:rPr>
              <a:t>Based on your assessment of form (Part A and B) </a:t>
            </a:r>
            <a:r>
              <a:rPr lang="en-US" sz="2400" b="0" i="1" u="none" strike="noStrike" baseline="0" dirty="0">
                <a:latin typeface="Calibri" panose="020F0502020204030204" pitchFamily="34" charset="0"/>
              </a:rPr>
              <a:t>decide </a:t>
            </a:r>
            <a:r>
              <a:rPr lang="en-US" sz="2400" b="0" i="0" u="none" strike="noStrike" baseline="0" dirty="0">
                <a:latin typeface="Calibri" panose="020F0502020204030204" pitchFamily="34" charset="0"/>
              </a:rPr>
              <a:t>whether feeding problem is present or not. </a:t>
            </a:r>
          </a:p>
          <a:p>
            <a:pPr marL="457200" indent="-457200" algn="just">
              <a:spcBef>
                <a:spcPts val="600"/>
              </a:spcBef>
              <a:buFont typeface="+mj-lt"/>
              <a:buAutoNum type="alphaUcPeriod"/>
            </a:pPr>
            <a:r>
              <a:rPr lang="en-US" sz="2400" b="1" i="0" u="none" strike="noStrike" baseline="0" dirty="0">
                <a:latin typeface="Calibri" panose="020F0502020204030204" pitchFamily="34" charset="0"/>
              </a:rPr>
              <a:t>Classify it as feeding problem, if one or more of the following five situations are present</a:t>
            </a:r>
            <a:r>
              <a:rPr lang="en-US" sz="2400" b="0" i="0" u="none" strike="noStrike" baseline="0" dirty="0">
                <a:latin typeface="Calibri" panose="020F0502020204030204" pitchFamily="34" charset="0"/>
              </a:rPr>
              <a:t>: </a:t>
            </a:r>
          </a:p>
          <a:p>
            <a:pPr lvl="1" algn="just">
              <a:spcBef>
                <a:spcPts val="600"/>
              </a:spcBef>
            </a:pPr>
            <a:r>
              <a:rPr lang="en-US" sz="2400" b="0" i="0" u="none" strike="noStrike" baseline="0" dirty="0">
                <a:latin typeface="Calibri" panose="020F0502020204030204" pitchFamily="34" charset="0"/>
              </a:rPr>
              <a:t>1. If the baby is not exclusively breastfed. </a:t>
            </a:r>
          </a:p>
          <a:p>
            <a:pPr lvl="1" algn="just">
              <a:spcBef>
                <a:spcPts val="600"/>
              </a:spcBef>
            </a:pPr>
            <a:r>
              <a:rPr lang="en-US" sz="2400" b="0" i="0" u="none" strike="noStrike" baseline="0" dirty="0">
                <a:latin typeface="Calibri" panose="020F0502020204030204" pitchFamily="34" charset="0"/>
              </a:rPr>
              <a:t>2. If the baby is on animal or formula feeds which is diluted. </a:t>
            </a:r>
          </a:p>
          <a:p>
            <a:pPr lvl="1" algn="just">
              <a:spcBef>
                <a:spcPts val="600"/>
              </a:spcBef>
            </a:pPr>
            <a:r>
              <a:rPr lang="en-US" sz="2400" b="0" i="0" u="none" strike="noStrike" baseline="0" dirty="0">
                <a:latin typeface="Calibri" panose="020F0502020204030204" pitchFamily="34" charset="0"/>
              </a:rPr>
              <a:t>3. If the mother is using the bottle for feeding. </a:t>
            </a:r>
          </a:p>
          <a:p>
            <a:pPr lvl="1" algn="just">
              <a:spcBef>
                <a:spcPts val="600"/>
              </a:spcBef>
            </a:pPr>
            <a:r>
              <a:rPr lang="en-US" sz="2400" b="0" i="0" u="none" strike="noStrike" baseline="0" dirty="0">
                <a:latin typeface="Calibri" panose="020F0502020204030204" pitchFamily="34" charset="0"/>
              </a:rPr>
              <a:t>4. If the mother is having breast or nipple problem. </a:t>
            </a:r>
          </a:p>
          <a:p>
            <a:pPr lvl="1" algn="just">
              <a:spcBef>
                <a:spcPts val="600"/>
              </a:spcBef>
            </a:pPr>
            <a:r>
              <a:rPr lang="en-US" sz="2400" b="0" i="0" u="none" strike="noStrike" baseline="0" dirty="0">
                <a:latin typeface="Calibri" panose="020F0502020204030204" pitchFamily="34" charset="0"/>
              </a:rPr>
              <a:t>5. If the baby is suckling poorly. </a:t>
            </a:r>
            <a:endParaRPr lang="en-IN" sz="2400" dirty="0"/>
          </a:p>
        </p:txBody>
      </p:sp>
      <p:sp>
        <p:nvSpPr>
          <p:cNvPr id="3" name="TextBox 2">
            <a:extLst>
              <a:ext uri="{FF2B5EF4-FFF2-40B4-BE49-F238E27FC236}">
                <a16:creationId xmlns:a16="http://schemas.microsoft.com/office/drawing/2014/main" id="{D48280A5-0DAB-BC32-70EC-C5DF5C3DC877}"/>
              </a:ext>
            </a:extLst>
          </p:cNvPr>
          <p:cNvSpPr txBox="1"/>
          <p:nvPr/>
        </p:nvSpPr>
        <p:spPr>
          <a:xfrm>
            <a:off x="395784" y="444476"/>
            <a:ext cx="10897299"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DECISION AFTER OBSERVING A BREASTFEED</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3041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238087F-29F4-D104-60C6-823D9ADED9A4}"/>
              </a:ext>
            </a:extLst>
          </p:cNvPr>
          <p:cNvSpPr txBox="1"/>
          <p:nvPr/>
        </p:nvSpPr>
        <p:spPr>
          <a:xfrm>
            <a:off x="383760" y="1191553"/>
            <a:ext cx="10897299" cy="4462760"/>
          </a:xfrm>
          <a:prstGeom prst="rect">
            <a:avLst/>
          </a:prstGeom>
          <a:noFill/>
        </p:spPr>
        <p:txBody>
          <a:bodyPr wrap="square">
            <a:spAutoFit/>
          </a:bodyPr>
          <a:lstStyle/>
          <a:p>
            <a:pPr algn="just">
              <a:spcBef>
                <a:spcPts val="300"/>
              </a:spcBef>
            </a:pPr>
            <a:r>
              <a:rPr lang="en-US" sz="2400" b="0" i="0" u="none" strike="noStrike" baseline="0" dirty="0">
                <a:latin typeface="Calibri" panose="020F0502020204030204" pitchFamily="34" charset="0"/>
              </a:rPr>
              <a:t>If you have identified feeding problem, you will need to counsel the mother for breastfeeding.</a:t>
            </a:r>
          </a:p>
          <a:p>
            <a:pPr marL="457200" indent="-457200" algn="l">
              <a:spcBef>
                <a:spcPts val="300"/>
              </a:spcBef>
              <a:buFont typeface="+mj-lt"/>
              <a:buAutoNum type="arabicPeriod"/>
            </a:pPr>
            <a:endParaRPr lang="en-IN" sz="2400" b="0" i="0" u="none" strike="noStrike" baseline="0" dirty="0">
              <a:solidFill>
                <a:srgbClr val="000000"/>
              </a:solidFill>
              <a:latin typeface="Calibri" panose="020F0502020204030204" pitchFamily="34" charset="0"/>
            </a:endParaRPr>
          </a:p>
          <a:p>
            <a:pPr marL="457200" indent="-457200" algn="just">
              <a:spcBef>
                <a:spcPts val="300"/>
              </a:spcBef>
              <a:buFont typeface="+mj-lt"/>
              <a:buAutoNum type="arabicPeriod"/>
            </a:pPr>
            <a:r>
              <a:rPr lang="en-US" sz="2400" b="0" i="0" u="none" strike="noStrike" baseline="0" dirty="0">
                <a:latin typeface="Calibri" panose="020F0502020204030204" pitchFamily="34" charset="0"/>
              </a:rPr>
              <a:t>Adhere to the following rules of “nonverbal communication,” while you are counseling the mother: </a:t>
            </a:r>
          </a:p>
          <a:p>
            <a:pPr marL="457200" indent="-457200">
              <a:spcBef>
                <a:spcPts val="300"/>
              </a:spcBef>
              <a:buFont typeface="+mj-lt"/>
              <a:buAutoNum type="arabicPeriod"/>
            </a:pPr>
            <a:r>
              <a:rPr lang="en-US" sz="2400" b="0" i="0" u="none" strike="noStrike" baseline="0" dirty="0">
                <a:latin typeface="Calibri" panose="020F0502020204030204" pitchFamily="34" charset="0"/>
              </a:rPr>
              <a:t>Keep yourself at the same head level as that of the mother. </a:t>
            </a:r>
          </a:p>
          <a:p>
            <a:pPr marL="457200" indent="-457200">
              <a:spcBef>
                <a:spcPts val="300"/>
              </a:spcBef>
              <a:buFont typeface="+mj-lt"/>
              <a:buAutoNum type="arabicPeriod"/>
            </a:pPr>
            <a:r>
              <a:rPr lang="en-US" sz="2400" b="0" i="0" u="none" strike="noStrike" baseline="0" dirty="0">
                <a:latin typeface="Calibri" panose="020F0502020204030204" pitchFamily="34" charset="0"/>
              </a:rPr>
              <a:t>Maintain an appropriate distance from her. </a:t>
            </a:r>
          </a:p>
          <a:p>
            <a:pPr marL="457200" indent="-457200">
              <a:spcBef>
                <a:spcPts val="300"/>
              </a:spcBef>
              <a:buFont typeface="+mj-lt"/>
              <a:buAutoNum type="arabicPeriod"/>
            </a:pPr>
            <a:r>
              <a:rPr lang="en-US" sz="2400" b="0" i="0" u="none" strike="noStrike" baseline="0" dirty="0">
                <a:latin typeface="Calibri" panose="020F0502020204030204" pitchFamily="34" charset="0"/>
              </a:rPr>
              <a:t>Maintain eye contact and pay attention.</a:t>
            </a:r>
          </a:p>
          <a:p>
            <a:pPr marL="457200" indent="-457200">
              <a:spcBef>
                <a:spcPts val="300"/>
              </a:spcBef>
              <a:buFont typeface="+mj-lt"/>
              <a:buAutoNum type="arabicPeriod"/>
            </a:pPr>
            <a:r>
              <a:rPr lang="en-IN" sz="2400" b="0" i="0" u="none" strike="noStrike" baseline="0" dirty="0">
                <a:latin typeface="Calibri" panose="020F0502020204030204" pitchFamily="34" charset="0"/>
              </a:rPr>
              <a:t>Take time while talking. </a:t>
            </a:r>
          </a:p>
          <a:p>
            <a:pPr marL="457200" indent="-457200">
              <a:spcBef>
                <a:spcPts val="300"/>
              </a:spcBef>
              <a:buFont typeface="+mj-lt"/>
              <a:buAutoNum type="arabicPeriod"/>
            </a:pPr>
            <a:r>
              <a:rPr lang="en-US" sz="2400" b="0" i="0" u="none" strike="noStrike" baseline="0" dirty="0">
                <a:latin typeface="Calibri" panose="020F0502020204030204" pitchFamily="34" charset="0"/>
              </a:rPr>
              <a:t>Remove barriers and use touch appropriately. </a:t>
            </a:r>
          </a:p>
          <a:p>
            <a:pPr marL="457200" indent="-457200">
              <a:spcBef>
                <a:spcPts val="300"/>
              </a:spcBef>
              <a:buFont typeface="+mj-lt"/>
              <a:buAutoNum type="arabicPeriod"/>
            </a:pPr>
            <a:r>
              <a:rPr lang="en-US" sz="2400" b="0" i="0" u="none" strike="noStrike" baseline="0" dirty="0">
                <a:latin typeface="Calibri" panose="020F0502020204030204" pitchFamily="34" charset="0"/>
              </a:rPr>
              <a:t>Give her information according to your specific case </a:t>
            </a:r>
          </a:p>
        </p:txBody>
      </p:sp>
      <p:sp>
        <p:nvSpPr>
          <p:cNvPr id="3" name="TextBox 2">
            <a:extLst>
              <a:ext uri="{FF2B5EF4-FFF2-40B4-BE49-F238E27FC236}">
                <a16:creationId xmlns:a16="http://schemas.microsoft.com/office/drawing/2014/main" id="{0566D1C1-9225-E0C7-FAB2-55352773D8C6}"/>
              </a:ext>
            </a:extLst>
          </p:cNvPr>
          <p:cNvSpPr txBox="1"/>
          <p:nvPr/>
        </p:nvSpPr>
        <p:spPr>
          <a:xfrm>
            <a:off x="392514" y="408128"/>
            <a:ext cx="10897299"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ACTION: COUNSELING </a:t>
            </a:r>
          </a:p>
        </p:txBody>
      </p:sp>
      <p:sp>
        <p:nvSpPr>
          <p:cNvPr id="5" name="Rectangle 4">
            <a:extLst>
              <a:ext uri="{FF2B5EF4-FFF2-40B4-BE49-F238E27FC236}">
                <a16:creationId xmlns:a16="http://schemas.microsoft.com/office/drawing/2014/main" id="{2A0A232D-4C5A-C911-459B-4ABF16AB30A5}"/>
              </a:ext>
            </a:extLst>
          </p:cNvPr>
          <p:cNvSpPr/>
          <p:nvPr/>
        </p:nvSpPr>
        <p:spPr>
          <a:xfrm>
            <a:off x="2351983" y="5739953"/>
            <a:ext cx="7877262" cy="50257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ysClr val="windowText" lastClr="000000"/>
                </a:solidFill>
              </a:rPr>
              <a:t>RESPECT MOTHER’S PRIVACY</a:t>
            </a:r>
            <a:endParaRPr lang="en-IN" sz="2400" dirty="0">
              <a:solidFill>
                <a:sysClr val="windowText" lastClr="000000"/>
              </a:solidFill>
            </a:endParaRPr>
          </a:p>
        </p:txBody>
      </p:sp>
    </p:spTree>
    <p:extLst>
      <p:ext uri="{BB962C8B-B14F-4D97-AF65-F5344CB8AC3E}">
        <p14:creationId xmlns:p14="http://schemas.microsoft.com/office/powerpoint/2010/main" val="515423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AC0100-62A3-8C41-6F1B-A346B2CDA515}"/>
              </a:ext>
            </a:extLst>
          </p:cNvPr>
          <p:cNvSpPr txBox="1"/>
          <p:nvPr/>
        </p:nvSpPr>
        <p:spPr>
          <a:xfrm>
            <a:off x="454507" y="1242482"/>
            <a:ext cx="6845416" cy="2693045"/>
          </a:xfrm>
          <a:prstGeom prst="rect">
            <a:avLst/>
          </a:prstGeom>
          <a:noFill/>
        </p:spPr>
        <p:txBody>
          <a:bodyPr wrap="square">
            <a:spAutoFit/>
          </a:bodyPr>
          <a:lstStyle/>
          <a:p>
            <a:pPr marL="457200" indent="-457200">
              <a:spcBef>
                <a:spcPts val="600"/>
              </a:spcBef>
              <a:buAutoNum type="arabicPeriod"/>
            </a:pPr>
            <a:r>
              <a:rPr lang="en-IN" sz="2400" dirty="0">
                <a:latin typeface="Calibri" panose="020F0502020204030204" pitchFamily="34" charset="0"/>
              </a:rPr>
              <a:t>Not Enough Milk</a:t>
            </a:r>
          </a:p>
          <a:p>
            <a:pPr marL="457200" indent="-457200">
              <a:spcBef>
                <a:spcPts val="600"/>
              </a:spcBef>
              <a:buAutoNum type="arabicPeriod"/>
            </a:pPr>
            <a:r>
              <a:rPr lang="en-IN" sz="2400" i="0" u="none" strike="noStrike" baseline="0" dirty="0">
                <a:latin typeface="Calibri" panose="020F0502020204030204" pitchFamily="34" charset="0"/>
              </a:rPr>
              <a:t>NIPPLE Confusion</a:t>
            </a:r>
          </a:p>
          <a:p>
            <a:pPr marL="457200" indent="-457200">
              <a:spcBef>
                <a:spcPts val="600"/>
              </a:spcBef>
              <a:buAutoNum type="arabicPeriod"/>
            </a:pPr>
            <a:r>
              <a:rPr lang="en-IN" sz="2400" dirty="0">
                <a:latin typeface="Calibri" panose="020F0502020204030204" pitchFamily="34" charset="0"/>
              </a:rPr>
              <a:t>Score/cracked Nipples</a:t>
            </a:r>
          </a:p>
          <a:p>
            <a:pPr marL="457200" indent="-457200">
              <a:spcBef>
                <a:spcPts val="600"/>
              </a:spcBef>
              <a:buAutoNum type="arabicPeriod"/>
            </a:pPr>
            <a:r>
              <a:rPr lang="en-IN" sz="2400" i="0" u="none" strike="noStrike" baseline="0" dirty="0">
                <a:latin typeface="Calibri" panose="020F0502020204030204" pitchFamily="34" charset="0"/>
              </a:rPr>
              <a:t>Engorged Breast</a:t>
            </a:r>
          </a:p>
          <a:p>
            <a:pPr marL="457200" indent="-457200">
              <a:spcBef>
                <a:spcPts val="600"/>
              </a:spcBef>
              <a:buAutoNum type="arabicPeriod"/>
            </a:pPr>
            <a:r>
              <a:rPr lang="en-IN" sz="2400" dirty="0">
                <a:latin typeface="Calibri" panose="020F0502020204030204" pitchFamily="34" charset="0"/>
              </a:rPr>
              <a:t>Retracted Nipples</a:t>
            </a:r>
          </a:p>
          <a:p>
            <a:pPr marL="457200" indent="-457200">
              <a:spcBef>
                <a:spcPts val="600"/>
              </a:spcBef>
              <a:buAutoNum type="arabicPeriod"/>
            </a:pPr>
            <a:r>
              <a:rPr lang="en-IN" sz="2400" i="0" u="none" strike="noStrike" baseline="0" dirty="0">
                <a:latin typeface="Calibri" panose="020F0502020204030204" pitchFamily="34" charset="0"/>
              </a:rPr>
              <a:t>Breast Abscess</a:t>
            </a:r>
          </a:p>
        </p:txBody>
      </p:sp>
      <p:sp>
        <p:nvSpPr>
          <p:cNvPr id="3" name="TextBox 2">
            <a:extLst>
              <a:ext uri="{FF2B5EF4-FFF2-40B4-BE49-F238E27FC236}">
                <a16:creationId xmlns:a16="http://schemas.microsoft.com/office/drawing/2014/main" id="{BA1918BA-A4B8-ECDC-5CA9-99FE07EE1FC4}"/>
              </a:ext>
            </a:extLst>
          </p:cNvPr>
          <p:cNvSpPr txBox="1"/>
          <p:nvPr/>
        </p:nvSpPr>
        <p:spPr>
          <a:xfrm>
            <a:off x="454507" y="475597"/>
            <a:ext cx="10897299"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Problems in Breastfeeding</a:t>
            </a:r>
          </a:p>
        </p:txBody>
      </p:sp>
    </p:spTree>
    <p:extLst>
      <p:ext uri="{BB962C8B-B14F-4D97-AF65-F5344CB8AC3E}">
        <p14:creationId xmlns:p14="http://schemas.microsoft.com/office/powerpoint/2010/main" val="2565889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8D0F53-3BDD-1BE0-FC4A-6DB8B64740E3}"/>
              </a:ext>
            </a:extLst>
          </p:cNvPr>
          <p:cNvSpPr txBox="1"/>
          <p:nvPr/>
        </p:nvSpPr>
        <p:spPr>
          <a:xfrm>
            <a:off x="436229" y="378128"/>
            <a:ext cx="1092246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NOT ENOUGH MILK </a:t>
            </a:r>
          </a:p>
        </p:txBody>
      </p:sp>
      <p:sp>
        <p:nvSpPr>
          <p:cNvPr id="6" name="TextBox 5">
            <a:extLst>
              <a:ext uri="{FF2B5EF4-FFF2-40B4-BE49-F238E27FC236}">
                <a16:creationId xmlns:a16="http://schemas.microsoft.com/office/drawing/2014/main" id="{66080251-20AC-8615-BF82-DF42ED84B6D4}"/>
              </a:ext>
            </a:extLst>
          </p:cNvPr>
          <p:cNvSpPr txBox="1"/>
          <p:nvPr/>
        </p:nvSpPr>
        <p:spPr>
          <a:xfrm>
            <a:off x="436229" y="1166842"/>
            <a:ext cx="10922466" cy="216982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Most common reason is the misconception that she is not producing enough milk.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All mothers produce sufficient milk to fulfill the baby’s need.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Whenever a mother complains of “not enough milk” one must try and assess the positioning and attachment.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mother should be counseled regarding benefits of breastfeeding.</a:t>
            </a:r>
          </a:p>
        </p:txBody>
      </p:sp>
    </p:spTree>
    <p:extLst>
      <p:ext uri="{BB962C8B-B14F-4D97-AF65-F5344CB8AC3E}">
        <p14:creationId xmlns:p14="http://schemas.microsoft.com/office/powerpoint/2010/main" val="7564355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97C364-5D89-E455-7119-855C8FBC664A}"/>
              </a:ext>
            </a:extLst>
          </p:cNvPr>
          <p:cNvSpPr txBox="1"/>
          <p:nvPr/>
        </p:nvSpPr>
        <p:spPr>
          <a:xfrm>
            <a:off x="330866" y="1443841"/>
            <a:ext cx="10858909" cy="2985433"/>
          </a:xfrm>
          <a:prstGeom prst="rect">
            <a:avLst/>
          </a:prstGeom>
          <a:noFill/>
        </p:spPr>
        <p:txBody>
          <a:bodyPr wrap="square">
            <a:spAutoFit/>
          </a:bodyPr>
          <a:lstStyle/>
          <a:p>
            <a:pPr marL="457200" indent="-457200" algn="just">
              <a:spcBef>
                <a:spcPts val="600"/>
              </a:spcBef>
              <a:buFont typeface="+mj-lt"/>
              <a:buAutoNum type="arabicPeriod"/>
            </a:pPr>
            <a:r>
              <a:rPr lang="en-US" sz="2400" b="0" i="0" u="none" strike="noStrike" baseline="0" dirty="0">
                <a:latin typeface="Calibri" panose="020F0502020204030204" pitchFamily="34" charset="0"/>
              </a:rPr>
              <a:t>Baby passing urine at least 5–6 times in a day.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The baby sleeps soundly after accepting feeds for 1–2 hours.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The mother has the sensation of fullness in the breasts when it is time for the baby to feed.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When the baby starts feeding at one breast, the milk may start dripping from the other breast. </a:t>
            </a:r>
          </a:p>
          <a:p>
            <a:pPr marL="457200" indent="-457200" algn="just">
              <a:spcBef>
                <a:spcPts val="600"/>
              </a:spcBef>
              <a:buFont typeface="+mj-lt"/>
              <a:buAutoNum type="arabicPeriod"/>
            </a:pPr>
            <a:r>
              <a:rPr lang="en-US" sz="2400" b="0" i="0" u="none" strike="noStrike" baseline="0" dirty="0">
                <a:latin typeface="Calibri" panose="020F0502020204030204" pitchFamily="34" charset="0"/>
              </a:rPr>
              <a:t>The baby shows good weight gain on exclusive breastfeeds </a:t>
            </a:r>
          </a:p>
        </p:txBody>
      </p:sp>
      <p:sp>
        <p:nvSpPr>
          <p:cNvPr id="3" name="TextBox 2">
            <a:extLst>
              <a:ext uri="{FF2B5EF4-FFF2-40B4-BE49-F238E27FC236}">
                <a16:creationId xmlns:a16="http://schemas.microsoft.com/office/drawing/2014/main" id="{D402DA27-B660-4B00-CF53-4FA43E1E331F}"/>
              </a:ext>
            </a:extLst>
          </p:cNvPr>
          <p:cNvSpPr txBox="1"/>
          <p:nvPr/>
        </p:nvSpPr>
        <p:spPr>
          <a:xfrm>
            <a:off x="478174" y="484007"/>
            <a:ext cx="10711602"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Indicators that a mother is producing sufficient milk  </a:t>
            </a:r>
          </a:p>
        </p:txBody>
      </p:sp>
    </p:spTree>
    <p:extLst>
      <p:ext uri="{BB962C8B-B14F-4D97-AF65-F5344CB8AC3E}">
        <p14:creationId xmlns:p14="http://schemas.microsoft.com/office/powerpoint/2010/main" val="424671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634A6C-3DB5-7111-FB5C-253CAA09C095}"/>
              </a:ext>
            </a:extLst>
          </p:cNvPr>
          <p:cNvSpPr txBox="1"/>
          <p:nvPr/>
        </p:nvSpPr>
        <p:spPr>
          <a:xfrm>
            <a:off x="434601" y="1142124"/>
            <a:ext cx="10809026" cy="5262979"/>
          </a:xfrm>
          <a:prstGeom prst="rect">
            <a:avLst/>
          </a:prstGeom>
          <a:noFill/>
        </p:spPr>
        <p:txBody>
          <a:bodyPr wrap="square">
            <a:spAutoFit/>
          </a:bodyPr>
          <a:lstStyle/>
          <a:p>
            <a:pPr algn="just"/>
            <a:r>
              <a:rPr lang="en-IN" sz="2400" b="1" i="0" u="none" strike="noStrike" baseline="0" dirty="0">
                <a:latin typeface="Calibri" panose="020F0502020204030204" pitchFamily="34" charset="0"/>
              </a:rPr>
              <a:t>Exclusive Breastfeeding </a:t>
            </a:r>
            <a:endParaRPr lang="en-IN" sz="2400" b="0" i="0" u="none" strike="noStrike" baseline="0" dirty="0">
              <a:latin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Baby should receive only mother’s milk </a:t>
            </a:r>
            <a:r>
              <a:rPr lang="en-US" sz="2400" dirty="0">
                <a:latin typeface="Calibri" panose="020F0502020204030204" pitchFamily="34" charset="0"/>
              </a:rPr>
              <a:t>from birth up till 6 months of completed age.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Anything else such as water, animal milk, and </a:t>
            </a:r>
            <a:r>
              <a:rPr lang="en-US" sz="2400" b="0" i="0" u="none" strike="noStrike" baseline="0" dirty="0" err="1">
                <a:latin typeface="Calibri" panose="020F0502020204030204" pitchFamily="34" charset="0"/>
              </a:rPr>
              <a:t>ghutti</a:t>
            </a:r>
            <a:r>
              <a:rPr lang="en-US" sz="2400" b="0" i="0" u="none" strike="noStrike" baseline="0" dirty="0">
                <a:latin typeface="Calibri" panose="020F0502020204030204" pitchFamily="34" charset="0"/>
              </a:rPr>
              <a:t>, should not be given. </a:t>
            </a:r>
            <a:endParaRPr lang="en-US" sz="2400" dirty="0">
              <a:latin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Breastfeeding should start within 1 hour of birth.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Most mothers are able to breastfeed soon after a cesarean section also, in lying down position but they need support and help. </a:t>
            </a:r>
          </a:p>
          <a:p>
            <a:pPr algn="just"/>
            <a:endParaRPr lang="en-IN" sz="2400" b="0" i="0" u="none" strike="noStrike" baseline="0" dirty="0">
              <a:latin typeface="Calibri" panose="020F0502020204030204" pitchFamily="34" charset="0"/>
            </a:endParaRPr>
          </a:p>
          <a:p>
            <a:pPr algn="just"/>
            <a:r>
              <a:rPr lang="en-IN" sz="2400" b="1" i="0" u="none" strike="noStrike" baseline="0" dirty="0" err="1">
                <a:latin typeface="Calibri" panose="020F0502020204030204" pitchFamily="34" charset="0"/>
              </a:rPr>
              <a:t>Prelacteal</a:t>
            </a:r>
            <a:r>
              <a:rPr lang="en-IN" sz="2400" b="1" i="0" u="none" strike="noStrike" baseline="0" dirty="0">
                <a:latin typeface="Calibri" panose="020F0502020204030204" pitchFamily="34" charset="0"/>
              </a:rPr>
              <a:t> Feeds </a:t>
            </a:r>
            <a:endParaRPr lang="en-IN" sz="2400" b="0" i="0" u="none" strike="noStrike" baseline="0" dirty="0">
              <a:latin typeface="Calibri" panose="020F0502020204030204" pitchFamily="34" charset="0"/>
            </a:endParaRP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Include anything which is given to the baby before breastfeeds.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Include sugar water, honey, or any other milk. </a:t>
            </a:r>
          </a:p>
          <a:p>
            <a:pPr marL="342900" indent="-342900" algn="just">
              <a:buFont typeface="Arial" panose="020B0604020202020204" pitchFamily="34" charset="0"/>
              <a:buChar char="•"/>
            </a:pPr>
            <a:r>
              <a:rPr lang="en-US" sz="2400" b="0" u="none" strike="noStrike" baseline="0" dirty="0">
                <a:latin typeface="Calibri" panose="020F0502020204030204" pitchFamily="34" charset="0"/>
              </a:rPr>
              <a:t>PRELACTEAL FEEDS SHOULD NOT BE GIVEN </a:t>
            </a:r>
            <a:r>
              <a:rPr lang="en-US" sz="2400" b="0" i="0" u="none" strike="noStrike" baseline="0" dirty="0">
                <a:latin typeface="Calibri" panose="020F0502020204030204" pitchFamily="34" charset="0"/>
              </a:rPr>
              <a:t>as it satisfies the baby’s hunger and then the baby may not suck well at the mother’s breast and interferes in successful breastfeeding.</a:t>
            </a:r>
            <a:endParaRPr lang="en-IN" sz="2400" dirty="0"/>
          </a:p>
        </p:txBody>
      </p:sp>
      <p:sp>
        <p:nvSpPr>
          <p:cNvPr id="2" name="TextBox 1">
            <a:extLst>
              <a:ext uri="{FF2B5EF4-FFF2-40B4-BE49-F238E27FC236}">
                <a16:creationId xmlns:a16="http://schemas.microsoft.com/office/drawing/2014/main" id="{0B8C8AD9-607A-A048-3471-CE265D036CD5}"/>
              </a:ext>
            </a:extLst>
          </p:cNvPr>
          <p:cNvSpPr txBox="1"/>
          <p:nvPr/>
        </p:nvSpPr>
        <p:spPr>
          <a:xfrm>
            <a:off x="434601" y="452897"/>
            <a:ext cx="10809026"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TERMINOLOGY</a:t>
            </a:r>
            <a:r>
              <a:rPr lang="en-IN" sz="3600" b="1" i="0" u="none" strike="noStrike" baseline="0" dirty="0">
                <a:solidFill>
                  <a:srgbClr val="FF0000"/>
                </a:solidFill>
                <a:latin typeface="Calibri" panose="020F0502020204030204" pitchFamily="34" charset="0"/>
              </a:rPr>
              <a:t> </a:t>
            </a:r>
            <a:endParaRPr lang="en-IN" sz="3600" b="0" i="0" u="none" strike="noStrike" baseline="0" dirty="0">
              <a:solidFill>
                <a:srgbClr val="FF0000"/>
              </a:solidFill>
              <a:latin typeface="Calibri" panose="020F0502020204030204" pitchFamily="34" charset="0"/>
            </a:endParaRPr>
          </a:p>
        </p:txBody>
      </p:sp>
    </p:spTree>
    <p:extLst>
      <p:ext uri="{BB962C8B-B14F-4D97-AF65-F5344CB8AC3E}">
        <p14:creationId xmlns:p14="http://schemas.microsoft.com/office/powerpoint/2010/main" val="18776243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AEA562E-FE00-2D24-AF92-DBC2F772D4CF}"/>
              </a:ext>
            </a:extLst>
          </p:cNvPr>
          <p:cNvSpPr txBox="1"/>
          <p:nvPr/>
        </p:nvSpPr>
        <p:spPr>
          <a:xfrm>
            <a:off x="313522" y="1264845"/>
            <a:ext cx="10922466" cy="1569660"/>
          </a:xfrm>
          <a:prstGeom prst="rect">
            <a:avLst/>
          </a:prstGeom>
          <a:noFill/>
        </p:spPr>
        <p:txBody>
          <a:bodyPr wrap="square">
            <a:spAutoFit/>
          </a:bodyPr>
          <a:lstStyle/>
          <a:p>
            <a:pPr algn="just"/>
            <a:r>
              <a:rPr lang="en-US" sz="2400" b="0" i="0" u="none" strike="noStrike" baseline="0" dirty="0">
                <a:latin typeface="Calibri" panose="020F0502020204030204" pitchFamily="34" charset="0"/>
              </a:rPr>
              <a:t>When a baby is given both bottle-feeding and breastfeeding, it creates nipple confusion in the baby’s mind and it stops putting effort while breastfeeding leading to a decline in the milk production. </a:t>
            </a:r>
          </a:p>
          <a:p>
            <a:endParaRPr lang="en-IN" sz="2400" b="1" i="0" u="none" strike="noStrike" baseline="0" dirty="0">
              <a:latin typeface="Calibri" panose="020F0502020204030204" pitchFamily="34" charset="0"/>
            </a:endParaRPr>
          </a:p>
        </p:txBody>
      </p:sp>
      <p:sp>
        <p:nvSpPr>
          <p:cNvPr id="3" name="TextBox 2">
            <a:extLst>
              <a:ext uri="{FF2B5EF4-FFF2-40B4-BE49-F238E27FC236}">
                <a16:creationId xmlns:a16="http://schemas.microsoft.com/office/drawing/2014/main" id="{B85D1FE7-D6D6-A2B0-F7C9-DA1B73732A0C}"/>
              </a:ext>
            </a:extLst>
          </p:cNvPr>
          <p:cNvSpPr txBox="1"/>
          <p:nvPr/>
        </p:nvSpPr>
        <p:spPr>
          <a:xfrm>
            <a:off x="313522" y="441351"/>
            <a:ext cx="1092246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NIPPLE CONFUSION </a:t>
            </a:r>
          </a:p>
        </p:txBody>
      </p:sp>
    </p:spTree>
    <p:extLst>
      <p:ext uri="{BB962C8B-B14F-4D97-AF65-F5344CB8AC3E}">
        <p14:creationId xmlns:p14="http://schemas.microsoft.com/office/powerpoint/2010/main" val="28768896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BEFB4BA-F772-1854-0DF5-17325DD17338}"/>
              </a:ext>
            </a:extLst>
          </p:cNvPr>
          <p:cNvSpPr txBox="1"/>
          <p:nvPr/>
        </p:nvSpPr>
        <p:spPr>
          <a:xfrm>
            <a:off x="436229" y="1166842"/>
            <a:ext cx="10800042" cy="5139869"/>
          </a:xfrm>
          <a:prstGeom prst="rect">
            <a:avLst/>
          </a:prstGeom>
          <a:noFill/>
        </p:spPr>
        <p:txBody>
          <a:bodyPr wrap="square">
            <a:spAutoFit/>
          </a:bodyPr>
          <a:lstStyle/>
          <a:p>
            <a:pPr algn="just">
              <a:spcBef>
                <a:spcPts val="600"/>
              </a:spcBef>
            </a:pPr>
            <a:r>
              <a:rPr lang="en-US" sz="2400" b="0" i="0" u="none" strike="noStrike" baseline="0" dirty="0">
                <a:latin typeface="Calibri" panose="020F0502020204030204" pitchFamily="34" charset="0"/>
              </a:rPr>
              <a:t>When the baby is not well-attached or well-positioned the baby may not hold the breast correctly and keep sucking only on the nipple. This leads to cracked or sore nipples which is a painful condition for the mother </a:t>
            </a:r>
            <a:endParaRPr lang="en-IN" sz="2400" dirty="0"/>
          </a:p>
          <a:p>
            <a:pPr algn="just">
              <a:spcBef>
                <a:spcPts val="600"/>
              </a:spcBef>
            </a:pPr>
            <a:endParaRPr lang="en-US" sz="2400" b="1" i="0" u="none" strike="noStrike" baseline="0" dirty="0">
              <a:solidFill>
                <a:srgbClr val="000000"/>
              </a:solidFill>
              <a:latin typeface="Calibri" panose="020F0502020204030204" pitchFamily="34" charset="0"/>
            </a:endParaRPr>
          </a:p>
          <a:p>
            <a:pPr algn="just">
              <a:spcBef>
                <a:spcPts val="600"/>
              </a:spcBef>
            </a:pPr>
            <a:r>
              <a:rPr lang="en-US" sz="2400" b="1" i="0" u="none" strike="noStrike" baseline="0" dirty="0">
                <a:solidFill>
                  <a:srgbClr val="000000"/>
                </a:solidFill>
                <a:latin typeface="Calibri" panose="020F0502020204030204" pitchFamily="34" charset="0"/>
              </a:rPr>
              <a:t>TREATMENT </a:t>
            </a:r>
            <a:r>
              <a:rPr lang="en-US" sz="2400" b="0" i="0" u="none" strike="noStrike" baseline="0" dirty="0">
                <a:solidFill>
                  <a:srgbClr val="000000"/>
                </a:solidFill>
                <a:latin typeface="Calibri" panose="020F0502020204030204" pitchFamily="34" charset="0"/>
              </a:rPr>
              <a:t>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Ensure proper attachment and positioning of the baby. </a:t>
            </a:r>
          </a:p>
          <a:p>
            <a:pPr marL="342900" indent="-342900" algn="just">
              <a:spcBef>
                <a:spcPts val="600"/>
              </a:spcBef>
              <a:buFont typeface="Arial" panose="020B0604020202020204" pitchFamily="34" charset="0"/>
              <a:buChar char="•"/>
            </a:pPr>
            <a:r>
              <a:rPr lang="en-US" sz="2400" dirty="0">
                <a:solidFill>
                  <a:srgbClr val="000000"/>
                </a:solidFill>
                <a:latin typeface="Calibri" panose="020F0502020204030204" pitchFamily="34" charset="0"/>
              </a:rPr>
              <a:t>A</a:t>
            </a:r>
            <a:r>
              <a:rPr lang="en-US" sz="2400" b="0" i="0" u="none" strike="noStrike" baseline="0" dirty="0">
                <a:solidFill>
                  <a:srgbClr val="000000"/>
                </a:solidFill>
                <a:latin typeface="Calibri" panose="020F0502020204030204" pitchFamily="34" charset="0"/>
              </a:rPr>
              <a:t>void frequent use of soap while cleaning the breasts.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If it is too painful for the mother to breastfeed, then breastmilk can be manually expressed till healing occurs.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Hindmilk applied to the nipples has a soothing effect.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Ointments and antiseptics should not be applied to the nipple. </a:t>
            </a:r>
          </a:p>
          <a:p>
            <a:pPr marL="342900" indent="-342900" algn="just">
              <a:spcBef>
                <a:spcPts val="600"/>
              </a:spcBef>
              <a:buFont typeface="Arial" panose="020B0604020202020204" pitchFamily="34" charset="0"/>
              <a:buChar char="•"/>
            </a:pPr>
            <a:r>
              <a:rPr lang="en-US" sz="2400" b="0" i="0" u="none" strike="noStrike" baseline="0" dirty="0">
                <a:solidFill>
                  <a:srgbClr val="000000"/>
                </a:solidFill>
                <a:latin typeface="Calibri" panose="020F0502020204030204" pitchFamily="34" charset="0"/>
              </a:rPr>
              <a:t>No medicated creams should be applied. 	</a:t>
            </a:r>
          </a:p>
        </p:txBody>
      </p:sp>
      <p:sp>
        <p:nvSpPr>
          <p:cNvPr id="3" name="TextBox 2">
            <a:extLst>
              <a:ext uri="{FF2B5EF4-FFF2-40B4-BE49-F238E27FC236}">
                <a16:creationId xmlns:a16="http://schemas.microsoft.com/office/drawing/2014/main" id="{F19B2224-EBB4-E8F1-DD71-7DCD26BDACC2}"/>
              </a:ext>
            </a:extLst>
          </p:cNvPr>
          <p:cNvSpPr txBox="1"/>
          <p:nvPr/>
        </p:nvSpPr>
        <p:spPr>
          <a:xfrm>
            <a:off x="436229" y="440120"/>
            <a:ext cx="1092246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SORE OR CRACKED NIPPLES </a:t>
            </a:r>
          </a:p>
        </p:txBody>
      </p:sp>
    </p:spTree>
    <p:extLst>
      <p:ext uri="{BB962C8B-B14F-4D97-AF65-F5344CB8AC3E}">
        <p14:creationId xmlns:p14="http://schemas.microsoft.com/office/powerpoint/2010/main" val="2218819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40311C-D844-71EF-2655-8EADE29F82C5}"/>
              </a:ext>
            </a:extLst>
          </p:cNvPr>
          <p:cNvSpPr txBox="1"/>
          <p:nvPr/>
        </p:nvSpPr>
        <p:spPr>
          <a:xfrm>
            <a:off x="436228" y="1033436"/>
            <a:ext cx="10922465" cy="4832092"/>
          </a:xfrm>
          <a:prstGeom prst="rect">
            <a:avLst/>
          </a:prstGeom>
          <a:noFill/>
        </p:spPr>
        <p:txBody>
          <a:bodyPr wrap="square">
            <a:spAutoFit/>
          </a:bodyPr>
          <a:lstStyle/>
          <a:p>
            <a:pPr marL="342900" indent="-342900" algn="just">
              <a:buFont typeface="Arial" panose="020B0604020202020204" pitchFamily="34" charset="0"/>
              <a:buChar char="•"/>
            </a:pPr>
            <a:r>
              <a:rPr lang="en-US" sz="2200" b="0" i="0" u="none" strike="noStrike" baseline="0" dirty="0">
                <a:latin typeface="Calibri" panose="020F0502020204030204" pitchFamily="34" charset="0"/>
              </a:rPr>
              <a:t>Incomplete emptying of the breasts may lead to accumulation of milk and engorgement of breasts. </a:t>
            </a:r>
          </a:p>
          <a:p>
            <a:pPr marL="342900" indent="-342900" algn="just">
              <a:buFont typeface="Arial" panose="020B0604020202020204" pitchFamily="34" charset="0"/>
              <a:buChar char="•"/>
            </a:pPr>
            <a:r>
              <a:rPr lang="en-US" sz="2200" dirty="0">
                <a:latin typeface="Calibri" panose="020F0502020204030204" pitchFamily="34" charset="0"/>
              </a:rPr>
              <a:t>B</a:t>
            </a:r>
            <a:r>
              <a:rPr lang="en-US" sz="2200" b="0" i="0" u="none" strike="noStrike" baseline="0" dirty="0">
                <a:latin typeface="Calibri" panose="020F0502020204030204" pitchFamily="34" charset="0"/>
              </a:rPr>
              <a:t>reasts become full, tense, and shiny and painful to touch. </a:t>
            </a:r>
          </a:p>
          <a:p>
            <a:pPr marL="342900" indent="-342900" algn="just">
              <a:buFont typeface="Arial" panose="020B0604020202020204" pitchFamily="34" charset="0"/>
              <a:buChar char="•"/>
            </a:pPr>
            <a:r>
              <a:rPr lang="en-US" sz="2200" b="0" i="0" u="none" strike="noStrike" baseline="0" dirty="0">
                <a:latin typeface="Calibri" panose="020F0502020204030204" pitchFamily="34" charset="0"/>
              </a:rPr>
              <a:t>The mother may develop fever. </a:t>
            </a:r>
          </a:p>
          <a:p>
            <a:pPr marL="342900" indent="-342900" algn="just">
              <a:buFont typeface="Arial" panose="020B0604020202020204" pitchFamily="34" charset="0"/>
              <a:buChar char="•"/>
            </a:pPr>
            <a:r>
              <a:rPr lang="en-US" sz="2200" b="0" i="0" u="none" strike="noStrike" baseline="0" dirty="0">
                <a:latin typeface="Calibri" panose="020F0502020204030204" pitchFamily="34" charset="0"/>
              </a:rPr>
              <a:t>The mother is unable to feed from that breast and the baby also finds it difficult to attach. This worsens the situation as the breasts are not being emptied. </a:t>
            </a:r>
          </a:p>
          <a:p>
            <a:endParaRPr lang="en-IN" sz="2200" b="1" i="0" u="none" strike="noStrike" baseline="0" dirty="0">
              <a:solidFill>
                <a:srgbClr val="000000"/>
              </a:solidFill>
              <a:latin typeface="Calibri" panose="020F0502020204030204" pitchFamily="34" charset="0"/>
            </a:endParaRPr>
          </a:p>
          <a:p>
            <a:r>
              <a:rPr lang="en-IN" sz="2200" b="1" i="0" u="none" strike="noStrike" baseline="0" dirty="0">
                <a:solidFill>
                  <a:srgbClr val="000000"/>
                </a:solidFill>
                <a:latin typeface="Calibri" panose="020F0502020204030204" pitchFamily="34" charset="0"/>
              </a:rPr>
              <a:t>TREATMENT </a:t>
            </a:r>
            <a:r>
              <a:rPr lang="en-IN" sz="2200" b="0" i="0" u="none" strike="noStrike" baseline="0" dirty="0">
                <a:solidFill>
                  <a:srgbClr val="000000"/>
                </a:solidFill>
                <a:latin typeface="Calibri" panose="020F0502020204030204" pitchFamily="34" charset="0"/>
              </a:rPr>
              <a:t>	</a:t>
            </a:r>
          </a:p>
          <a:p>
            <a:pPr marL="457200" indent="-457200">
              <a:buAutoNum type="arabicPeriod"/>
            </a:pPr>
            <a:r>
              <a:rPr lang="en-US" sz="2200" b="0" i="0" u="none" strike="noStrike" baseline="0" dirty="0">
                <a:solidFill>
                  <a:srgbClr val="000000"/>
                </a:solidFill>
                <a:latin typeface="Calibri" panose="020F0502020204030204" pitchFamily="34" charset="0"/>
              </a:rPr>
              <a:t>Gentle manual expression of milk. </a:t>
            </a:r>
          </a:p>
          <a:p>
            <a:pPr marL="457200" indent="-457200">
              <a:buAutoNum type="arabicPeriod"/>
            </a:pPr>
            <a:r>
              <a:rPr lang="en-US" sz="2200" b="0" i="0" u="none" strike="noStrike" baseline="0" dirty="0">
                <a:solidFill>
                  <a:srgbClr val="000000"/>
                </a:solidFill>
                <a:latin typeface="Calibri" panose="020F0502020204030204" pitchFamily="34" charset="0"/>
              </a:rPr>
              <a:t>Warm and wet compress on the breasts </a:t>
            </a:r>
          </a:p>
          <a:p>
            <a:pPr marL="457200" indent="-457200">
              <a:buAutoNum type="arabicPeriod"/>
            </a:pPr>
            <a:r>
              <a:rPr lang="en-US" sz="2200" dirty="0">
                <a:solidFill>
                  <a:srgbClr val="000000"/>
                </a:solidFill>
                <a:latin typeface="Calibri" panose="020F0502020204030204" pitchFamily="34" charset="0"/>
              </a:rPr>
              <a:t>M</a:t>
            </a:r>
            <a:r>
              <a:rPr lang="en-US" sz="2200" b="0" i="0" u="none" strike="noStrike" baseline="0" dirty="0">
                <a:solidFill>
                  <a:srgbClr val="000000"/>
                </a:solidFill>
                <a:latin typeface="Calibri" panose="020F0502020204030204" pitchFamily="34" charset="0"/>
              </a:rPr>
              <a:t>assage of the breasts, back, and the neck to facilitate expression of milk. </a:t>
            </a:r>
          </a:p>
          <a:p>
            <a:pPr marL="457200" indent="-457200">
              <a:buAutoNum type="arabicPeriod"/>
            </a:pPr>
            <a:r>
              <a:rPr lang="en-US" sz="2200" b="0" i="0" u="none" strike="noStrike" baseline="0" dirty="0">
                <a:solidFill>
                  <a:srgbClr val="000000"/>
                </a:solidFill>
                <a:latin typeface="Calibri" panose="020F0502020204030204" pitchFamily="34" charset="0"/>
              </a:rPr>
              <a:t>Emotional support and building confidence of the mother. </a:t>
            </a:r>
          </a:p>
          <a:p>
            <a:pPr marL="457200" indent="-457200">
              <a:buAutoNum type="arabicPeriod"/>
            </a:pPr>
            <a:r>
              <a:rPr lang="en-US" sz="2200" dirty="0">
                <a:solidFill>
                  <a:srgbClr val="000000"/>
                </a:solidFill>
                <a:latin typeface="Calibri" panose="020F0502020204030204" pitchFamily="34" charset="0"/>
              </a:rPr>
              <a:t>E</a:t>
            </a:r>
            <a:r>
              <a:rPr lang="en-US" sz="2200" b="0" i="0" u="none" strike="noStrike" baseline="0" dirty="0">
                <a:solidFill>
                  <a:srgbClr val="000000"/>
                </a:solidFill>
                <a:latin typeface="Calibri" panose="020F0502020204030204" pitchFamily="34" charset="0"/>
              </a:rPr>
              <a:t>ncourage to feed from the affected side to ensure emptying of the breast.</a:t>
            </a:r>
          </a:p>
          <a:p>
            <a:pPr marL="457200" indent="-457200">
              <a:buAutoNum type="arabicPeriod"/>
            </a:pPr>
            <a:r>
              <a:rPr lang="en-US" sz="2200" b="0" i="0" u="none" strike="noStrike" baseline="0" dirty="0">
                <a:solidFill>
                  <a:srgbClr val="000000"/>
                </a:solidFill>
                <a:latin typeface="Calibri" panose="020F0502020204030204" pitchFamily="34" charset="0"/>
              </a:rPr>
              <a:t>Breastfeeding should be resumed as soon as the pain subsides. </a:t>
            </a:r>
          </a:p>
        </p:txBody>
      </p:sp>
      <p:sp>
        <p:nvSpPr>
          <p:cNvPr id="3" name="TextBox 2">
            <a:extLst>
              <a:ext uri="{FF2B5EF4-FFF2-40B4-BE49-F238E27FC236}">
                <a16:creationId xmlns:a16="http://schemas.microsoft.com/office/drawing/2014/main" id="{0A833329-326E-A0AE-5B8B-2370F4C5F580}"/>
              </a:ext>
            </a:extLst>
          </p:cNvPr>
          <p:cNvSpPr txBox="1"/>
          <p:nvPr/>
        </p:nvSpPr>
        <p:spPr>
          <a:xfrm>
            <a:off x="436229" y="378128"/>
            <a:ext cx="10922466"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ENGORGED BREASTS </a:t>
            </a:r>
          </a:p>
        </p:txBody>
      </p:sp>
      <p:sp>
        <p:nvSpPr>
          <p:cNvPr id="5" name="Rectangle 4">
            <a:extLst>
              <a:ext uri="{FF2B5EF4-FFF2-40B4-BE49-F238E27FC236}">
                <a16:creationId xmlns:a16="http://schemas.microsoft.com/office/drawing/2014/main" id="{775C9249-EF12-9812-3E9E-92983A5D793C}"/>
              </a:ext>
            </a:extLst>
          </p:cNvPr>
          <p:cNvSpPr/>
          <p:nvPr/>
        </p:nvSpPr>
        <p:spPr>
          <a:xfrm>
            <a:off x="1179294" y="5876885"/>
            <a:ext cx="9948490" cy="36512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0" i="0" u="none" strike="noStrike" baseline="0" dirty="0">
                <a:solidFill>
                  <a:sysClr val="windowText" lastClr="000000"/>
                </a:solidFill>
                <a:latin typeface="Calibri" panose="020F0502020204030204" pitchFamily="34" charset="0"/>
              </a:rPr>
              <a:t>Frequent feeding and ensuring regular emptying of both the breasts will prevent this condition</a:t>
            </a:r>
            <a:endParaRPr lang="en-IN" sz="2000" dirty="0">
              <a:solidFill>
                <a:sysClr val="windowText" lastClr="000000"/>
              </a:solidFill>
            </a:endParaRPr>
          </a:p>
        </p:txBody>
      </p:sp>
    </p:spTree>
    <p:extLst>
      <p:ext uri="{BB962C8B-B14F-4D97-AF65-F5344CB8AC3E}">
        <p14:creationId xmlns:p14="http://schemas.microsoft.com/office/powerpoint/2010/main" val="3012849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EDCDF9-7F41-20BD-82CF-A8E0604703ED}"/>
              </a:ext>
            </a:extLst>
          </p:cNvPr>
          <p:cNvPicPr>
            <a:picLocks noChangeAspect="1"/>
          </p:cNvPicPr>
          <p:nvPr/>
        </p:nvPicPr>
        <p:blipFill>
          <a:blip r:embed="rId2"/>
          <a:stretch>
            <a:fillRect/>
          </a:stretch>
        </p:blipFill>
        <p:spPr>
          <a:xfrm>
            <a:off x="2965047" y="1377949"/>
            <a:ext cx="6261906" cy="4624910"/>
          </a:xfrm>
          <a:prstGeom prst="rect">
            <a:avLst/>
          </a:prstGeom>
          <a:ln>
            <a:solidFill>
              <a:schemeClr val="tx1"/>
            </a:solidFill>
          </a:ln>
        </p:spPr>
      </p:pic>
      <p:sp>
        <p:nvSpPr>
          <p:cNvPr id="3" name="TextBox 2">
            <a:extLst>
              <a:ext uri="{FF2B5EF4-FFF2-40B4-BE49-F238E27FC236}">
                <a16:creationId xmlns:a16="http://schemas.microsoft.com/office/drawing/2014/main" id="{2BBC2534-8AA9-DA42-DDDF-C1C00176C71C}"/>
              </a:ext>
            </a:extLst>
          </p:cNvPr>
          <p:cNvSpPr txBox="1"/>
          <p:nvPr/>
        </p:nvSpPr>
        <p:spPr>
          <a:xfrm>
            <a:off x="436229" y="378128"/>
            <a:ext cx="1092246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Retracted Nipples</a:t>
            </a:r>
          </a:p>
        </p:txBody>
      </p:sp>
    </p:spTree>
    <p:extLst>
      <p:ext uri="{BB962C8B-B14F-4D97-AF65-F5344CB8AC3E}">
        <p14:creationId xmlns:p14="http://schemas.microsoft.com/office/powerpoint/2010/main" val="1111872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2970F6-033A-88F3-195E-5CB89CE6E2F0}"/>
              </a:ext>
            </a:extLst>
          </p:cNvPr>
          <p:cNvSpPr txBox="1"/>
          <p:nvPr/>
        </p:nvSpPr>
        <p:spPr>
          <a:xfrm>
            <a:off x="341390" y="368175"/>
            <a:ext cx="10817390" cy="5970865"/>
          </a:xfrm>
          <a:prstGeom prst="rect">
            <a:avLst/>
          </a:prstGeom>
          <a:noFill/>
        </p:spPr>
        <p:txBody>
          <a:bodyPr wrap="square">
            <a:spAutoFit/>
          </a:bodyPr>
          <a:lstStyle/>
          <a:p>
            <a:pPr algn="just">
              <a:spcBef>
                <a:spcPts val="600"/>
              </a:spcBef>
            </a:pPr>
            <a:r>
              <a:rPr lang="en-IN" sz="2800" b="1" i="0" u="none" strike="noStrike" baseline="0" dirty="0">
                <a:latin typeface="Calibri" panose="020F0502020204030204" pitchFamily="34" charset="0"/>
              </a:rPr>
              <a:t>BREAST ABSCESS </a:t>
            </a:r>
            <a:endParaRPr lang="en-IN" sz="28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If congested engorged breast, infected cracked nipple, blocked duct or mastitis are not treated in the early stages, then an infected breast segment may form a breast abscess. </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The mother complains of high fever, severe pain, and localized redness. </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She should be treated with analgesics and antibiotics. </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The abscess must be incised and drained. </a:t>
            </a:r>
          </a:p>
          <a:p>
            <a:pPr marL="342900" indent="-342900" algn="just">
              <a:spcBef>
                <a:spcPts val="600"/>
              </a:spcBef>
              <a:buFont typeface="Arial" panose="020B0604020202020204" pitchFamily="34" charset="0"/>
              <a:buChar char="•"/>
            </a:pPr>
            <a:r>
              <a:rPr lang="en-US" sz="2200" b="0" i="0" u="none" strike="noStrike" baseline="0" dirty="0">
                <a:latin typeface="Calibri" panose="020F0502020204030204" pitchFamily="34" charset="0"/>
              </a:rPr>
              <a:t>Breastfeeding must be continued. If it is not possible to breastfeed on affected breast due to pain, gently express the milk and start breastfeeding on affected breast as soon as possible. </a:t>
            </a:r>
          </a:p>
          <a:p>
            <a:pPr algn="just">
              <a:spcBef>
                <a:spcPts val="600"/>
              </a:spcBef>
            </a:pPr>
            <a:endParaRPr lang="en-IN" sz="2200" b="1" i="0" u="none" strike="noStrike" baseline="0" dirty="0">
              <a:latin typeface="Calibri" panose="020F0502020204030204" pitchFamily="34" charset="0"/>
            </a:endParaRPr>
          </a:p>
          <a:p>
            <a:pPr algn="just">
              <a:spcBef>
                <a:spcPts val="600"/>
              </a:spcBef>
            </a:pPr>
            <a:r>
              <a:rPr lang="en-IN" sz="2800" b="1" i="0" u="none" strike="noStrike" baseline="0" dirty="0">
                <a:latin typeface="Calibri" panose="020F0502020204030204" pitchFamily="34" charset="0"/>
              </a:rPr>
              <a:t>EXPRESSED BREASTMILK </a:t>
            </a:r>
            <a:endParaRPr lang="en-IN" sz="2800" b="0" i="0" u="none" strike="noStrike" baseline="0" dirty="0">
              <a:latin typeface="Calibri" panose="020F0502020204030204" pitchFamily="34" charset="0"/>
            </a:endParaRPr>
          </a:p>
          <a:p>
            <a:pPr algn="just">
              <a:spcBef>
                <a:spcPts val="600"/>
              </a:spcBef>
            </a:pPr>
            <a:r>
              <a:rPr lang="en-US" sz="2200" b="0" i="0" u="none" strike="noStrike" baseline="0" dirty="0">
                <a:latin typeface="Calibri" panose="020F0502020204030204" pitchFamily="34" charset="0"/>
              </a:rPr>
              <a:t>If a mother is not able to feed her baby (e.g., ill mother, preterm baby, and working mother), she should express her milk in a clean, wide-mouthed container, and this milk should be fed to her baby. Expressed breastmilk can be stored at room temperature for 4 hours, in a refrigerator for 24 hours and in a freezer at −20°C for 3 months. </a:t>
            </a:r>
            <a:endParaRPr lang="en-IN" sz="2200" dirty="0"/>
          </a:p>
        </p:txBody>
      </p:sp>
    </p:spTree>
    <p:extLst>
      <p:ext uri="{BB962C8B-B14F-4D97-AF65-F5344CB8AC3E}">
        <p14:creationId xmlns:p14="http://schemas.microsoft.com/office/powerpoint/2010/main" val="1645764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914E34-B7D7-7A08-C9A7-DC4DB75AE7E3}"/>
              </a:ext>
            </a:extLst>
          </p:cNvPr>
          <p:cNvSpPr txBox="1"/>
          <p:nvPr/>
        </p:nvSpPr>
        <p:spPr>
          <a:xfrm>
            <a:off x="264058" y="1129552"/>
            <a:ext cx="6446708" cy="5170646"/>
          </a:xfrm>
          <a:prstGeom prst="rect">
            <a:avLst/>
          </a:prstGeom>
          <a:noFill/>
        </p:spPr>
        <p:txBody>
          <a:bodyPr wrap="square">
            <a:spAutoFit/>
          </a:bodyPr>
          <a:lstStyle/>
          <a:p>
            <a:pPr marL="285750" indent="-285750" algn="just">
              <a:buFont typeface="Wingdings" panose="05000000000000000000" pitchFamily="2" charset="2"/>
              <a:buChar char="§"/>
            </a:pPr>
            <a:r>
              <a:rPr lang="en-US" sz="2200" b="0" i="0" u="none" strike="noStrike" baseline="0" dirty="0">
                <a:latin typeface="Calibri" panose="020F0502020204030204" pitchFamily="34" charset="0"/>
              </a:rPr>
              <a:t>Hands must be washed before starting the procedure. </a:t>
            </a:r>
          </a:p>
          <a:p>
            <a:pPr marL="285750" indent="-285750" algn="just">
              <a:buFont typeface="Wingdings" panose="05000000000000000000" pitchFamily="2" charset="2"/>
              <a:buChar char="§"/>
            </a:pPr>
            <a:r>
              <a:rPr lang="en-US" sz="2200" b="0" i="0" u="none" strike="noStrike" baseline="0" dirty="0">
                <a:latin typeface="Calibri" panose="020F0502020204030204" pitchFamily="34" charset="0"/>
              </a:rPr>
              <a:t>The mother should lean forward, supporting the breast over the cup or bowl. </a:t>
            </a:r>
          </a:p>
          <a:p>
            <a:pPr marL="285750" indent="-285750" algn="just">
              <a:buFont typeface="Wingdings" panose="05000000000000000000" pitchFamily="2" charset="2"/>
              <a:buChar char="§"/>
            </a:pPr>
            <a:r>
              <a:rPr lang="en-US" sz="2200" b="0" i="0" u="none" strike="noStrike" baseline="0" dirty="0">
                <a:latin typeface="Calibri" panose="020F0502020204030204" pitchFamily="34" charset="0"/>
              </a:rPr>
              <a:t>With thumb above and first finger below the nipple at the areola, the breast should be pressed in toward the ribcage. </a:t>
            </a:r>
          </a:p>
          <a:p>
            <a:pPr marL="285750" indent="-285750" algn="just">
              <a:buFont typeface="Wingdings" panose="05000000000000000000" pitchFamily="2" charset="2"/>
              <a:buChar char="§"/>
            </a:pPr>
            <a:r>
              <a:rPr lang="en-US" sz="2200" b="0" i="0" u="none" strike="noStrike" baseline="0" dirty="0">
                <a:latin typeface="Calibri" panose="020F0502020204030204" pitchFamily="34" charset="0"/>
              </a:rPr>
              <a:t>Then the thumb and finger should be brought together, producing squeezing movements behind the nipple. </a:t>
            </a:r>
          </a:p>
          <a:p>
            <a:pPr marL="285750" indent="-285750" algn="just">
              <a:buFont typeface="Wingdings" panose="05000000000000000000" pitchFamily="2" charset="2"/>
              <a:buChar char="§"/>
            </a:pPr>
            <a:r>
              <a:rPr lang="en-US" sz="2200" b="0" i="0" u="none" strike="noStrike" baseline="0" dirty="0">
                <a:latin typeface="Calibri" panose="020F0502020204030204" pitchFamily="34" charset="0"/>
              </a:rPr>
              <a:t>The breast should be released and the procedure repeated till milk starts to drip or flow. </a:t>
            </a:r>
          </a:p>
          <a:p>
            <a:pPr marL="285750" indent="-285750" algn="just">
              <a:buFont typeface="Wingdings" panose="05000000000000000000" pitchFamily="2" charset="2"/>
              <a:buChar char="§"/>
            </a:pPr>
            <a:r>
              <a:rPr lang="en-US" sz="2200" b="0" i="0" u="none" strike="noStrike" baseline="0" dirty="0">
                <a:latin typeface="Calibri" panose="020F0502020204030204" pitchFamily="34" charset="0"/>
              </a:rPr>
              <a:t>The areola should be pressed to the left and right of the nipple in the same way, to make sure that milk is expressed from all sectors of the breast. </a:t>
            </a:r>
          </a:p>
        </p:txBody>
      </p:sp>
      <p:pic>
        <p:nvPicPr>
          <p:cNvPr id="6" name="Picture 5">
            <a:extLst>
              <a:ext uri="{FF2B5EF4-FFF2-40B4-BE49-F238E27FC236}">
                <a16:creationId xmlns:a16="http://schemas.microsoft.com/office/drawing/2014/main" id="{C945C11E-2139-2B05-3DB4-C2E2EB92E047}"/>
              </a:ext>
            </a:extLst>
          </p:cNvPr>
          <p:cNvPicPr>
            <a:picLocks noChangeAspect="1"/>
          </p:cNvPicPr>
          <p:nvPr/>
        </p:nvPicPr>
        <p:blipFill>
          <a:blip r:embed="rId2"/>
          <a:stretch>
            <a:fillRect/>
          </a:stretch>
        </p:blipFill>
        <p:spPr>
          <a:xfrm>
            <a:off x="6990889" y="2181013"/>
            <a:ext cx="4586345" cy="3582145"/>
          </a:xfrm>
          <a:prstGeom prst="rect">
            <a:avLst/>
          </a:prstGeom>
        </p:spPr>
      </p:pic>
      <p:sp>
        <p:nvSpPr>
          <p:cNvPr id="5" name="TextBox 4">
            <a:extLst>
              <a:ext uri="{FF2B5EF4-FFF2-40B4-BE49-F238E27FC236}">
                <a16:creationId xmlns:a16="http://schemas.microsoft.com/office/drawing/2014/main" id="{3B683A7E-AD7A-F752-2FE8-4C5909C2077B}"/>
              </a:ext>
            </a:extLst>
          </p:cNvPr>
          <p:cNvSpPr txBox="1"/>
          <p:nvPr/>
        </p:nvSpPr>
        <p:spPr>
          <a:xfrm>
            <a:off x="427839" y="430235"/>
            <a:ext cx="10914077" cy="646331"/>
          </a:xfrm>
          <a:prstGeom prst="rect">
            <a:avLst/>
          </a:prstGeom>
          <a:noFill/>
        </p:spPr>
        <p:txBody>
          <a:bodyPr wrap="square">
            <a:spAutoFit/>
          </a:bodyPr>
          <a:lstStyle/>
          <a:p>
            <a:pPr algn="ctr"/>
            <a:r>
              <a:rPr lang="en-US" sz="3600" b="1" dirty="0">
                <a:solidFill>
                  <a:srgbClr val="FF0000"/>
                </a:solidFill>
                <a:latin typeface="Calibri" panose="020F0502020204030204" pitchFamily="34" charset="0"/>
                <a:cs typeface="Calibri" panose="020F0502020204030204" pitchFamily="34" charset="0"/>
              </a:rPr>
              <a:t>METHOD OF MILK EXPRESSION</a:t>
            </a:r>
          </a:p>
        </p:txBody>
      </p:sp>
    </p:spTree>
    <p:extLst>
      <p:ext uri="{BB962C8B-B14F-4D97-AF65-F5344CB8AC3E}">
        <p14:creationId xmlns:p14="http://schemas.microsoft.com/office/powerpoint/2010/main" val="22160132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A9C4AE-C311-938A-38CD-70CB5864084A}"/>
              </a:ext>
            </a:extLst>
          </p:cNvPr>
          <p:cNvSpPr txBox="1"/>
          <p:nvPr/>
        </p:nvSpPr>
        <p:spPr>
          <a:xfrm>
            <a:off x="480958" y="398566"/>
            <a:ext cx="10944848" cy="646331"/>
          </a:xfrm>
          <a:prstGeom prst="rect">
            <a:avLst/>
          </a:prstGeom>
          <a:noFill/>
        </p:spPr>
        <p:txBody>
          <a:bodyPr wrap="square">
            <a:spAutoFit/>
          </a:bodyPr>
          <a:lstStyle/>
          <a:p>
            <a:pPr algn="ctr"/>
            <a:r>
              <a:rPr lang="en-IN" sz="3600" b="1" dirty="0" err="1">
                <a:solidFill>
                  <a:srgbClr val="00B0F0"/>
                </a:solidFill>
                <a:latin typeface="Calibri" panose="020F0502020204030204" pitchFamily="34" charset="0"/>
                <a:cs typeface="Calibri" panose="020F0502020204030204" pitchFamily="34" charset="0"/>
              </a:rPr>
              <a:t>Counseling</a:t>
            </a:r>
            <a:r>
              <a:rPr lang="en-IN" sz="3600" b="1" dirty="0">
                <a:solidFill>
                  <a:srgbClr val="00B0F0"/>
                </a:solidFill>
                <a:latin typeface="Calibri" panose="020F0502020204030204" pitchFamily="34" charset="0"/>
                <a:cs typeface="Calibri" panose="020F0502020204030204" pitchFamily="34" charset="0"/>
              </a:rPr>
              <a:t> for Breastfeeding</a:t>
            </a:r>
          </a:p>
        </p:txBody>
      </p:sp>
      <p:sp>
        <p:nvSpPr>
          <p:cNvPr id="3" name="TextBox 2">
            <a:extLst>
              <a:ext uri="{FF2B5EF4-FFF2-40B4-BE49-F238E27FC236}">
                <a16:creationId xmlns:a16="http://schemas.microsoft.com/office/drawing/2014/main" id="{E641FD1A-3D2C-116A-0132-D982A7219C91}"/>
              </a:ext>
            </a:extLst>
          </p:cNvPr>
          <p:cNvSpPr txBox="1"/>
          <p:nvPr/>
        </p:nvSpPr>
        <p:spPr>
          <a:xfrm>
            <a:off x="332289" y="1130878"/>
            <a:ext cx="10944847" cy="4031873"/>
          </a:xfrm>
          <a:prstGeom prst="rect">
            <a:avLst/>
          </a:prstGeom>
          <a:noFill/>
        </p:spPr>
        <p:txBody>
          <a:bodyPr wrap="square">
            <a:spAutoFit/>
          </a:bodyPr>
          <a:lstStyle/>
          <a:p>
            <a:pPr marL="457200" indent="-457200" algn="just">
              <a:spcBef>
                <a:spcPts val="600"/>
              </a:spcBef>
              <a:buAutoNum type="arabicPeriod"/>
            </a:pPr>
            <a:r>
              <a:rPr lang="en-US" sz="2400" b="0" i="0" u="none" strike="noStrike" baseline="0" dirty="0">
                <a:latin typeface="Calibri" panose="020F0502020204030204" pitchFamily="34" charset="0"/>
              </a:rPr>
              <a:t>Breastfeeding should be started within 1 hour of birth of the baby </a:t>
            </a:r>
          </a:p>
          <a:p>
            <a:pPr marL="457200" indent="-457200" algn="just">
              <a:spcBef>
                <a:spcPts val="600"/>
              </a:spcBef>
              <a:buAutoNum type="arabicPeriod"/>
            </a:pPr>
            <a:r>
              <a:rPr lang="en-US" sz="2400" b="0" i="0" u="none" strike="noStrike" baseline="0" dirty="0">
                <a:latin typeface="Calibri" panose="020F0502020204030204" pitchFamily="34" charset="0"/>
              </a:rPr>
              <a:t>Technique of breastfeeding</a:t>
            </a:r>
          </a:p>
          <a:p>
            <a:pPr marL="457200" indent="-457200" algn="just">
              <a:spcBef>
                <a:spcPts val="600"/>
              </a:spcBef>
              <a:buAutoNum type="arabicPeriod"/>
            </a:pPr>
            <a:r>
              <a:rPr lang="en-US" sz="2400" b="0" i="0" u="none" strike="noStrike" baseline="0" dirty="0">
                <a:latin typeface="Calibri" panose="020F0502020204030204" pitchFamily="34" charset="0"/>
              </a:rPr>
              <a:t>Baby must be breastfed frequently on demand and night feeds are important </a:t>
            </a:r>
          </a:p>
          <a:p>
            <a:pPr marL="457200" indent="-457200" algn="just">
              <a:spcBef>
                <a:spcPts val="600"/>
              </a:spcBef>
              <a:buAutoNum type="arabicPeriod"/>
            </a:pPr>
            <a:r>
              <a:rPr lang="en-US" sz="2400" b="0" i="0" u="none" strike="noStrike" baseline="0" dirty="0">
                <a:latin typeface="Calibri" panose="020F0502020204030204" pitchFamily="34" charset="0"/>
              </a:rPr>
              <a:t>Advantages of exclusive breastfeeding </a:t>
            </a:r>
          </a:p>
          <a:p>
            <a:pPr marL="457200" indent="-457200" algn="just">
              <a:spcBef>
                <a:spcPts val="600"/>
              </a:spcBef>
              <a:buAutoNum type="arabicPeriod"/>
            </a:pPr>
            <a:r>
              <a:rPr lang="en-US" sz="2400" b="0" i="0" u="none" strike="noStrike" baseline="0" dirty="0">
                <a:latin typeface="Calibri" panose="020F0502020204030204" pitchFamily="34" charset="0"/>
              </a:rPr>
              <a:t>Disadvantages of bottle feeding/feeding of top/animal milk </a:t>
            </a:r>
          </a:p>
          <a:p>
            <a:pPr marL="457200" indent="-457200" algn="just">
              <a:spcBef>
                <a:spcPts val="600"/>
              </a:spcBef>
              <a:buAutoNum type="arabicPeriod"/>
            </a:pPr>
            <a:r>
              <a:rPr lang="en-US" sz="2400" b="0" i="0" u="none" strike="noStrike" baseline="0" dirty="0">
                <a:latin typeface="Calibri" panose="020F0502020204030204" pitchFamily="34" charset="0"/>
              </a:rPr>
              <a:t>Anticipated problems, she may face while breastfeeding </a:t>
            </a:r>
          </a:p>
          <a:p>
            <a:pPr marL="457200" indent="-457200" algn="just">
              <a:spcBef>
                <a:spcPts val="600"/>
              </a:spcBef>
              <a:buAutoNum type="arabicPeriod"/>
            </a:pPr>
            <a:r>
              <a:rPr lang="en-US" sz="2400" b="0" i="0" u="none" strike="noStrike" baseline="0" dirty="0">
                <a:latin typeface="Calibri" panose="020F0502020204030204" pitchFamily="34" charset="0"/>
              </a:rPr>
              <a:t>Breastmilk is sufficient for her baby </a:t>
            </a:r>
          </a:p>
          <a:p>
            <a:pPr marL="457200" indent="-457200" algn="just">
              <a:spcBef>
                <a:spcPts val="600"/>
              </a:spcBef>
              <a:buAutoNum type="arabicPeriod"/>
            </a:pPr>
            <a:r>
              <a:rPr lang="en-US" sz="2400" b="0" i="0" u="none" strike="noStrike" baseline="0" dirty="0">
                <a:latin typeface="Calibri" panose="020F0502020204030204" pitchFamily="34" charset="0"/>
              </a:rPr>
              <a:t>Exclusive breastfeeding needs to be done for 6 months </a:t>
            </a:r>
          </a:p>
          <a:p>
            <a:pPr marL="457200" indent="-457200" algn="just">
              <a:spcBef>
                <a:spcPts val="600"/>
              </a:spcBef>
              <a:buAutoNum type="arabicPeriod"/>
            </a:pPr>
            <a:r>
              <a:rPr lang="en-US" sz="2400" b="0" i="0" u="none" strike="noStrike" baseline="0" dirty="0">
                <a:latin typeface="Calibri" panose="020F0502020204030204" pitchFamily="34" charset="0"/>
              </a:rPr>
              <a:t>Complimentary feeding should be started after the 6th month of life </a:t>
            </a:r>
          </a:p>
        </p:txBody>
      </p:sp>
    </p:spTree>
    <p:extLst>
      <p:ext uri="{BB962C8B-B14F-4D97-AF65-F5344CB8AC3E}">
        <p14:creationId xmlns:p14="http://schemas.microsoft.com/office/powerpoint/2010/main" val="34825808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DF9BC8-601B-D8C9-F54D-AF8844D12F61}"/>
              </a:ext>
            </a:extLst>
          </p:cNvPr>
          <p:cNvSpPr txBox="1"/>
          <p:nvPr/>
        </p:nvSpPr>
        <p:spPr>
          <a:xfrm>
            <a:off x="503339" y="428866"/>
            <a:ext cx="10930855"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Breastfeeding in Special Situations </a:t>
            </a:r>
          </a:p>
        </p:txBody>
      </p:sp>
      <p:sp>
        <p:nvSpPr>
          <p:cNvPr id="6" name="TextBox 5">
            <a:extLst>
              <a:ext uri="{FF2B5EF4-FFF2-40B4-BE49-F238E27FC236}">
                <a16:creationId xmlns:a16="http://schemas.microsoft.com/office/drawing/2014/main" id="{09A40DDE-55F2-A1EE-C409-E7ED8711D362}"/>
              </a:ext>
            </a:extLst>
          </p:cNvPr>
          <p:cNvSpPr txBox="1"/>
          <p:nvPr/>
        </p:nvSpPr>
        <p:spPr>
          <a:xfrm>
            <a:off x="294609" y="1271436"/>
            <a:ext cx="10125533" cy="830997"/>
          </a:xfrm>
          <a:prstGeom prst="rect">
            <a:avLst/>
          </a:prstGeom>
          <a:noFill/>
        </p:spPr>
        <p:txBody>
          <a:bodyPr wrap="square">
            <a:spAutoFit/>
          </a:bodyPr>
          <a:lstStyle/>
          <a:p>
            <a:r>
              <a:rPr lang="en-IN" sz="2400" b="1" i="0" u="none" strike="noStrike" baseline="0" dirty="0">
                <a:latin typeface="Calibri" panose="020F0502020204030204" pitchFamily="34" charset="0"/>
              </a:rPr>
              <a:t>1. PRETERM/SICK BABY </a:t>
            </a:r>
            <a:endParaRPr lang="en-IN" sz="2400" b="0" i="0" u="none" strike="noStrike" baseline="0" dirty="0">
              <a:latin typeface="Calibri" panose="020F0502020204030204" pitchFamily="34" charset="0"/>
            </a:endParaRPr>
          </a:p>
          <a:p>
            <a:pPr algn="just"/>
            <a:r>
              <a:rPr lang="en-US" sz="2400" b="0" i="0" u="none" strike="noStrike" baseline="0" dirty="0">
                <a:latin typeface="Calibri" panose="020F0502020204030204" pitchFamily="34" charset="0"/>
              </a:rPr>
              <a:t>Express milk and fed to the baby with a feeding tube or spoon or </a:t>
            </a:r>
            <a:r>
              <a:rPr lang="en-US" sz="2400" b="0" i="1" u="none" strike="noStrike" baseline="0" dirty="0" err="1">
                <a:latin typeface="Calibri" panose="020F0502020204030204" pitchFamily="34" charset="0"/>
              </a:rPr>
              <a:t>paladai</a:t>
            </a:r>
            <a:r>
              <a:rPr lang="en-US" sz="2400" b="0" i="0" u="none" strike="noStrike" baseline="0" dirty="0">
                <a:latin typeface="Calibri" panose="020F0502020204030204" pitchFamily="34" charset="0"/>
              </a:rPr>
              <a:t>. </a:t>
            </a:r>
          </a:p>
        </p:txBody>
      </p:sp>
      <p:pic>
        <p:nvPicPr>
          <p:cNvPr id="3" name="Picture 2">
            <a:extLst>
              <a:ext uri="{FF2B5EF4-FFF2-40B4-BE49-F238E27FC236}">
                <a16:creationId xmlns:a16="http://schemas.microsoft.com/office/drawing/2014/main" id="{72F48F52-5343-E158-ED5D-6F1E1483269A}"/>
              </a:ext>
            </a:extLst>
          </p:cNvPr>
          <p:cNvPicPr>
            <a:picLocks noChangeAspect="1"/>
          </p:cNvPicPr>
          <p:nvPr/>
        </p:nvPicPr>
        <p:blipFill>
          <a:blip r:embed="rId2"/>
          <a:stretch>
            <a:fillRect/>
          </a:stretch>
        </p:blipFill>
        <p:spPr>
          <a:xfrm>
            <a:off x="1270932" y="2298671"/>
            <a:ext cx="4622334" cy="3460147"/>
          </a:xfrm>
          <a:prstGeom prst="rect">
            <a:avLst/>
          </a:prstGeom>
        </p:spPr>
      </p:pic>
      <p:pic>
        <p:nvPicPr>
          <p:cNvPr id="5" name="Picture 4">
            <a:extLst>
              <a:ext uri="{FF2B5EF4-FFF2-40B4-BE49-F238E27FC236}">
                <a16:creationId xmlns:a16="http://schemas.microsoft.com/office/drawing/2014/main" id="{965B2C35-280B-66F1-884B-508C51813E31}"/>
              </a:ext>
            </a:extLst>
          </p:cNvPr>
          <p:cNvPicPr>
            <a:picLocks noChangeAspect="1"/>
          </p:cNvPicPr>
          <p:nvPr/>
        </p:nvPicPr>
        <p:blipFill>
          <a:blip r:embed="rId3"/>
          <a:stretch>
            <a:fillRect/>
          </a:stretch>
        </p:blipFill>
        <p:spPr>
          <a:xfrm>
            <a:off x="5968766" y="2298672"/>
            <a:ext cx="4776361" cy="3460147"/>
          </a:xfrm>
          <a:prstGeom prst="rect">
            <a:avLst/>
          </a:prstGeom>
        </p:spPr>
      </p:pic>
      <p:sp>
        <p:nvSpPr>
          <p:cNvPr id="10" name="TextBox 9">
            <a:extLst>
              <a:ext uri="{FF2B5EF4-FFF2-40B4-BE49-F238E27FC236}">
                <a16:creationId xmlns:a16="http://schemas.microsoft.com/office/drawing/2014/main" id="{3793CD59-88F9-4E21-FE4C-A4F25F41314B}"/>
              </a:ext>
            </a:extLst>
          </p:cNvPr>
          <p:cNvSpPr txBox="1"/>
          <p:nvPr/>
        </p:nvSpPr>
        <p:spPr>
          <a:xfrm>
            <a:off x="2112796" y="5833854"/>
            <a:ext cx="7953232" cy="461665"/>
          </a:xfrm>
          <a:prstGeom prst="rect">
            <a:avLst/>
          </a:prstGeom>
          <a:noFill/>
        </p:spPr>
        <p:txBody>
          <a:bodyPr wrap="square">
            <a:spAutoFit/>
          </a:bodyPr>
          <a:lstStyle/>
          <a:p>
            <a:pPr algn="ctr"/>
            <a:r>
              <a:rPr lang="en-US" sz="2400" b="1" i="0" u="none" strike="noStrike" baseline="0" dirty="0">
                <a:latin typeface="Calibri" panose="020F0502020204030204" pitchFamily="34" charset="0"/>
              </a:rPr>
              <a:t>Figs. 6.9A and B: </a:t>
            </a:r>
            <a:r>
              <a:rPr lang="en-US" sz="2400" b="0" i="0" u="none" strike="noStrike" baseline="0" dirty="0">
                <a:latin typeface="Calibri" panose="020F0502020204030204" pitchFamily="34" charset="0"/>
              </a:rPr>
              <a:t>(A) </a:t>
            </a:r>
            <a:r>
              <a:rPr lang="en-US" sz="2400" b="0" i="1" u="none" strike="noStrike" baseline="0" dirty="0" err="1">
                <a:latin typeface="Calibri" panose="020F0502020204030204" pitchFamily="34" charset="0"/>
              </a:rPr>
              <a:t>Paladai</a:t>
            </a:r>
            <a:r>
              <a:rPr lang="en-US" sz="2400" b="0" i="1" u="none" strike="noStrike" baseline="0" dirty="0">
                <a:latin typeface="Calibri" panose="020F0502020204030204" pitchFamily="34" charset="0"/>
              </a:rPr>
              <a:t> </a:t>
            </a:r>
            <a:r>
              <a:rPr lang="en-US" sz="2400" b="0" i="0" u="none" strike="noStrike" baseline="0" dirty="0">
                <a:latin typeface="Calibri" panose="020F0502020204030204" pitchFamily="34" charset="0"/>
              </a:rPr>
              <a:t>feeding; (B) Gavage feeding </a:t>
            </a:r>
            <a:endParaRPr lang="en-IN" sz="2400" dirty="0"/>
          </a:p>
        </p:txBody>
      </p:sp>
    </p:spTree>
    <p:extLst>
      <p:ext uri="{BB962C8B-B14F-4D97-AF65-F5344CB8AC3E}">
        <p14:creationId xmlns:p14="http://schemas.microsoft.com/office/powerpoint/2010/main" val="3545996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0B6B87-9DEE-3C8A-D921-04B60D2CB28C}"/>
              </a:ext>
            </a:extLst>
          </p:cNvPr>
          <p:cNvSpPr txBox="1"/>
          <p:nvPr/>
        </p:nvSpPr>
        <p:spPr>
          <a:xfrm>
            <a:off x="344328" y="1044897"/>
            <a:ext cx="10944848" cy="5375831"/>
          </a:xfrm>
          <a:prstGeom prst="rect">
            <a:avLst/>
          </a:prstGeom>
          <a:noFill/>
        </p:spPr>
        <p:txBody>
          <a:bodyPr wrap="square">
            <a:spAutoFit/>
          </a:bodyPr>
          <a:lstStyle/>
          <a:p>
            <a:pPr marL="342900" indent="-342900" algn="just">
              <a:spcBef>
                <a:spcPts val="200"/>
              </a:spcBef>
              <a:buFont typeface="Arial" panose="020B0604020202020204" pitchFamily="34" charset="0"/>
              <a:buChar char="•"/>
            </a:pPr>
            <a:r>
              <a:rPr lang="en-US" sz="2200" b="0" i="0" u="none" strike="noStrike" baseline="0" dirty="0">
                <a:latin typeface="Calibri" panose="020F0502020204030204" pitchFamily="34" charset="0"/>
              </a:rPr>
              <a:t>In absence of any intervention to prevent transmission, there is an overall 20–45% risk of perinatal transmission of HIV from an infected mother to her baby (during pregnancy, labor, and exclusive breastfeeding). </a:t>
            </a:r>
          </a:p>
          <a:p>
            <a:pPr marL="342900" indent="-342900" algn="just">
              <a:spcBef>
                <a:spcPts val="200"/>
              </a:spcBef>
              <a:buFont typeface="Arial" panose="020B0604020202020204" pitchFamily="34" charset="0"/>
              <a:buChar char="•"/>
            </a:pPr>
            <a:r>
              <a:rPr lang="en-US" sz="2200" b="0" i="0" u="none" strike="noStrike" baseline="0" dirty="0">
                <a:latin typeface="Calibri" panose="020F0502020204030204" pitchFamily="34" charset="0"/>
              </a:rPr>
              <a:t>But if all preventive interventions are followed, the risk has been found to be &lt;5%. These preventive measure include: </a:t>
            </a:r>
          </a:p>
          <a:p>
            <a:pPr marL="800100" lvl="1" indent="-342900" algn="just">
              <a:spcBef>
                <a:spcPts val="200"/>
              </a:spcBef>
              <a:buAutoNum type="arabicParenBoth"/>
            </a:pPr>
            <a:r>
              <a:rPr lang="en-US" sz="2200" b="0" i="0" u="none" strike="noStrike" baseline="0" dirty="0">
                <a:latin typeface="Calibri" panose="020F0502020204030204" pitchFamily="34" charset="0"/>
              </a:rPr>
              <a:t>Early diagnosis and initiation of antiretroviral therapy (ART) in the mother, </a:t>
            </a:r>
          </a:p>
          <a:p>
            <a:pPr marL="800100" lvl="1" indent="-342900" algn="just">
              <a:spcBef>
                <a:spcPts val="200"/>
              </a:spcBef>
              <a:buAutoNum type="arabicParenBoth"/>
            </a:pPr>
            <a:r>
              <a:rPr lang="en-US" sz="2200" b="0" i="0" u="none" strike="noStrike" baseline="0" dirty="0">
                <a:latin typeface="Calibri" panose="020F0502020204030204" pitchFamily="34" charset="0"/>
              </a:rPr>
              <a:t>Continuation of ART throughout antenatal period, labor, during breastfeeding, and beyond, </a:t>
            </a:r>
          </a:p>
          <a:p>
            <a:pPr marL="800100" lvl="1" indent="-342900" algn="just">
              <a:spcBef>
                <a:spcPts val="200"/>
              </a:spcBef>
              <a:buAutoNum type="arabicParenBoth"/>
            </a:pPr>
            <a:r>
              <a:rPr lang="en-US" sz="2200" b="0" i="0" u="none" strike="noStrike" baseline="0" dirty="0">
                <a:latin typeface="Calibri" panose="020F0502020204030204" pitchFamily="34" charset="0"/>
              </a:rPr>
              <a:t>Exclusive breastfeeding to the baby, and </a:t>
            </a:r>
          </a:p>
          <a:p>
            <a:pPr marL="800100" lvl="1" indent="-342900" algn="just">
              <a:spcBef>
                <a:spcPts val="200"/>
              </a:spcBef>
              <a:buAutoNum type="arabicParenBoth"/>
            </a:pPr>
            <a:r>
              <a:rPr lang="en-US" sz="2200" b="0" i="0" u="none" strike="noStrike" baseline="0" dirty="0">
                <a:latin typeface="Calibri" panose="020F0502020204030204" pitchFamily="34" charset="0"/>
              </a:rPr>
              <a:t>ART to the baby for a minimum of 6 weeks (nevirapine 2mg/kg/day)</a:t>
            </a:r>
          </a:p>
          <a:p>
            <a:pPr marL="342900" indent="-342900" algn="just">
              <a:spcBef>
                <a:spcPts val="200"/>
              </a:spcBef>
              <a:buFont typeface="Arial" panose="020B0604020202020204" pitchFamily="34" charset="0"/>
              <a:buChar char="•"/>
            </a:pPr>
            <a:r>
              <a:rPr lang="en-US" sz="2200" b="0" i="0" u="none" strike="noStrike" baseline="0" dirty="0">
                <a:solidFill>
                  <a:srgbClr val="000000"/>
                </a:solidFill>
                <a:latin typeface="Calibri" panose="020F0502020204030204" pitchFamily="34" charset="0"/>
              </a:rPr>
              <a:t>The mother and the family should be explained the risks and benefits of both breastfeeding and top feeding. </a:t>
            </a:r>
          </a:p>
          <a:p>
            <a:pPr marL="342900" indent="-342900" algn="just">
              <a:spcBef>
                <a:spcPts val="200"/>
              </a:spcBef>
              <a:buFont typeface="Arial" panose="020B0604020202020204" pitchFamily="34" charset="0"/>
              <a:buChar char="•"/>
            </a:pPr>
            <a:r>
              <a:rPr lang="en-US" sz="2200" b="0" i="0" u="none" strike="noStrike" baseline="0" dirty="0">
                <a:solidFill>
                  <a:srgbClr val="000000"/>
                </a:solidFill>
                <a:latin typeface="Calibri" panose="020F0502020204030204" pitchFamily="34" charset="0"/>
              </a:rPr>
              <a:t>It should be the decision of the mother and the family to choose between the two. </a:t>
            </a:r>
          </a:p>
          <a:p>
            <a:pPr marL="342900" indent="-342900" algn="just">
              <a:spcBef>
                <a:spcPts val="200"/>
              </a:spcBef>
              <a:buFont typeface="Arial" panose="020B0604020202020204" pitchFamily="34" charset="0"/>
              <a:buChar char="•"/>
            </a:pPr>
            <a:r>
              <a:rPr lang="en-US" sz="2200" b="0" i="0" u="none" strike="noStrike" baseline="0" dirty="0">
                <a:solidFill>
                  <a:srgbClr val="000000"/>
                </a:solidFill>
                <a:latin typeface="Calibri" panose="020F0502020204030204" pitchFamily="34" charset="0"/>
              </a:rPr>
              <a:t>Top feeding should be started only if it is affordable, feasible, acceptable, safe, and sustainable (AFASS).</a:t>
            </a:r>
            <a:endParaRPr lang="en-IN" sz="2200" dirty="0"/>
          </a:p>
        </p:txBody>
      </p:sp>
      <p:sp>
        <p:nvSpPr>
          <p:cNvPr id="3" name="TextBox 2">
            <a:extLst>
              <a:ext uri="{FF2B5EF4-FFF2-40B4-BE49-F238E27FC236}">
                <a16:creationId xmlns:a16="http://schemas.microsoft.com/office/drawing/2014/main" id="{13057072-5740-237E-C0E7-4B9F153D55AC}"/>
              </a:ext>
            </a:extLst>
          </p:cNvPr>
          <p:cNvSpPr txBox="1"/>
          <p:nvPr/>
        </p:nvSpPr>
        <p:spPr>
          <a:xfrm>
            <a:off x="480958" y="398566"/>
            <a:ext cx="10944848"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HIV POSITIVE MOTHER </a:t>
            </a:r>
          </a:p>
        </p:txBody>
      </p:sp>
    </p:spTree>
    <p:extLst>
      <p:ext uri="{BB962C8B-B14F-4D97-AF65-F5344CB8AC3E}">
        <p14:creationId xmlns:p14="http://schemas.microsoft.com/office/powerpoint/2010/main" val="243125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37C274-80A3-B860-E25C-88C7A012392B}"/>
              </a:ext>
            </a:extLst>
          </p:cNvPr>
          <p:cNvSpPr txBox="1"/>
          <p:nvPr/>
        </p:nvSpPr>
        <p:spPr>
          <a:xfrm>
            <a:off x="305747" y="428178"/>
            <a:ext cx="10946022" cy="5601533"/>
          </a:xfrm>
          <a:prstGeom prst="rect">
            <a:avLst/>
          </a:prstGeom>
          <a:noFill/>
        </p:spPr>
        <p:txBody>
          <a:bodyPr wrap="square">
            <a:spAutoFit/>
          </a:bodyPr>
          <a:lstStyle/>
          <a:p>
            <a:pPr>
              <a:spcBef>
                <a:spcPts val="600"/>
              </a:spcBef>
            </a:pPr>
            <a:r>
              <a:rPr lang="en-US" sz="2200" b="1" i="0" u="none" strike="noStrike" baseline="0" dirty="0">
                <a:solidFill>
                  <a:srgbClr val="000000"/>
                </a:solidFill>
                <a:latin typeface="Calibri" panose="020F0502020204030204" pitchFamily="34" charset="0"/>
              </a:rPr>
              <a:t>HEPATITIS B POSITIVE MOTHER </a:t>
            </a:r>
          </a:p>
          <a:p>
            <a:pPr algn="l">
              <a:spcBef>
                <a:spcPts val="600"/>
              </a:spcBef>
            </a:pPr>
            <a:r>
              <a:rPr lang="en-US" sz="2200" b="0" i="0" u="none" strike="noStrike" baseline="0" dirty="0">
                <a:solidFill>
                  <a:srgbClr val="000000"/>
                </a:solidFill>
                <a:latin typeface="Calibri" panose="020F0502020204030204" pitchFamily="34" charset="0"/>
              </a:rPr>
              <a:t>Risk of transmission is negligible. E</a:t>
            </a:r>
            <a:r>
              <a:rPr lang="en-US" sz="2200" b="0" i="0" u="none" strike="noStrike" baseline="0" dirty="0">
                <a:latin typeface="Calibri" panose="020F0502020204030204" pitchFamily="34" charset="0"/>
              </a:rPr>
              <a:t>xclusive breastfeeds </a:t>
            </a:r>
            <a:r>
              <a:rPr lang="en-US" sz="2200" b="0" i="0" u="none" strike="noStrike" baseline="0" dirty="0" err="1">
                <a:latin typeface="Calibri" panose="020F0502020204030204" pitchFamily="34" charset="0"/>
              </a:rPr>
              <a:t>coutinue</a:t>
            </a:r>
            <a:r>
              <a:rPr lang="en-US" sz="2200" b="0" i="0" u="none" strike="noStrike" baseline="0" dirty="0">
                <a:latin typeface="Calibri" panose="020F0502020204030204" pitchFamily="34" charset="0"/>
              </a:rPr>
              <a:t>. </a:t>
            </a:r>
          </a:p>
          <a:p>
            <a:pPr>
              <a:spcBef>
                <a:spcPts val="600"/>
              </a:spcBef>
            </a:pPr>
            <a:r>
              <a:rPr lang="en-IN" sz="2200" b="1" i="0" u="none" strike="noStrike" baseline="0" dirty="0">
                <a:latin typeface="Calibri" panose="020F0502020204030204" pitchFamily="34" charset="0"/>
              </a:rPr>
              <a:t>CLEFT LIP AND PALATE </a:t>
            </a:r>
            <a:endParaRPr lang="en-IN" sz="2200" b="0" i="0" u="none" strike="noStrike" baseline="0" dirty="0">
              <a:latin typeface="Calibri" panose="020F0502020204030204" pitchFamily="34" charset="0"/>
            </a:endParaRPr>
          </a:p>
          <a:p>
            <a:pPr algn="just">
              <a:spcBef>
                <a:spcPts val="600"/>
              </a:spcBef>
            </a:pPr>
            <a:r>
              <a:rPr lang="en-US" sz="2200" b="0" i="0" u="none" strike="noStrike" baseline="0" dirty="0">
                <a:latin typeface="Calibri" panose="020F0502020204030204" pitchFamily="34" charset="0"/>
              </a:rPr>
              <a:t>May have to feed the baby with expressed breastmilk with the help of a spoon or </a:t>
            </a:r>
            <a:r>
              <a:rPr lang="en-US" sz="2200" b="0" i="1" u="none" strike="noStrike" baseline="0" dirty="0" err="1">
                <a:latin typeface="Calibri" panose="020F0502020204030204" pitchFamily="34" charset="0"/>
              </a:rPr>
              <a:t>paladai</a:t>
            </a:r>
            <a:r>
              <a:rPr lang="en-US" sz="2200" b="0" i="0" u="none" strike="noStrike" baseline="0" dirty="0">
                <a:latin typeface="Calibri" panose="020F0502020204030204" pitchFamily="34" charset="0"/>
              </a:rPr>
              <a:t>.</a:t>
            </a:r>
          </a:p>
          <a:p>
            <a:pPr>
              <a:spcBef>
                <a:spcPts val="600"/>
              </a:spcBef>
            </a:pPr>
            <a:r>
              <a:rPr lang="en-IN" sz="2200" b="1" i="0" u="none" strike="noStrike" baseline="0" dirty="0">
                <a:latin typeface="Calibri" panose="020F0502020204030204" pitchFamily="34" charset="0"/>
              </a:rPr>
              <a:t>WORKING MOTHERS </a:t>
            </a:r>
            <a:endParaRPr lang="en-IN" sz="2200" b="0" i="0" u="none" strike="noStrike" baseline="0" dirty="0">
              <a:latin typeface="Calibri" panose="020F0502020204030204" pitchFamily="34" charset="0"/>
            </a:endParaRPr>
          </a:p>
          <a:p>
            <a:pPr marL="342900" indent="-342900" algn="l">
              <a:spcBef>
                <a:spcPts val="600"/>
              </a:spcBef>
              <a:buFont typeface="Arial" panose="020B0604020202020204" pitchFamily="34" charset="0"/>
              <a:buChar char="•"/>
            </a:pPr>
            <a:r>
              <a:rPr lang="en-US" sz="2200" b="0" i="0" u="none" strike="noStrike" baseline="0" dirty="0">
                <a:latin typeface="Calibri" panose="020F0502020204030204" pitchFamily="34" charset="0"/>
              </a:rPr>
              <a:t>She can express milk before going for work. </a:t>
            </a:r>
          </a:p>
          <a:p>
            <a:pPr marL="342900" indent="-342900" algn="l">
              <a:spcBef>
                <a:spcPts val="600"/>
              </a:spcBef>
              <a:buFont typeface="Arial" panose="020B0604020202020204" pitchFamily="34" charset="0"/>
              <a:buChar char="•"/>
            </a:pPr>
            <a:r>
              <a:rPr lang="en-US" sz="2200" b="0" i="0" u="none" strike="noStrike" baseline="0" dirty="0">
                <a:latin typeface="Calibri" panose="020F0502020204030204" pitchFamily="34" charset="0"/>
              </a:rPr>
              <a:t>The baby is fed with the expressed milk when the mother is away. EBM can be kept at room temperature for 4–6 hours and for 24 hours in a refrigerator. </a:t>
            </a:r>
          </a:p>
          <a:p>
            <a:pPr>
              <a:spcBef>
                <a:spcPts val="600"/>
              </a:spcBef>
            </a:pPr>
            <a:r>
              <a:rPr lang="en-IN" sz="2200" b="1" i="0" u="none" strike="noStrike" baseline="0" dirty="0">
                <a:latin typeface="Calibri" panose="020F0502020204030204" pitchFamily="34" charset="0"/>
              </a:rPr>
              <a:t>MATERNAL ILLNESS </a:t>
            </a:r>
            <a:endParaRPr lang="en-IN" sz="2200" b="0" i="0" u="none" strike="noStrike" baseline="0" dirty="0">
              <a:latin typeface="Calibri" panose="020F0502020204030204" pitchFamily="34" charset="0"/>
            </a:endParaRPr>
          </a:p>
          <a:p>
            <a:pPr algn="just">
              <a:spcBef>
                <a:spcPts val="600"/>
              </a:spcBef>
            </a:pPr>
            <a:r>
              <a:rPr lang="en-US" sz="2200" b="0" i="0" u="none" strike="noStrike" baseline="0" dirty="0">
                <a:latin typeface="Calibri" panose="020F0502020204030204" pitchFamily="34" charset="0"/>
              </a:rPr>
              <a:t>The mother can continue to breastfeed her baby in most of the illness unless she is too sick herself to feed. </a:t>
            </a:r>
          </a:p>
          <a:p>
            <a:pPr>
              <a:spcBef>
                <a:spcPts val="600"/>
              </a:spcBef>
            </a:pPr>
            <a:r>
              <a:rPr lang="en-IN" sz="2200" b="1" i="0" u="none" strike="noStrike" baseline="0" dirty="0">
                <a:latin typeface="Calibri" panose="020F0502020204030204" pitchFamily="34" charset="0"/>
              </a:rPr>
              <a:t>ILLNESS IN BABY </a:t>
            </a:r>
            <a:endParaRPr lang="en-IN" sz="2200" b="0" i="0" u="none" strike="noStrike" baseline="0" dirty="0">
              <a:latin typeface="Calibri" panose="020F0502020204030204" pitchFamily="34" charset="0"/>
            </a:endParaRPr>
          </a:p>
          <a:p>
            <a:pPr algn="just">
              <a:spcBef>
                <a:spcPts val="600"/>
              </a:spcBef>
            </a:pPr>
            <a:r>
              <a:rPr lang="en-US" sz="2200" b="0" i="0" u="none" strike="noStrike" baseline="0" dirty="0">
                <a:latin typeface="Calibri" panose="020F0502020204030204" pitchFamily="34" charset="0"/>
              </a:rPr>
              <a:t>The baby should continue to take breastfeeds even during illness unless the baby is too sick to accept feeds.</a:t>
            </a:r>
          </a:p>
        </p:txBody>
      </p:sp>
    </p:spTree>
    <p:extLst>
      <p:ext uri="{BB962C8B-B14F-4D97-AF65-F5344CB8AC3E}">
        <p14:creationId xmlns:p14="http://schemas.microsoft.com/office/powerpoint/2010/main" val="3783690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F54D25-E327-88F4-6EA6-47CC82C598DE}"/>
              </a:ext>
            </a:extLst>
          </p:cNvPr>
          <p:cNvSpPr/>
          <p:nvPr/>
        </p:nvSpPr>
        <p:spPr>
          <a:xfrm>
            <a:off x="955349" y="3427107"/>
            <a:ext cx="2399252" cy="88084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57DB6F7B-0F17-4264-6B6D-25F7606F63C7}"/>
              </a:ext>
            </a:extLst>
          </p:cNvPr>
          <p:cNvSpPr txBox="1"/>
          <p:nvPr/>
        </p:nvSpPr>
        <p:spPr>
          <a:xfrm>
            <a:off x="461395" y="546435"/>
            <a:ext cx="10905688"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Anatomy and Physiology of Lactation </a:t>
            </a:r>
          </a:p>
        </p:txBody>
      </p:sp>
      <p:sp>
        <p:nvSpPr>
          <p:cNvPr id="5" name="TextBox 4">
            <a:extLst>
              <a:ext uri="{FF2B5EF4-FFF2-40B4-BE49-F238E27FC236}">
                <a16:creationId xmlns:a16="http://schemas.microsoft.com/office/drawing/2014/main" id="{475F4777-C6BF-E2A2-5ADE-47532EDB5FD3}"/>
              </a:ext>
            </a:extLst>
          </p:cNvPr>
          <p:cNvSpPr txBox="1"/>
          <p:nvPr/>
        </p:nvSpPr>
        <p:spPr>
          <a:xfrm>
            <a:off x="955350" y="1557844"/>
            <a:ext cx="2671254" cy="4493538"/>
          </a:xfrm>
          <a:prstGeom prst="rect">
            <a:avLst/>
          </a:prstGeom>
          <a:noFill/>
        </p:spPr>
        <p:txBody>
          <a:bodyPr wrap="square">
            <a:spAutoFit/>
          </a:bodyPr>
          <a:lstStyle/>
          <a:p>
            <a:r>
              <a:rPr lang="en-IN" sz="2200" b="1" i="0" u="none" strike="noStrike" baseline="0" dirty="0">
                <a:latin typeface="Calibri" panose="020F0502020204030204" pitchFamily="34" charset="0"/>
              </a:rPr>
              <a:t>BREAST ANATOMY </a:t>
            </a:r>
            <a:endParaRPr lang="en-IN" sz="2200" b="0" i="0" u="none" strike="noStrike" baseline="0" dirty="0">
              <a:latin typeface="Calibri" panose="020F0502020204030204" pitchFamily="34" charset="0"/>
            </a:endParaRPr>
          </a:p>
          <a:p>
            <a:pPr algn="just"/>
            <a:r>
              <a:rPr lang="en-US" sz="2200" b="0" i="0" u="none" strike="noStrike" baseline="0" dirty="0">
                <a:latin typeface="Calibri" panose="020F0502020204030204" pitchFamily="34" charset="0"/>
              </a:rPr>
              <a:t>	Lobe</a:t>
            </a:r>
          </a:p>
          <a:p>
            <a:pPr algn="just"/>
            <a:r>
              <a:rPr lang="en-US" sz="900" b="0" i="0" u="none" strike="noStrike" baseline="0" dirty="0">
                <a:latin typeface="Calibri" panose="020F0502020204030204" pitchFamily="34" charset="0"/>
              </a:rPr>
              <a:t> 	       ↓</a:t>
            </a:r>
          </a:p>
          <a:p>
            <a:pPr algn="just"/>
            <a:r>
              <a:rPr lang="en-US" sz="2200" dirty="0">
                <a:latin typeface="Calibri" panose="020F0502020204030204" pitchFamily="34" charset="0"/>
              </a:rPr>
              <a:t>	Lobules </a:t>
            </a:r>
          </a:p>
          <a:p>
            <a:pPr algn="just"/>
            <a:r>
              <a:rPr lang="en-US" sz="900" b="0" i="0" u="none" strike="noStrike" baseline="0" dirty="0">
                <a:latin typeface="Calibri" panose="020F0502020204030204" pitchFamily="34" charset="0"/>
              </a:rPr>
              <a:t> 	       ↓</a:t>
            </a:r>
            <a:endParaRPr lang="en-US" sz="900" dirty="0">
              <a:latin typeface="Calibri" panose="020F0502020204030204" pitchFamily="34" charset="0"/>
            </a:endParaRPr>
          </a:p>
          <a:p>
            <a:pPr algn="just"/>
            <a:r>
              <a:rPr lang="en-US" sz="2200" b="0" i="0" u="none" strike="noStrike" baseline="0" dirty="0">
                <a:latin typeface="Calibri" panose="020F0502020204030204" pitchFamily="34" charset="0"/>
              </a:rPr>
              <a:t>	Alveoli</a:t>
            </a:r>
          </a:p>
          <a:p>
            <a:pPr algn="just"/>
            <a:r>
              <a:rPr lang="en-US" sz="1000" b="0" i="0" u="none" strike="noStrike" baseline="0" dirty="0">
                <a:latin typeface="Calibri" panose="020F0502020204030204" pitchFamily="34" charset="0"/>
              </a:rPr>
              <a:t>	      ↓</a:t>
            </a:r>
          </a:p>
          <a:p>
            <a:pPr algn="just"/>
            <a:r>
              <a:rPr lang="en-US" sz="1000" b="0" i="0" u="none" strike="noStrike" baseline="0" dirty="0">
                <a:latin typeface="Calibri" panose="020F0502020204030204" pitchFamily="34" charset="0"/>
              </a:rPr>
              <a:t>	    </a:t>
            </a:r>
            <a:endParaRPr lang="en-US" sz="1100" b="0" i="0" u="none" strike="noStrike" baseline="0" dirty="0">
              <a:latin typeface="Calibri" panose="020F0502020204030204" pitchFamily="34" charset="0"/>
            </a:endParaRPr>
          </a:p>
          <a:p>
            <a:pPr marL="342900" indent="-342900" algn="just">
              <a:buFont typeface="Arial" panose="020B0604020202020204" pitchFamily="34" charset="0"/>
              <a:buChar char="•"/>
            </a:pPr>
            <a:r>
              <a:rPr lang="en-US" sz="2200" dirty="0">
                <a:latin typeface="Calibri" panose="020F0502020204030204" pitchFamily="34" charset="0"/>
              </a:rPr>
              <a:t>Secrete milk</a:t>
            </a:r>
          </a:p>
          <a:p>
            <a:pPr marL="342900" indent="-342900" algn="just">
              <a:buFont typeface="Arial" panose="020B0604020202020204" pitchFamily="34" charset="0"/>
              <a:buChar char="•"/>
            </a:pPr>
            <a:r>
              <a:rPr lang="en-US" sz="2200" dirty="0">
                <a:latin typeface="Calibri" panose="020F0502020204030204" pitchFamily="34" charset="0"/>
              </a:rPr>
              <a:t>Store milk</a:t>
            </a:r>
          </a:p>
          <a:p>
            <a:pPr algn="just"/>
            <a:endParaRPr lang="en-US" sz="1000" b="0" i="0" u="none" strike="noStrike" baseline="0" dirty="0">
              <a:latin typeface="Calibri" panose="020F0502020204030204" pitchFamily="34" charset="0"/>
            </a:endParaRPr>
          </a:p>
          <a:p>
            <a:pPr algn="just"/>
            <a:r>
              <a:rPr lang="en-US" sz="1000" dirty="0">
                <a:latin typeface="Calibri" panose="020F0502020204030204" pitchFamily="34" charset="0"/>
              </a:rPr>
              <a:t>	</a:t>
            </a:r>
            <a:r>
              <a:rPr lang="en-US" sz="1000" b="0" i="0" u="none" strike="noStrike" baseline="0" dirty="0">
                <a:latin typeface="Calibri" panose="020F0502020204030204" pitchFamily="34" charset="0"/>
              </a:rPr>
              <a:t> </a:t>
            </a:r>
            <a:r>
              <a:rPr lang="en-US" sz="1000" dirty="0">
                <a:latin typeface="Calibri" panose="020F0502020204030204" pitchFamily="34" charset="0"/>
              </a:rPr>
              <a:t>    </a:t>
            </a:r>
            <a:r>
              <a:rPr lang="en-US" sz="1000" b="0" i="0" u="none" strike="noStrike" baseline="0" dirty="0">
                <a:latin typeface="Calibri" panose="020F0502020204030204" pitchFamily="34" charset="0"/>
              </a:rPr>
              <a:t>↓</a:t>
            </a:r>
          </a:p>
          <a:p>
            <a:pPr algn="just"/>
            <a:r>
              <a:rPr lang="en-US" sz="2200" dirty="0">
                <a:latin typeface="Calibri" panose="020F0502020204030204" pitchFamily="34" charset="0"/>
              </a:rPr>
              <a:t>	Ducts</a:t>
            </a:r>
          </a:p>
          <a:p>
            <a:pPr algn="just"/>
            <a:r>
              <a:rPr lang="en-US" sz="1000" b="0" i="0" u="none" strike="noStrike" baseline="0" dirty="0">
                <a:latin typeface="Calibri" panose="020F0502020204030204" pitchFamily="34" charset="0"/>
              </a:rPr>
              <a:t> 	     ↓</a:t>
            </a:r>
            <a:endParaRPr lang="en-US" sz="1000" dirty="0">
              <a:latin typeface="Calibri" panose="020F0502020204030204" pitchFamily="34" charset="0"/>
            </a:endParaRPr>
          </a:p>
          <a:p>
            <a:pPr algn="just"/>
            <a:r>
              <a:rPr lang="en-US" sz="2200" b="0" i="0" u="none" strike="noStrike" baseline="0" dirty="0">
                <a:latin typeface="Calibri" panose="020F0502020204030204" pitchFamily="34" charset="0"/>
              </a:rPr>
              <a:t>	Nipple</a:t>
            </a:r>
          </a:p>
          <a:p>
            <a:pPr algn="just"/>
            <a:r>
              <a:rPr lang="en-US" sz="1000" b="0" i="0" u="none" strike="noStrike" baseline="0" dirty="0">
                <a:latin typeface="Calibri" panose="020F0502020204030204" pitchFamily="34" charset="0"/>
              </a:rPr>
              <a:t> 	     ↓</a:t>
            </a:r>
          </a:p>
          <a:p>
            <a:pPr algn="just"/>
            <a:r>
              <a:rPr lang="en-US" sz="2200" dirty="0">
                <a:latin typeface="Calibri" panose="020F0502020204030204" pitchFamily="34" charset="0"/>
              </a:rPr>
              <a:t>	Ejection</a:t>
            </a:r>
          </a:p>
        </p:txBody>
      </p:sp>
      <p:pic>
        <p:nvPicPr>
          <p:cNvPr id="7" name="Picture 6">
            <a:extLst>
              <a:ext uri="{FF2B5EF4-FFF2-40B4-BE49-F238E27FC236}">
                <a16:creationId xmlns:a16="http://schemas.microsoft.com/office/drawing/2014/main" id="{9467398D-D8BB-47DD-2DE9-B34097527256}"/>
              </a:ext>
            </a:extLst>
          </p:cNvPr>
          <p:cNvPicPr>
            <a:picLocks noChangeAspect="1"/>
          </p:cNvPicPr>
          <p:nvPr/>
        </p:nvPicPr>
        <p:blipFill>
          <a:blip r:embed="rId2"/>
          <a:stretch>
            <a:fillRect/>
          </a:stretch>
        </p:blipFill>
        <p:spPr>
          <a:xfrm>
            <a:off x="5070878" y="1478825"/>
            <a:ext cx="4738323" cy="4403607"/>
          </a:xfrm>
          <a:prstGeom prst="rect">
            <a:avLst/>
          </a:prstGeom>
          <a:ln>
            <a:solidFill>
              <a:schemeClr val="tx1"/>
            </a:solidFill>
          </a:ln>
        </p:spPr>
      </p:pic>
    </p:spTree>
    <p:extLst>
      <p:ext uri="{BB962C8B-B14F-4D97-AF65-F5344CB8AC3E}">
        <p14:creationId xmlns:p14="http://schemas.microsoft.com/office/powerpoint/2010/main" val="4053413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D953F5-2CC4-C7D3-9232-9B14E629A4F6}"/>
              </a:ext>
            </a:extLst>
          </p:cNvPr>
          <p:cNvPicPr>
            <a:picLocks noChangeAspect="1"/>
          </p:cNvPicPr>
          <p:nvPr/>
        </p:nvPicPr>
        <p:blipFill>
          <a:blip r:embed="rId2"/>
          <a:stretch>
            <a:fillRect/>
          </a:stretch>
        </p:blipFill>
        <p:spPr>
          <a:xfrm>
            <a:off x="5672380" y="1468534"/>
            <a:ext cx="5635980" cy="4538590"/>
          </a:xfrm>
          <a:prstGeom prst="rect">
            <a:avLst/>
          </a:prstGeom>
        </p:spPr>
      </p:pic>
      <p:sp>
        <p:nvSpPr>
          <p:cNvPr id="7" name="TextBox 6">
            <a:extLst>
              <a:ext uri="{FF2B5EF4-FFF2-40B4-BE49-F238E27FC236}">
                <a16:creationId xmlns:a16="http://schemas.microsoft.com/office/drawing/2014/main" id="{A11CAB85-B364-795F-E8AF-21BE16091791}"/>
              </a:ext>
            </a:extLst>
          </p:cNvPr>
          <p:cNvSpPr txBox="1"/>
          <p:nvPr/>
        </p:nvSpPr>
        <p:spPr>
          <a:xfrm>
            <a:off x="267845" y="1228082"/>
            <a:ext cx="4660616" cy="2385268"/>
          </a:xfrm>
          <a:prstGeom prst="rect">
            <a:avLst/>
          </a:prstGeom>
          <a:noFill/>
        </p:spPr>
        <p:txBody>
          <a:bodyPr wrap="square">
            <a:spAutoFit/>
          </a:bodyPr>
          <a:lstStyle/>
          <a:p>
            <a:pPr marL="285750" indent="-28575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If a mother delivers twins, she produces sufficient milk to fulfill the needs of both the babies. </a:t>
            </a:r>
          </a:p>
          <a:p>
            <a:pPr marL="285750" indent="-28575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mother can simultaneously or alternately breastfeed the babies as per her convenience. </a:t>
            </a:r>
          </a:p>
        </p:txBody>
      </p:sp>
      <p:sp>
        <p:nvSpPr>
          <p:cNvPr id="9" name="TextBox 8">
            <a:extLst>
              <a:ext uri="{FF2B5EF4-FFF2-40B4-BE49-F238E27FC236}">
                <a16:creationId xmlns:a16="http://schemas.microsoft.com/office/drawing/2014/main" id="{1384EDEB-0208-8D12-D9A4-37DFA66FE58A}"/>
              </a:ext>
            </a:extLst>
          </p:cNvPr>
          <p:cNvSpPr txBox="1"/>
          <p:nvPr/>
        </p:nvSpPr>
        <p:spPr>
          <a:xfrm>
            <a:off x="436228" y="449502"/>
            <a:ext cx="10872132"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TWIN BABIES </a:t>
            </a:r>
          </a:p>
        </p:txBody>
      </p:sp>
    </p:spTree>
    <p:extLst>
      <p:ext uri="{BB962C8B-B14F-4D97-AF65-F5344CB8AC3E}">
        <p14:creationId xmlns:p14="http://schemas.microsoft.com/office/powerpoint/2010/main" val="4072699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F2CCE-1F0D-99F2-F5D9-A0C439D0B5C4}"/>
              </a:ext>
            </a:extLst>
          </p:cNvPr>
          <p:cNvSpPr txBox="1"/>
          <p:nvPr/>
        </p:nvSpPr>
        <p:spPr>
          <a:xfrm>
            <a:off x="401044" y="492749"/>
            <a:ext cx="1097442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Baby Friendly Hospital Initiative </a:t>
            </a:r>
          </a:p>
        </p:txBody>
      </p:sp>
      <p:sp>
        <p:nvSpPr>
          <p:cNvPr id="6" name="TextBox 5">
            <a:extLst>
              <a:ext uri="{FF2B5EF4-FFF2-40B4-BE49-F238E27FC236}">
                <a16:creationId xmlns:a16="http://schemas.microsoft.com/office/drawing/2014/main" id="{7CD498D7-BC21-916E-D02B-4DE08C4BCEB0}"/>
              </a:ext>
            </a:extLst>
          </p:cNvPr>
          <p:cNvSpPr txBox="1"/>
          <p:nvPr/>
        </p:nvSpPr>
        <p:spPr>
          <a:xfrm>
            <a:off x="401044" y="1254725"/>
            <a:ext cx="10850725" cy="4093428"/>
          </a:xfrm>
          <a:prstGeom prst="rect">
            <a:avLst/>
          </a:prstGeom>
          <a:noFill/>
        </p:spPr>
        <p:txBody>
          <a:bodyPr wrap="square">
            <a:spAutoFit/>
          </a:bodyPr>
          <a:lstStyle/>
          <a:p>
            <a:pPr algn="just">
              <a:spcBef>
                <a:spcPts val="600"/>
              </a:spcBef>
            </a:pPr>
            <a:r>
              <a:rPr lang="en-US" sz="2400" b="0" i="0" u="none" strike="noStrike" baseline="0" dirty="0"/>
              <a:t>This initiative was started by the World Health Organization (WHO) and the United Nations International Children’s Emergency Fund (UNICEF) to primarily promote breastfeeding in health facilities providing maternity and newborn care services. Under this, the hospital must adopt a breastfeeding policy and follow the 10 steps to successful breastfeeding. </a:t>
            </a:r>
          </a:p>
          <a:p>
            <a:pPr algn="just">
              <a:spcBef>
                <a:spcPts val="600"/>
              </a:spcBef>
            </a:pPr>
            <a:endParaRPr lang="en-US" sz="2400" dirty="0"/>
          </a:p>
          <a:p>
            <a:pPr marL="342900" indent="-342900" algn="just">
              <a:spcBef>
                <a:spcPts val="600"/>
              </a:spcBef>
              <a:buAutoNum type="arabicPeriod"/>
            </a:pPr>
            <a:r>
              <a:rPr lang="en-US" sz="2400" b="0" i="0" u="none" strike="noStrike" baseline="0" dirty="0"/>
              <a:t>All hospital catering to young infants must have a written breastfeeding policy. </a:t>
            </a:r>
          </a:p>
          <a:p>
            <a:pPr marL="342900" indent="-342900" algn="just">
              <a:spcBef>
                <a:spcPts val="600"/>
              </a:spcBef>
              <a:buAutoNum type="arabicPeriod"/>
            </a:pPr>
            <a:r>
              <a:rPr lang="en-US" sz="2400" b="0" i="0" u="none" strike="noStrike" baseline="0" dirty="0"/>
              <a:t>Training of the healthcare workers is the first and the most important step to promote exclusive breastfeeding. </a:t>
            </a:r>
          </a:p>
          <a:p>
            <a:pPr marL="342900" indent="-342900" algn="just">
              <a:spcBef>
                <a:spcPts val="600"/>
              </a:spcBef>
              <a:buAutoNum type="arabicPeriod"/>
            </a:pPr>
            <a:r>
              <a:rPr lang="en-US" sz="2400" b="0" i="0" u="none" strike="noStrike" baseline="0" dirty="0"/>
              <a:t>Babies must be breastfed within 1 hour of birth. </a:t>
            </a:r>
            <a:endParaRPr lang="en-IN" sz="2400" dirty="0"/>
          </a:p>
        </p:txBody>
      </p:sp>
    </p:spTree>
    <p:extLst>
      <p:ext uri="{BB962C8B-B14F-4D97-AF65-F5344CB8AC3E}">
        <p14:creationId xmlns:p14="http://schemas.microsoft.com/office/powerpoint/2010/main" val="33819918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67D9CE-6C87-692E-7BBD-4EB33ADE0D23}"/>
              </a:ext>
            </a:extLst>
          </p:cNvPr>
          <p:cNvSpPr txBox="1"/>
          <p:nvPr/>
        </p:nvSpPr>
        <p:spPr>
          <a:xfrm>
            <a:off x="350710" y="1258016"/>
            <a:ext cx="10839066" cy="5039841"/>
          </a:xfrm>
          <a:prstGeom prst="rect">
            <a:avLst/>
          </a:prstGeom>
          <a:noFill/>
        </p:spPr>
        <p:txBody>
          <a:bodyPr wrap="square">
            <a:spAutoFit/>
          </a:bodyPr>
          <a:lstStyle/>
          <a:p>
            <a:pPr marL="457200" indent="-457200" algn="just">
              <a:spcBef>
                <a:spcPts val="300"/>
              </a:spcBef>
              <a:buFont typeface="+mj-lt"/>
              <a:buAutoNum type="arabicPeriod"/>
            </a:pPr>
            <a:r>
              <a:rPr lang="en-US" sz="2300" b="0" i="0" u="none" strike="noStrike" baseline="0" dirty="0">
                <a:latin typeface="Calibri" panose="020F0502020204030204" pitchFamily="34" charset="0"/>
              </a:rPr>
              <a:t>Have a written breastfeeding policy that is routinely communicated to all health staff.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Train all healthcare staff in skills necessary to implement this policy.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Inform all pregnant women about benefits and management of breastfeeding.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Help mothers initiate breastfeeding within 1 hour of birth.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Show mothers how to breastfeed and how to maintain lactation even if they are separated from their infants.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Give newborns no food or drink other than breastmilk, unless medically indicated.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Practice rooming in, allow mothers and infants to remain together all 24 hours of the day.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Encourage breastfeeding on demand.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Give no artificial teats or pacifiers to breastfeeding infants. </a:t>
            </a:r>
          </a:p>
          <a:p>
            <a:pPr marL="457200" indent="-457200" algn="just">
              <a:spcBef>
                <a:spcPts val="300"/>
              </a:spcBef>
              <a:buFont typeface="+mj-lt"/>
              <a:buAutoNum type="arabicPeriod"/>
            </a:pPr>
            <a:r>
              <a:rPr lang="en-US" sz="2300" b="0" i="0" u="none" strike="noStrike" baseline="0" dirty="0">
                <a:latin typeface="Calibri" panose="020F0502020204030204" pitchFamily="34" charset="0"/>
              </a:rPr>
              <a:t>Foster the establishment of breastfeeding support groups and refer mothers to them on discharge from the hospital or clinic. </a:t>
            </a:r>
            <a:endParaRPr lang="en-IN" sz="2300" dirty="0"/>
          </a:p>
        </p:txBody>
      </p:sp>
      <p:sp>
        <p:nvSpPr>
          <p:cNvPr id="3" name="TextBox 2">
            <a:extLst>
              <a:ext uri="{FF2B5EF4-FFF2-40B4-BE49-F238E27FC236}">
                <a16:creationId xmlns:a16="http://schemas.microsoft.com/office/drawing/2014/main" id="{BFB07F01-66F7-9B46-DBE5-C4B7E3680B29}"/>
              </a:ext>
            </a:extLst>
          </p:cNvPr>
          <p:cNvSpPr txBox="1"/>
          <p:nvPr/>
        </p:nvSpPr>
        <p:spPr>
          <a:xfrm>
            <a:off x="350710" y="428179"/>
            <a:ext cx="10974428" cy="646331"/>
          </a:xfrm>
          <a:prstGeom prst="rect">
            <a:avLst/>
          </a:prstGeom>
          <a:noFill/>
        </p:spPr>
        <p:txBody>
          <a:bodyPr wrap="square">
            <a:spAutoFit/>
          </a:bodyPr>
          <a:lstStyle/>
          <a:p>
            <a:r>
              <a:rPr lang="en-US" sz="3600" b="1" dirty="0">
                <a:solidFill>
                  <a:srgbClr val="FF0000"/>
                </a:solidFill>
                <a:latin typeface="Calibri" panose="020F0502020204030204" pitchFamily="34" charset="0"/>
                <a:cs typeface="Calibri" panose="020F0502020204030204" pitchFamily="34" charset="0"/>
              </a:rPr>
              <a:t>10 STEPS TO SUCCESSFUL BREASTFEEDING </a:t>
            </a:r>
          </a:p>
        </p:txBody>
      </p:sp>
    </p:spTree>
    <p:extLst>
      <p:ext uri="{BB962C8B-B14F-4D97-AF65-F5344CB8AC3E}">
        <p14:creationId xmlns:p14="http://schemas.microsoft.com/office/powerpoint/2010/main" val="19472641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BD2D495-D09D-3F73-DF47-587599297DF3}"/>
              </a:ext>
            </a:extLst>
          </p:cNvPr>
          <p:cNvSpPr txBox="1"/>
          <p:nvPr/>
        </p:nvSpPr>
        <p:spPr>
          <a:xfrm>
            <a:off x="302004" y="501339"/>
            <a:ext cx="10939244"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INFANT MILK SUBSTITUTES (IMS) ACT </a:t>
            </a:r>
          </a:p>
        </p:txBody>
      </p:sp>
      <p:sp>
        <p:nvSpPr>
          <p:cNvPr id="6" name="TextBox 5">
            <a:extLst>
              <a:ext uri="{FF2B5EF4-FFF2-40B4-BE49-F238E27FC236}">
                <a16:creationId xmlns:a16="http://schemas.microsoft.com/office/drawing/2014/main" id="{6F2CCAAC-F55E-8FD5-28C5-D871834E0312}"/>
              </a:ext>
            </a:extLst>
          </p:cNvPr>
          <p:cNvSpPr txBox="1"/>
          <p:nvPr/>
        </p:nvSpPr>
        <p:spPr>
          <a:xfrm>
            <a:off x="302004" y="1271184"/>
            <a:ext cx="10939243" cy="1200329"/>
          </a:xfrm>
          <a:prstGeom prst="rect">
            <a:avLst/>
          </a:prstGeom>
          <a:noFill/>
        </p:spPr>
        <p:txBody>
          <a:bodyPr wrap="square">
            <a:spAutoFit/>
          </a:bodyPr>
          <a:lstStyle/>
          <a:p>
            <a:pPr algn="just"/>
            <a:r>
              <a:rPr lang="en-US" sz="2400" b="0" i="0" u="none" strike="noStrike" baseline="0" dirty="0">
                <a:latin typeface="Calibri" panose="020F0502020204030204" pitchFamily="34" charset="0"/>
              </a:rPr>
              <a:t>Government of India has made exemplary efforts to promote and protect breastfeeding by enacting a legislation, “The Infant Milk Substitutes, Feeding Bottles, and Infants Food Act 1992”. Amended, 2003.</a:t>
            </a:r>
          </a:p>
        </p:txBody>
      </p:sp>
      <p:sp>
        <p:nvSpPr>
          <p:cNvPr id="3" name="Rectangle 2">
            <a:extLst>
              <a:ext uri="{FF2B5EF4-FFF2-40B4-BE49-F238E27FC236}">
                <a16:creationId xmlns:a16="http://schemas.microsoft.com/office/drawing/2014/main" id="{3E7D56D5-C223-E654-1E09-849315FDCA9D}"/>
              </a:ext>
            </a:extLst>
          </p:cNvPr>
          <p:cNvSpPr/>
          <p:nvPr/>
        </p:nvSpPr>
        <p:spPr>
          <a:xfrm>
            <a:off x="838200" y="4343868"/>
            <a:ext cx="6400800" cy="175539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just">
              <a:buAutoNum type="arabicPeriod"/>
            </a:pPr>
            <a:r>
              <a:rPr lang="en-US" sz="2400" dirty="0">
                <a:solidFill>
                  <a:sysClr val="windowText" lastClr="000000"/>
                </a:solidFill>
                <a:latin typeface="Calibri" panose="020F0502020204030204" pitchFamily="34" charset="0"/>
              </a:rPr>
              <a:t>No Promotion of IMS/FB</a:t>
            </a:r>
          </a:p>
          <a:p>
            <a:pPr marL="457200" indent="-457200" algn="just">
              <a:buAutoNum type="arabicPeriod"/>
            </a:pPr>
            <a:r>
              <a:rPr lang="en-US" sz="2400" dirty="0">
                <a:solidFill>
                  <a:sysClr val="windowText" lastClr="000000"/>
                </a:solidFill>
                <a:latin typeface="Calibri" panose="020F0502020204030204" pitchFamily="34" charset="0"/>
              </a:rPr>
              <a:t>No Misleading labels/advt.</a:t>
            </a:r>
          </a:p>
          <a:p>
            <a:pPr marL="457200" indent="-457200" algn="just">
              <a:buAutoNum type="arabicPeriod"/>
            </a:pPr>
            <a:r>
              <a:rPr lang="en-US" sz="2400" dirty="0">
                <a:solidFill>
                  <a:sysClr val="windowText" lastClr="000000"/>
                </a:solidFill>
                <a:latin typeface="Calibri" panose="020F0502020204030204" pitchFamily="34" charset="0"/>
              </a:rPr>
              <a:t>No Promotion to healthcare system</a:t>
            </a:r>
            <a:endParaRPr lang="en-IN" sz="2400" dirty="0">
              <a:solidFill>
                <a:sysClr val="windowText" lastClr="000000"/>
              </a:solidFill>
            </a:endParaRPr>
          </a:p>
        </p:txBody>
      </p:sp>
    </p:spTree>
    <p:extLst>
      <p:ext uri="{BB962C8B-B14F-4D97-AF65-F5344CB8AC3E}">
        <p14:creationId xmlns:p14="http://schemas.microsoft.com/office/powerpoint/2010/main" val="17482720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F8FCE7B-9BE6-1A46-5A18-64CE2B89AFA0}"/>
              </a:ext>
            </a:extLst>
          </p:cNvPr>
          <p:cNvSpPr txBox="1"/>
          <p:nvPr/>
        </p:nvSpPr>
        <p:spPr>
          <a:xfrm>
            <a:off x="356461" y="510156"/>
            <a:ext cx="10833316" cy="1138773"/>
          </a:xfrm>
          <a:prstGeom prst="rect">
            <a:avLst/>
          </a:prstGeom>
          <a:noFill/>
        </p:spPr>
        <p:txBody>
          <a:bodyPr wrap="square">
            <a:spAutoFit/>
          </a:bodyPr>
          <a:lstStyle/>
          <a:p>
            <a:pPr algn="ctr"/>
            <a:r>
              <a:rPr lang="en-US" sz="3400" b="1" dirty="0">
                <a:solidFill>
                  <a:srgbClr val="00B0F0"/>
                </a:solidFill>
                <a:latin typeface="Calibri" panose="020F0502020204030204" pitchFamily="34" charset="0"/>
                <a:cs typeface="Calibri" panose="020F0502020204030204" pitchFamily="34" charset="0"/>
              </a:rPr>
              <a:t>MOTHER’S ABSOLUTE AFFECTION (MAA) PROGRAM FOR PROMOTION OF BREASTFEEDING </a:t>
            </a:r>
          </a:p>
        </p:txBody>
      </p:sp>
      <p:sp>
        <p:nvSpPr>
          <p:cNvPr id="5" name="TextBox 4">
            <a:extLst>
              <a:ext uri="{FF2B5EF4-FFF2-40B4-BE49-F238E27FC236}">
                <a16:creationId xmlns:a16="http://schemas.microsoft.com/office/drawing/2014/main" id="{B7C9C768-542C-3455-4816-2240740AFEE7}"/>
              </a:ext>
            </a:extLst>
          </p:cNvPr>
          <p:cNvSpPr txBox="1"/>
          <p:nvPr/>
        </p:nvSpPr>
        <p:spPr>
          <a:xfrm>
            <a:off x="247831" y="1877928"/>
            <a:ext cx="11081430" cy="269304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Launched in 2016, to bring undiluted focus on promotion of breastfeeding.</a:t>
            </a:r>
          </a:p>
          <a:p>
            <a:pPr algn="just">
              <a:spcBef>
                <a:spcPts val="600"/>
              </a:spcBef>
            </a:pPr>
            <a:endParaRPr lang="en-US" sz="2400" b="1" dirty="0">
              <a:latin typeface="Calibri" panose="020F0502020204030204" pitchFamily="34" charset="0"/>
            </a:endParaRPr>
          </a:p>
          <a:p>
            <a:pPr algn="just">
              <a:spcBef>
                <a:spcPts val="600"/>
              </a:spcBef>
            </a:pPr>
            <a:r>
              <a:rPr lang="en-US" sz="2400" b="1" dirty="0">
                <a:latin typeface="Calibri" panose="020F0502020204030204" pitchFamily="34" charset="0"/>
              </a:rPr>
              <a:t>Objectives</a:t>
            </a:r>
          </a:p>
          <a:p>
            <a:pPr marL="914400" lvl="1" indent="-457200" algn="just">
              <a:spcBef>
                <a:spcPts val="600"/>
              </a:spcBef>
              <a:buFont typeface="+mj-lt"/>
              <a:buAutoNum type="arabicPeriod"/>
            </a:pPr>
            <a:r>
              <a:rPr lang="en-US" sz="2400" b="0" i="0" u="none" strike="noStrike" baseline="0" dirty="0">
                <a:latin typeface="Calibri" panose="020F0502020204030204" pitchFamily="34" charset="0"/>
              </a:rPr>
              <a:t>Build an enabling environment for breastfeeding through awareness generation. </a:t>
            </a:r>
          </a:p>
          <a:p>
            <a:pPr marL="914400" lvl="1" indent="-457200" algn="just">
              <a:spcBef>
                <a:spcPts val="600"/>
              </a:spcBef>
              <a:buFont typeface="+mj-lt"/>
              <a:buAutoNum type="arabicPeriod"/>
            </a:pPr>
            <a:r>
              <a:rPr lang="en-US" sz="2400" b="0" i="0" u="none" strike="noStrike" baseline="0" dirty="0">
                <a:latin typeface="Calibri" panose="020F0502020204030204" pitchFamily="34" charset="0"/>
              </a:rPr>
              <a:t>Reinforce lactation support services at all facilities. </a:t>
            </a:r>
          </a:p>
          <a:p>
            <a:pPr marL="914400" lvl="1" indent="-457200" algn="just">
              <a:spcBef>
                <a:spcPts val="600"/>
              </a:spcBef>
              <a:buFont typeface="+mj-lt"/>
              <a:buAutoNum type="arabicPeriod"/>
            </a:pPr>
            <a:r>
              <a:rPr lang="en-US" sz="2400" b="0" i="0" u="none" strike="noStrike" baseline="0" dirty="0">
                <a:latin typeface="Calibri" panose="020F0502020204030204" pitchFamily="34" charset="0"/>
              </a:rPr>
              <a:t>To incentivize health facilities that with rates of breastfeeding. </a:t>
            </a:r>
          </a:p>
        </p:txBody>
      </p:sp>
      <p:sp>
        <p:nvSpPr>
          <p:cNvPr id="6" name="Rectangle 5">
            <a:extLst>
              <a:ext uri="{FF2B5EF4-FFF2-40B4-BE49-F238E27FC236}">
                <a16:creationId xmlns:a16="http://schemas.microsoft.com/office/drawing/2014/main" id="{27108343-022D-CE8A-A58E-F944F4D1AA0F}"/>
              </a:ext>
            </a:extLst>
          </p:cNvPr>
          <p:cNvSpPr/>
          <p:nvPr/>
        </p:nvSpPr>
        <p:spPr>
          <a:xfrm>
            <a:off x="2239860" y="5314957"/>
            <a:ext cx="6988029" cy="65135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ysClr val="windowText" lastClr="000000"/>
                </a:solidFill>
              </a:rPr>
              <a:t>World Breastfeeding Week: 1-7 August</a:t>
            </a:r>
            <a:endParaRPr lang="en-IN" sz="2400" dirty="0">
              <a:solidFill>
                <a:sysClr val="windowText" lastClr="000000"/>
              </a:solidFill>
            </a:endParaRPr>
          </a:p>
        </p:txBody>
      </p:sp>
    </p:spTree>
    <p:extLst>
      <p:ext uri="{BB962C8B-B14F-4D97-AF65-F5344CB8AC3E}">
        <p14:creationId xmlns:p14="http://schemas.microsoft.com/office/powerpoint/2010/main" val="7076284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7AA852-EB48-07D4-128A-18FDFEC87199}"/>
              </a:ext>
            </a:extLst>
          </p:cNvPr>
          <p:cNvSpPr txBox="1"/>
          <p:nvPr/>
        </p:nvSpPr>
        <p:spPr>
          <a:xfrm>
            <a:off x="564621" y="434136"/>
            <a:ext cx="1067918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Human Milk Banking </a:t>
            </a:r>
          </a:p>
        </p:txBody>
      </p:sp>
      <p:sp>
        <p:nvSpPr>
          <p:cNvPr id="5" name="TextBox 4">
            <a:extLst>
              <a:ext uri="{FF2B5EF4-FFF2-40B4-BE49-F238E27FC236}">
                <a16:creationId xmlns:a16="http://schemas.microsoft.com/office/drawing/2014/main" id="{5D83F43F-923F-5B88-98E6-8CAE728F7155}"/>
              </a:ext>
            </a:extLst>
          </p:cNvPr>
          <p:cNvSpPr txBox="1"/>
          <p:nvPr/>
        </p:nvSpPr>
        <p:spPr>
          <a:xfrm>
            <a:off x="299444" y="1294160"/>
            <a:ext cx="10944363" cy="2462213"/>
          </a:xfrm>
          <a:prstGeom prst="rect">
            <a:avLst/>
          </a:prstGeom>
          <a:noFill/>
        </p:spPr>
        <p:txBody>
          <a:bodyPr wrap="square">
            <a:spAutoFit/>
          </a:bodyPr>
          <a:lstStyle/>
          <a:p>
            <a:pPr marL="342900" indent="-342900" algn="just">
              <a:spcBef>
                <a:spcPts val="600"/>
              </a:spcBef>
              <a:buAutoNum type="arabicPeriod"/>
            </a:pPr>
            <a:r>
              <a:rPr lang="en-US" sz="2400" b="0" i="0" u="none" strike="noStrike" baseline="0" dirty="0">
                <a:solidFill>
                  <a:srgbClr val="000000"/>
                </a:solidFill>
                <a:latin typeface="Calibri" panose="020F0502020204030204" pitchFamily="34" charset="0"/>
              </a:rPr>
              <a:t>Human milk banks are comprehensive lactation management centers where donor milk is collected, stored, and processed. </a:t>
            </a:r>
          </a:p>
          <a:p>
            <a:pPr marL="342900" indent="-342900" algn="just">
              <a:spcBef>
                <a:spcPts val="600"/>
              </a:spcBef>
              <a:buAutoNum type="arabicPeriod"/>
            </a:pPr>
            <a:r>
              <a:rPr lang="en-US" sz="2400" b="0" i="0" u="none" strike="noStrike" baseline="0" dirty="0">
                <a:solidFill>
                  <a:srgbClr val="000000"/>
                </a:solidFill>
                <a:latin typeface="Calibri" panose="020F0502020204030204" pitchFamily="34" charset="0"/>
              </a:rPr>
              <a:t>Pasteurized donor human milk may be used in special circumstances when the MOM is not available. </a:t>
            </a:r>
          </a:p>
          <a:p>
            <a:pPr marL="342900" indent="-342900" algn="just">
              <a:spcBef>
                <a:spcPts val="600"/>
              </a:spcBef>
              <a:buAutoNum type="arabicPeriod"/>
            </a:pPr>
            <a:r>
              <a:rPr lang="en-US" sz="2400" b="0" i="0" u="none" strike="noStrike" baseline="0" dirty="0">
                <a:solidFill>
                  <a:srgbClr val="000000"/>
                </a:solidFill>
                <a:latin typeface="Calibri" panose="020F0502020204030204" pitchFamily="34" charset="0"/>
              </a:rPr>
              <a:t>Healthy mothers can voluntarily donate their breastmilk without compromising breastfeeding of their own baby. </a:t>
            </a:r>
            <a:endParaRPr lang="en-IN" sz="2400" dirty="0"/>
          </a:p>
        </p:txBody>
      </p:sp>
    </p:spTree>
    <p:extLst>
      <p:ext uri="{BB962C8B-B14F-4D97-AF65-F5344CB8AC3E}">
        <p14:creationId xmlns:p14="http://schemas.microsoft.com/office/powerpoint/2010/main" val="42579604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ABF705-8F03-A0C7-362C-1C65B685C04D}"/>
              </a:ext>
            </a:extLst>
          </p:cNvPr>
          <p:cNvSpPr txBox="1"/>
          <p:nvPr/>
        </p:nvSpPr>
        <p:spPr>
          <a:xfrm>
            <a:off x="302002" y="1290389"/>
            <a:ext cx="10887773" cy="3801041"/>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Preterm and sick babies who are unable to get their MOM due to separation, maternal illness, or insufficient lactation.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Babies of mothers who are temporarily unable to provide breastmilk due to illness/hospitalization.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Babies of mothers who are unable to offer breastmilk to their infants due to health risk. </a:t>
            </a:r>
          </a:p>
          <a:p>
            <a:pPr marL="342900" indent="-342900" algn="just">
              <a:spcBef>
                <a:spcPts val="600"/>
              </a:spcBef>
              <a:buFont typeface="Wingdings" panose="05000000000000000000" pitchFamily="2" charset="2"/>
              <a:buChar char="§"/>
            </a:pPr>
            <a:r>
              <a:rPr lang="en-IN" sz="2400" b="0" i="0" u="none" strike="noStrike" baseline="0" dirty="0">
                <a:latin typeface="Calibri" panose="020F0502020204030204" pitchFamily="34" charset="0"/>
              </a:rPr>
              <a:t>Adopted babies.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Babies whose mothers are unable to secrete sufficient milk. </a:t>
            </a:r>
            <a:endParaRPr lang="en-US" sz="2400" dirty="0">
              <a:latin typeface="Calibri" panose="020F0502020204030204" pitchFamily="34" charset="0"/>
            </a:endParaRP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Babies whose mothers have died in the postpartum period. </a:t>
            </a:r>
            <a:endParaRPr lang="en-IN" sz="2400" dirty="0"/>
          </a:p>
        </p:txBody>
      </p:sp>
      <p:sp>
        <p:nvSpPr>
          <p:cNvPr id="3" name="TextBox 2">
            <a:extLst>
              <a:ext uri="{FF2B5EF4-FFF2-40B4-BE49-F238E27FC236}">
                <a16:creationId xmlns:a16="http://schemas.microsoft.com/office/drawing/2014/main" id="{73CFD2C1-EA79-5E9E-7D9F-E7080B3E2488}"/>
              </a:ext>
            </a:extLst>
          </p:cNvPr>
          <p:cNvSpPr txBox="1"/>
          <p:nvPr/>
        </p:nvSpPr>
        <p:spPr>
          <a:xfrm>
            <a:off x="302003" y="474083"/>
            <a:ext cx="10679186"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PASTEURIZED DONOR HUMAN MILK: BENEFICIARIES </a:t>
            </a:r>
          </a:p>
        </p:txBody>
      </p:sp>
    </p:spTree>
    <p:extLst>
      <p:ext uri="{BB962C8B-B14F-4D97-AF65-F5344CB8AC3E}">
        <p14:creationId xmlns:p14="http://schemas.microsoft.com/office/powerpoint/2010/main" val="24027708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4CEC97-0CB6-A82D-4695-82CEFBA94ED5}"/>
              </a:ext>
            </a:extLst>
          </p:cNvPr>
          <p:cNvSpPr txBox="1"/>
          <p:nvPr/>
        </p:nvSpPr>
        <p:spPr>
          <a:xfrm>
            <a:off x="369116" y="439509"/>
            <a:ext cx="109392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Steps to Successful Breastfeeding</a:t>
            </a:r>
          </a:p>
        </p:txBody>
      </p:sp>
      <p:sp>
        <p:nvSpPr>
          <p:cNvPr id="6" name="TextBox 5">
            <a:extLst>
              <a:ext uri="{FF2B5EF4-FFF2-40B4-BE49-F238E27FC236}">
                <a16:creationId xmlns:a16="http://schemas.microsoft.com/office/drawing/2014/main" id="{F56F02FA-B631-201B-45A0-03094D2871A6}"/>
              </a:ext>
            </a:extLst>
          </p:cNvPr>
          <p:cNvSpPr txBox="1"/>
          <p:nvPr/>
        </p:nvSpPr>
        <p:spPr>
          <a:xfrm>
            <a:off x="369116" y="1271816"/>
            <a:ext cx="10939244" cy="3954929"/>
          </a:xfrm>
          <a:prstGeom prst="rect">
            <a:avLst/>
          </a:prstGeom>
          <a:noFill/>
        </p:spPr>
        <p:txBody>
          <a:bodyPr wrap="square">
            <a:spAutoFit/>
          </a:bodyPr>
          <a:lstStyle/>
          <a:p>
            <a:pPr marL="457200" indent="-457200" algn="just">
              <a:spcBef>
                <a:spcPts val="600"/>
              </a:spcBef>
              <a:buFont typeface="+mj-lt"/>
              <a:buAutoNum type="arabicPeriod"/>
            </a:pPr>
            <a:r>
              <a:rPr lang="en-US" sz="2400" b="0" i="1" u="none" strike="noStrike" baseline="0" dirty="0">
                <a:latin typeface="Calibri" panose="020F0502020204030204" pitchFamily="34" charset="0"/>
              </a:rPr>
              <a:t>Motivate: </a:t>
            </a:r>
            <a:r>
              <a:rPr lang="en-US" sz="2400" b="0" i="0" u="none" strike="noStrike" baseline="0" dirty="0">
                <a:latin typeface="Calibri" panose="020F0502020204030204" pitchFamily="34" charset="0"/>
              </a:rPr>
              <a:t>Start from the antenatal period. </a:t>
            </a:r>
          </a:p>
          <a:p>
            <a:pPr marL="457200" indent="-457200" algn="just">
              <a:spcBef>
                <a:spcPts val="600"/>
              </a:spcBef>
              <a:buFont typeface="+mj-lt"/>
              <a:buAutoNum type="arabicPeriod"/>
            </a:pPr>
            <a:r>
              <a:rPr lang="en-US" sz="2400" b="0" i="1" u="none" strike="noStrike" baseline="0" dirty="0">
                <a:latin typeface="Calibri" panose="020F0502020204030204" pitchFamily="34" charset="0"/>
              </a:rPr>
              <a:t>Start early: W</a:t>
            </a:r>
            <a:r>
              <a:rPr lang="en-US" sz="2400" b="0" i="0" u="none" strike="noStrike" baseline="0" dirty="0">
                <a:latin typeface="Calibri" panose="020F0502020204030204" pitchFamily="34" charset="0"/>
              </a:rPr>
              <a:t>ithin 1 hour of birth. </a:t>
            </a:r>
          </a:p>
          <a:p>
            <a:pPr marL="457200" indent="-457200" algn="just">
              <a:spcBef>
                <a:spcPts val="600"/>
              </a:spcBef>
              <a:buFont typeface="+mj-lt"/>
              <a:buAutoNum type="arabicPeriod"/>
            </a:pPr>
            <a:r>
              <a:rPr lang="en-US" sz="2400" b="0" i="1" u="none" strike="noStrike" baseline="0" dirty="0">
                <a:latin typeface="Calibri" panose="020F0502020204030204" pitchFamily="34" charset="0"/>
              </a:rPr>
              <a:t>Rooming in: </a:t>
            </a:r>
            <a:r>
              <a:rPr lang="en-US" sz="2400" b="0" u="none" strike="noStrike" baseline="0" dirty="0">
                <a:latin typeface="Calibri" panose="020F0502020204030204" pitchFamily="34" charset="0"/>
              </a:rPr>
              <a:t>B</a:t>
            </a:r>
            <a:r>
              <a:rPr lang="en-US" sz="2400" b="0" i="0" u="none" strike="noStrike" baseline="0" dirty="0">
                <a:latin typeface="Calibri" panose="020F0502020204030204" pitchFamily="34" charset="0"/>
              </a:rPr>
              <a:t>abies should be roomed-in with mother.</a:t>
            </a:r>
          </a:p>
          <a:p>
            <a:pPr marL="457200" indent="-457200" algn="just">
              <a:spcBef>
                <a:spcPts val="600"/>
              </a:spcBef>
              <a:buFont typeface="+mj-lt"/>
              <a:buAutoNum type="arabicPeriod"/>
            </a:pPr>
            <a:r>
              <a:rPr lang="en-US" sz="2400" b="0" i="1" u="none" strike="noStrike" baseline="0" dirty="0">
                <a:latin typeface="Calibri" panose="020F0502020204030204" pitchFamily="34" charset="0"/>
              </a:rPr>
              <a:t>Frequency: </a:t>
            </a:r>
            <a:r>
              <a:rPr lang="en-US" sz="2400" b="0" i="0" u="none" strike="noStrike" baseline="0" dirty="0">
                <a:latin typeface="Calibri" panose="020F0502020204030204" pitchFamily="34" charset="0"/>
              </a:rPr>
              <a:t>Feed on demand. </a:t>
            </a:r>
          </a:p>
          <a:p>
            <a:pPr marL="457200" indent="-457200" algn="just">
              <a:spcBef>
                <a:spcPts val="600"/>
              </a:spcBef>
              <a:buFont typeface="+mj-lt"/>
              <a:buAutoNum type="arabicPeriod"/>
            </a:pPr>
            <a:r>
              <a:rPr lang="en-US" sz="2400" b="0" i="1" u="none" strike="noStrike" baseline="0" dirty="0" err="1">
                <a:latin typeface="Calibri" panose="020F0502020204030204" pitchFamily="34" charset="0"/>
              </a:rPr>
              <a:t>Prelacteal</a:t>
            </a:r>
            <a:r>
              <a:rPr lang="en-US" sz="2400" b="0" i="1" u="none" strike="noStrike" baseline="0" dirty="0">
                <a:latin typeface="Calibri" panose="020F0502020204030204" pitchFamily="34" charset="0"/>
              </a:rPr>
              <a:t> feeds: </a:t>
            </a:r>
            <a:r>
              <a:rPr lang="en-US" sz="2400" b="0" i="0" u="none" strike="noStrike" baseline="0" dirty="0">
                <a:latin typeface="Calibri" panose="020F0502020204030204" pitchFamily="34" charset="0"/>
              </a:rPr>
              <a:t>Avoid water, glucose water, tea, and honey, as the first feed to the baby. </a:t>
            </a:r>
          </a:p>
          <a:p>
            <a:pPr marL="457200" indent="-457200" algn="just">
              <a:spcBef>
                <a:spcPts val="600"/>
              </a:spcBef>
              <a:buFont typeface="+mj-lt"/>
              <a:buAutoNum type="arabicPeriod"/>
            </a:pPr>
            <a:r>
              <a:rPr lang="en-US" sz="2400" b="0" i="1" u="none" strike="noStrike" baseline="0" dirty="0">
                <a:latin typeface="Calibri" panose="020F0502020204030204" pitchFamily="34" charset="0"/>
              </a:rPr>
              <a:t>Avoid bottle feeds</a:t>
            </a:r>
          </a:p>
          <a:p>
            <a:pPr marL="457200" indent="-457200" algn="just">
              <a:spcBef>
                <a:spcPts val="600"/>
              </a:spcBef>
              <a:buFont typeface="+mj-lt"/>
              <a:buAutoNum type="arabicPeriod"/>
            </a:pPr>
            <a:r>
              <a:rPr lang="en-US" sz="2400" b="0" i="1" u="none" strike="noStrike" baseline="0" dirty="0">
                <a:latin typeface="Calibri" panose="020F0502020204030204" pitchFamily="34" charset="0"/>
              </a:rPr>
              <a:t>Feeding from both breasts: </a:t>
            </a:r>
          </a:p>
          <a:p>
            <a:pPr marL="457200" indent="-457200" algn="just">
              <a:spcBef>
                <a:spcPts val="600"/>
              </a:spcBef>
              <a:buFont typeface="+mj-lt"/>
              <a:buAutoNum type="arabicPeriod"/>
            </a:pPr>
            <a:r>
              <a:rPr lang="en-US" sz="2400" b="0" i="1" u="none" strike="noStrike" baseline="0" dirty="0">
                <a:latin typeface="Calibri" panose="020F0502020204030204" pitchFamily="34" charset="0"/>
              </a:rPr>
              <a:t>Complementary feeds: </a:t>
            </a:r>
            <a:r>
              <a:rPr lang="en-US" sz="2400" dirty="0">
                <a:latin typeface="Calibri" panose="020F0502020204030204" pitchFamily="34" charset="0"/>
              </a:rPr>
              <a:t>Start after 6 months. </a:t>
            </a:r>
          </a:p>
        </p:txBody>
      </p:sp>
    </p:spTree>
    <p:extLst>
      <p:ext uri="{BB962C8B-B14F-4D97-AF65-F5344CB8AC3E}">
        <p14:creationId xmlns:p14="http://schemas.microsoft.com/office/powerpoint/2010/main" val="41552804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6D690-DB15-4FBD-88FE-E97A54DB2234}"/>
              </a:ext>
            </a:extLst>
          </p:cNvPr>
          <p:cNvSpPr>
            <a:spLocks noGrp="1"/>
          </p:cNvSpPr>
          <p:nvPr>
            <p:ph idx="1"/>
          </p:nvPr>
        </p:nvSpPr>
        <p:spPr>
          <a:xfrm>
            <a:off x="2273690" y="2486677"/>
            <a:ext cx="8102601" cy="1884645"/>
          </a:xfrm>
        </p:spPr>
        <p:txBody>
          <a:bodyPr>
            <a:noAutofit/>
          </a:bodyPr>
          <a:lstStyle/>
          <a:p>
            <a:pPr marL="0" marR="15875" lvl="0" indent="0" algn="ctr">
              <a:lnSpc>
                <a:spcPct val="100000"/>
              </a:lnSpc>
              <a:spcBef>
                <a:spcPts val="600"/>
              </a:spcBef>
              <a:buNone/>
              <a:tabLst>
                <a:tab pos="180340" algn="l"/>
              </a:tabLst>
            </a:pPr>
            <a:r>
              <a:rPr lang="en-IN" sz="11500" i="1" dirty="0">
                <a:solidFill>
                  <a:srgbClr val="C00000"/>
                </a:solidFill>
                <a:latin typeface="Calibri" panose="020F0502020204030204" pitchFamily="34" charset="0"/>
                <a:ea typeface="Calibri" panose="020F0502020204030204" pitchFamily="34" charset="0"/>
                <a:cs typeface="Calibri" panose="020F0502020204030204" pitchFamily="34" charset="0"/>
              </a:rPr>
              <a:t>Thank you…</a:t>
            </a:r>
            <a:endParaRPr lang="en-GB" sz="115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indent="0" algn="ctr">
              <a:lnSpc>
                <a:spcPct val="115000"/>
              </a:lnSpc>
              <a:spcAft>
                <a:spcPts val="1000"/>
              </a:spcAft>
              <a:buNone/>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algn="ctr">
              <a:lnSpc>
                <a:spcPct val="115000"/>
              </a:lnSpc>
              <a:spcAft>
                <a:spcPts val="1000"/>
              </a:spcAft>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42900" marR="15875" lvl="0" indent="-342900" algn="ctr">
              <a:lnSpc>
                <a:spcPct val="115000"/>
              </a:lnSpc>
              <a:spcAft>
                <a:spcPts val="1000"/>
              </a:spcAft>
              <a:buFont typeface="Symbol" panose="05050102010706020507" pitchFamily="18" charset="2"/>
              <a:buChar char=""/>
              <a:tabLst>
                <a:tab pos="180340" algn="l"/>
              </a:tabLst>
            </a:pPr>
            <a:endParaRPr lang="en-GB"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en-GB" sz="180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6427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992491-CB5B-12BA-2C6A-6CFC80A83D33}"/>
              </a:ext>
            </a:extLst>
          </p:cNvPr>
          <p:cNvSpPr txBox="1"/>
          <p:nvPr/>
        </p:nvSpPr>
        <p:spPr>
          <a:xfrm>
            <a:off x="434601" y="1182231"/>
            <a:ext cx="10809026" cy="4016484"/>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nipple has an average of 9 milk ducts passing to the outside, and also muscle fibers and nerves.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nipple is surrounded by areola, in which are located Montgomery glands. These glands secrete an oily fluid that protects the skin of the nipple and areola during lactation, and produce the mother’s individual scent that attracts her baby to the breast.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Breast tissues undergo hypertrophy and hyperplasia in pregnancy. Milk synthesis is inhibited by estrogens and progesterone at this stage.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At delivery, the inhibiting influence is removed and milk production is stimulated by prolactin released in response to suckling. </a:t>
            </a:r>
          </a:p>
        </p:txBody>
      </p:sp>
      <p:sp>
        <p:nvSpPr>
          <p:cNvPr id="2" name="TextBox 1">
            <a:extLst>
              <a:ext uri="{FF2B5EF4-FFF2-40B4-BE49-F238E27FC236}">
                <a16:creationId xmlns:a16="http://schemas.microsoft.com/office/drawing/2014/main" id="{AAC7A08A-CD49-F688-FA95-D4EE4440591E}"/>
              </a:ext>
            </a:extLst>
          </p:cNvPr>
          <p:cNvSpPr txBox="1"/>
          <p:nvPr/>
        </p:nvSpPr>
        <p:spPr>
          <a:xfrm>
            <a:off x="434601" y="452897"/>
            <a:ext cx="1080902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Nipple and Areola </a:t>
            </a:r>
          </a:p>
        </p:txBody>
      </p:sp>
    </p:spTree>
    <p:extLst>
      <p:ext uri="{BB962C8B-B14F-4D97-AF65-F5344CB8AC3E}">
        <p14:creationId xmlns:p14="http://schemas.microsoft.com/office/powerpoint/2010/main" val="824010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B87D39-BEBD-2127-84C5-E9DD37AC652E}"/>
              </a:ext>
            </a:extLst>
          </p:cNvPr>
          <p:cNvSpPr txBox="1"/>
          <p:nvPr/>
        </p:nvSpPr>
        <p:spPr>
          <a:xfrm>
            <a:off x="434601" y="1282292"/>
            <a:ext cx="10662185" cy="4247317"/>
          </a:xfrm>
          <a:prstGeom prst="rect">
            <a:avLst/>
          </a:prstGeom>
          <a:noFill/>
        </p:spPr>
        <p:txBody>
          <a:bodyPr wrap="square">
            <a:spAutoFit/>
          </a:bodyPr>
          <a:lstStyle/>
          <a:p>
            <a:pPr algn="just">
              <a:spcBef>
                <a:spcPts val="600"/>
              </a:spcBef>
            </a:pPr>
            <a:r>
              <a:rPr lang="en-US" sz="2400" b="0" i="0" u="none" strike="noStrike" baseline="0" dirty="0">
                <a:latin typeface="Calibri" panose="020F0502020204030204" pitchFamily="34" charset="0"/>
              </a:rPr>
              <a:t>Two hormones play a crucial role in lactation: </a:t>
            </a:r>
          </a:p>
          <a:p>
            <a:pPr marL="342900" indent="-342900" algn="just">
              <a:spcBef>
                <a:spcPts val="600"/>
              </a:spcBef>
              <a:buAutoNum type="arabicParenBoth"/>
            </a:pPr>
            <a:r>
              <a:rPr lang="en-US" sz="2400" b="0" i="0" u="none" strike="noStrike" baseline="0" dirty="0">
                <a:latin typeface="Calibri" panose="020F0502020204030204" pitchFamily="34" charset="0"/>
              </a:rPr>
              <a:t>Prolactin and </a:t>
            </a:r>
          </a:p>
          <a:p>
            <a:pPr marL="342900" indent="-342900" algn="just">
              <a:spcBef>
                <a:spcPts val="600"/>
              </a:spcBef>
              <a:buAutoNum type="arabicParenBoth"/>
            </a:pPr>
            <a:r>
              <a:rPr lang="en-US" sz="2400" b="0" i="0" u="none" strike="noStrike" baseline="0" dirty="0">
                <a:latin typeface="Calibri" panose="020F0502020204030204" pitchFamily="34" charset="0"/>
              </a:rPr>
              <a:t> Oxytocin. </a:t>
            </a:r>
          </a:p>
          <a:p>
            <a:pPr algn="just">
              <a:spcBef>
                <a:spcPts val="600"/>
              </a:spcBef>
            </a:pPr>
            <a:endParaRPr lang="en-US" sz="2400" b="0" i="0" u="none" strike="noStrike" baseline="0" dirty="0">
              <a:latin typeface="Calibri" panose="020F0502020204030204" pitchFamily="34" charset="0"/>
            </a:endParaRP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When the baby suckles at the breast the nerve endings on the nipple and areola transmit the impulses to the brain.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anterior lobe of the pituitary gland in response secretes prolactin and the posterior lobe of pituitary secretes oxytocin.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Prolactin helps in production of milk and oxytocin is responsible for ejection of milk. </a:t>
            </a:r>
            <a:endParaRPr lang="en-IN" sz="2400" dirty="0"/>
          </a:p>
        </p:txBody>
      </p:sp>
      <p:sp>
        <p:nvSpPr>
          <p:cNvPr id="2" name="TextBox 1">
            <a:extLst>
              <a:ext uri="{FF2B5EF4-FFF2-40B4-BE49-F238E27FC236}">
                <a16:creationId xmlns:a16="http://schemas.microsoft.com/office/drawing/2014/main" id="{EAE7CF68-BEF2-CDB0-719F-CDB76D241A10}"/>
              </a:ext>
            </a:extLst>
          </p:cNvPr>
          <p:cNvSpPr txBox="1"/>
          <p:nvPr/>
        </p:nvSpPr>
        <p:spPr>
          <a:xfrm>
            <a:off x="434601" y="452897"/>
            <a:ext cx="10809026"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PHYSIOLOGY OF MILK PRODUCTION </a:t>
            </a:r>
          </a:p>
        </p:txBody>
      </p:sp>
    </p:spTree>
    <p:extLst>
      <p:ext uri="{BB962C8B-B14F-4D97-AF65-F5344CB8AC3E}">
        <p14:creationId xmlns:p14="http://schemas.microsoft.com/office/powerpoint/2010/main" val="2377867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06F587-DA9C-1669-A510-821F321E72FD}"/>
              </a:ext>
            </a:extLst>
          </p:cNvPr>
          <p:cNvSpPr txBox="1"/>
          <p:nvPr/>
        </p:nvSpPr>
        <p:spPr>
          <a:xfrm>
            <a:off x="356461" y="1250886"/>
            <a:ext cx="5977227" cy="3046988"/>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Frequent sucking by the baby at the breast is the single most important factor determining the milk production in the mother.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More prolactin is produced at night therefore, night-time feeding is very important to maintain good milk output in the mother. </a:t>
            </a:r>
            <a:endParaRPr lang="en-IN" sz="2400" dirty="0"/>
          </a:p>
        </p:txBody>
      </p:sp>
      <p:pic>
        <p:nvPicPr>
          <p:cNvPr id="5" name="Picture 4">
            <a:extLst>
              <a:ext uri="{FF2B5EF4-FFF2-40B4-BE49-F238E27FC236}">
                <a16:creationId xmlns:a16="http://schemas.microsoft.com/office/drawing/2014/main" id="{5EEC72AC-D920-2241-35E5-2486C8EA2C2E}"/>
              </a:ext>
            </a:extLst>
          </p:cNvPr>
          <p:cNvPicPr>
            <a:picLocks noChangeAspect="1"/>
          </p:cNvPicPr>
          <p:nvPr/>
        </p:nvPicPr>
        <p:blipFill>
          <a:blip r:embed="rId2"/>
          <a:stretch>
            <a:fillRect/>
          </a:stretch>
        </p:blipFill>
        <p:spPr>
          <a:xfrm>
            <a:off x="6944947" y="1388742"/>
            <a:ext cx="4582769" cy="4549951"/>
          </a:xfrm>
          <a:prstGeom prst="rect">
            <a:avLst/>
          </a:prstGeom>
          <a:ln>
            <a:solidFill>
              <a:schemeClr val="tx1"/>
            </a:solidFill>
          </a:ln>
        </p:spPr>
      </p:pic>
      <p:sp>
        <p:nvSpPr>
          <p:cNvPr id="2" name="TextBox 1">
            <a:extLst>
              <a:ext uri="{FF2B5EF4-FFF2-40B4-BE49-F238E27FC236}">
                <a16:creationId xmlns:a16="http://schemas.microsoft.com/office/drawing/2014/main" id="{6027C8C1-0891-496F-5F8B-478FCA409C5D}"/>
              </a:ext>
            </a:extLst>
          </p:cNvPr>
          <p:cNvSpPr txBox="1"/>
          <p:nvPr/>
        </p:nvSpPr>
        <p:spPr>
          <a:xfrm>
            <a:off x="356461" y="374951"/>
            <a:ext cx="1095427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Prolactin Reflex (Milk Secretion Reflex)</a:t>
            </a:r>
          </a:p>
        </p:txBody>
      </p:sp>
    </p:spTree>
    <p:extLst>
      <p:ext uri="{BB962C8B-B14F-4D97-AF65-F5344CB8AC3E}">
        <p14:creationId xmlns:p14="http://schemas.microsoft.com/office/powerpoint/2010/main" val="1421224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7026B1-90A6-FF83-00FF-72B81539036C}"/>
              </a:ext>
            </a:extLst>
          </p:cNvPr>
          <p:cNvSpPr txBox="1"/>
          <p:nvPr/>
        </p:nvSpPr>
        <p:spPr>
          <a:xfrm>
            <a:off x="502473" y="1294029"/>
            <a:ext cx="5305505" cy="2677656"/>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Oxytocin release is facilitated by a confident, tension-free mental state of the mother. </a:t>
            </a:r>
          </a:p>
          <a:p>
            <a:pPr marL="342900" indent="-342900" algn="just">
              <a:buFont typeface="Arial" panose="020B0604020202020204" pitchFamily="34" charset="0"/>
              <a:buChar char="•"/>
            </a:pPr>
            <a:r>
              <a:rPr lang="en-US" sz="2400" dirty="0">
                <a:latin typeface="Calibri" panose="020F0502020204030204" pitchFamily="34" charset="0"/>
              </a:rPr>
              <a:t>If </a:t>
            </a:r>
            <a:r>
              <a:rPr lang="en-US" sz="2400" b="0" i="0" u="none" strike="noStrike" baseline="0" dirty="0">
                <a:latin typeface="Calibri" panose="020F0502020204030204" pitchFamily="34" charset="0"/>
              </a:rPr>
              <a:t>the mother is in stress, the release of oxytocin may be affected leading to poor ejection of milk and decrease in milk output. </a:t>
            </a:r>
            <a:endParaRPr lang="en-IN" sz="2400" dirty="0"/>
          </a:p>
        </p:txBody>
      </p:sp>
      <p:pic>
        <p:nvPicPr>
          <p:cNvPr id="6" name="Picture 5">
            <a:extLst>
              <a:ext uri="{FF2B5EF4-FFF2-40B4-BE49-F238E27FC236}">
                <a16:creationId xmlns:a16="http://schemas.microsoft.com/office/drawing/2014/main" id="{9FCCE5CA-21F3-242A-3339-786D4B70ABEC}"/>
              </a:ext>
            </a:extLst>
          </p:cNvPr>
          <p:cNvPicPr>
            <a:picLocks noChangeAspect="1"/>
          </p:cNvPicPr>
          <p:nvPr/>
        </p:nvPicPr>
        <p:blipFill>
          <a:blip r:embed="rId2"/>
          <a:stretch>
            <a:fillRect/>
          </a:stretch>
        </p:blipFill>
        <p:spPr>
          <a:xfrm>
            <a:off x="6096000" y="1363263"/>
            <a:ext cx="5305505" cy="4565865"/>
          </a:xfrm>
          <a:prstGeom prst="rect">
            <a:avLst/>
          </a:prstGeom>
          <a:ln>
            <a:solidFill>
              <a:schemeClr val="tx1"/>
            </a:solidFill>
          </a:ln>
        </p:spPr>
      </p:pic>
      <p:sp>
        <p:nvSpPr>
          <p:cNvPr id="3" name="TextBox 2">
            <a:extLst>
              <a:ext uri="{FF2B5EF4-FFF2-40B4-BE49-F238E27FC236}">
                <a16:creationId xmlns:a16="http://schemas.microsoft.com/office/drawing/2014/main" id="{D4E9330E-55CF-ABAF-9B10-106A4CD57A25}"/>
              </a:ext>
            </a:extLst>
          </p:cNvPr>
          <p:cNvSpPr txBox="1"/>
          <p:nvPr/>
        </p:nvSpPr>
        <p:spPr>
          <a:xfrm>
            <a:off x="402956" y="374951"/>
            <a:ext cx="10907783"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Oxytocin Reflex (Milk Ejection Reflex/ Let-down Reflex)</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38784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6170</TotalTime>
  <Words>4541</Words>
  <Application>Microsoft Office PowerPoint</Application>
  <PresentationFormat>Widescreen</PresentationFormat>
  <Paragraphs>422</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Anindita</dc:creator>
  <cp:lastModifiedBy>Manzoor Elahi</cp:lastModifiedBy>
  <cp:revision>747</cp:revision>
  <cp:lastPrinted>2024-02-16T06:44:36Z</cp:lastPrinted>
  <dcterms:created xsi:type="dcterms:W3CDTF">2017-07-29T18:53:06Z</dcterms:created>
  <dcterms:modified xsi:type="dcterms:W3CDTF">2024-03-06T06:16:08Z</dcterms:modified>
</cp:coreProperties>
</file>