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7"/>
  </p:notesMasterIdLst>
  <p:sldIdLst>
    <p:sldId id="502" r:id="rId2"/>
    <p:sldId id="1006" r:id="rId3"/>
    <p:sldId id="1005" r:id="rId4"/>
    <p:sldId id="1003" r:id="rId5"/>
    <p:sldId id="1002" r:id="rId6"/>
    <p:sldId id="1001" r:id="rId7"/>
    <p:sldId id="1000" r:id="rId8"/>
    <p:sldId id="1043" r:id="rId9"/>
    <p:sldId id="999" r:id="rId10"/>
    <p:sldId id="1010" r:id="rId11"/>
    <p:sldId id="1011" r:id="rId12"/>
    <p:sldId id="1012" r:id="rId13"/>
    <p:sldId id="1013" r:id="rId14"/>
    <p:sldId id="1014" r:id="rId15"/>
    <p:sldId id="1016" r:id="rId16"/>
    <p:sldId id="1017" r:id="rId17"/>
    <p:sldId id="1019" r:id="rId18"/>
    <p:sldId id="1020" r:id="rId19"/>
    <p:sldId id="1021" r:id="rId20"/>
    <p:sldId id="1022" r:id="rId21"/>
    <p:sldId id="1023" r:id="rId22"/>
    <p:sldId id="1024" r:id="rId23"/>
    <p:sldId id="1025" r:id="rId24"/>
    <p:sldId id="1026" r:id="rId25"/>
    <p:sldId id="1027" r:id="rId26"/>
    <p:sldId id="1028" r:id="rId27"/>
    <p:sldId id="1030" r:id="rId28"/>
    <p:sldId id="1031" r:id="rId29"/>
    <p:sldId id="1033" r:id="rId30"/>
    <p:sldId id="1042" r:id="rId31"/>
    <p:sldId id="1038" r:id="rId32"/>
    <p:sldId id="1039" r:id="rId33"/>
    <p:sldId id="1040" r:id="rId34"/>
    <p:sldId id="1041" r:id="rId35"/>
    <p:sldId id="525" r:id="rId36"/>
  </p:sldIdLst>
  <p:sldSz cx="12192000" cy="6858000"/>
  <p:notesSz cx="9942513" cy="67611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DE6"/>
    <a:srgbClr val="98714D"/>
    <a:srgbClr val="FFE5F2"/>
    <a:srgbClr val="FFBDDE"/>
    <a:srgbClr val="FF61B0"/>
    <a:srgbClr val="D840BF"/>
    <a:srgbClr val="FF66FF"/>
    <a:srgbClr val="9900FF"/>
    <a:srgbClr val="CC00FF"/>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51B422-36FC-4D26-BED8-FE4F46E97ED0}" v="4" dt="2023-12-05T06:37:33.5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78" autoAdjust="0"/>
    <p:restoredTop sz="95717" autoAdjust="0"/>
  </p:normalViewPr>
  <p:slideViewPr>
    <p:cSldViewPr snapToGrid="0">
      <p:cViewPr varScale="1">
        <p:scale>
          <a:sx n="62" d="100"/>
          <a:sy n="62" d="100"/>
        </p:scale>
        <p:origin x="852" y="66"/>
      </p:cViewPr>
      <p:guideLst>
        <p:guide orient="horz" pos="2160"/>
        <p:guide pos="3840"/>
      </p:guideLst>
    </p:cSldViewPr>
  </p:slideViewPr>
  <p:notesTextViewPr>
    <p:cViewPr>
      <p:scale>
        <a:sx n="1" d="1"/>
        <a:sy n="1" d="1"/>
      </p:scale>
      <p:origin x="0" y="0"/>
    </p:cViewPr>
  </p:notesTextViewPr>
  <p:sorterViewPr>
    <p:cViewPr>
      <p:scale>
        <a:sx n="100" d="100"/>
        <a:sy n="100" d="100"/>
      </p:scale>
      <p:origin x="0" y="-60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ogesh ashok" userId="c82e54524fcde551" providerId="LiveId" clId="{57ADD9DB-E23A-4F4A-9FBB-2E55112330A2}"/>
    <pc:docChg chg="addSld delSld modSld sldOrd">
      <pc:chgData name="Yogesh ashok" userId="c82e54524fcde551" providerId="LiveId" clId="{57ADD9DB-E23A-4F4A-9FBB-2E55112330A2}" dt="2022-02-21T17:25:55.244" v="120"/>
      <pc:docMkLst>
        <pc:docMk/>
      </pc:docMkLst>
      <pc:sldChg chg="addSp modSp ord">
        <pc:chgData name="Yogesh ashok" userId="c82e54524fcde551" providerId="LiveId" clId="{57ADD9DB-E23A-4F4A-9FBB-2E55112330A2}" dt="2022-02-21T15:19:52.720" v="20"/>
        <pc:sldMkLst>
          <pc:docMk/>
          <pc:sldMk cId="1442400290" sldId="905"/>
        </pc:sldMkLst>
        <pc:spChg chg="add mod">
          <ac:chgData name="Yogesh ashok" userId="c82e54524fcde551" providerId="LiveId" clId="{57ADD9DB-E23A-4F4A-9FBB-2E55112330A2}" dt="2022-02-21T14:57:53.633" v="16" actId="767"/>
          <ac:spMkLst>
            <pc:docMk/>
            <pc:sldMk cId="1442400290" sldId="905"/>
            <ac:spMk id="5" creationId="{A0346824-9BD8-43B3-9D03-ECFCE47B71F2}"/>
          </ac:spMkLst>
        </pc:spChg>
      </pc:sldChg>
      <pc:sldChg chg="ord">
        <pc:chgData name="Yogesh ashok" userId="c82e54524fcde551" providerId="LiveId" clId="{57ADD9DB-E23A-4F4A-9FBB-2E55112330A2}" dt="2022-02-21T15:21:54.431" v="22"/>
        <pc:sldMkLst>
          <pc:docMk/>
          <pc:sldMk cId="2127193116" sldId="984"/>
        </pc:sldMkLst>
      </pc:sldChg>
      <pc:sldChg chg="add del">
        <pc:chgData name="Yogesh ashok" userId="c82e54524fcde551" providerId="LiveId" clId="{57ADD9DB-E23A-4F4A-9FBB-2E55112330A2}" dt="2022-02-21T14:24:31.860" v="1"/>
        <pc:sldMkLst>
          <pc:docMk/>
          <pc:sldMk cId="2113217363" sldId="998"/>
        </pc:sldMkLst>
      </pc:sldChg>
      <pc:sldChg chg="add">
        <pc:chgData name="Yogesh ashok" userId="c82e54524fcde551" providerId="LiveId" clId="{57ADD9DB-E23A-4F4A-9FBB-2E55112330A2}" dt="2022-02-21T14:32:08.082" v="2"/>
        <pc:sldMkLst>
          <pc:docMk/>
          <pc:sldMk cId="2504738836" sldId="998"/>
        </pc:sldMkLst>
      </pc:sldChg>
      <pc:sldChg chg="add">
        <pc:chgData name="Yogesh ashok" userId="c82e54524fcde551" providerId="LiveId" clId="{57ADD9DB-E23A-4F4A-9FBB-2E55112330A2}" dt="2022-02-21T14:36:39.801" v="5"/>
        <pc:sldMkLst>
          <pc:docMk/>
          <pc:sldMk cId="836273491" sldId="999"/>
        </pc:sldMkLst>
      </pc:sldChg>
      <pc:sldChg chg="add">
        <pc:chgData name="Yogesh ashok" userId="c82e54524fcde551" providerId="LiveId" clId="{57ADD9DB-E23A-4F4A-9FBB-2E55112330A2}" dt="2022-02-21T14:32:08.312" v="3"/>
        <pc:sldMkLst>
          <pc:docMk/>
          <pc:sldMk cId="3079070557" sldId="999"/>
        </pc:sldMkLst>
      </pc:sldChg>
      <pc:sldChg chg="add">
        <pc:chgData name="Yogesh ashok" userId="c82e54524fcde551" providerId="LiveId" clId="{57ADD9DB-E23A-4F4A-9FBB-2E55112330A2}" dt="2022-02-21T14:36:40.131" v="6"/>
        <pc:sldMkLst>
          <pc:docMk/>
          <pc:sldMk cId="676636385" sldId="1000"/>
        </pc:sldMkLst>
      </pc:sldChg>
      <pc:sldChg chg="add">
        <pc:chgData name="Yogesh ashok" userId="c82e54524fcde551" providerId="LiveId" clId="{57ADD9DB-E23A-4F4A-9FBB-2E55112330A2}" dt="2022-02-21T14:32:08.486" v="4"/>
        <pc:sldMkLst>
          <pc:docMk/>
          <pc:sldMk cId="4068735750" sldId="1000"/>
        </pc:sldMkLst>
      </pc:sldChg>
      <pc:sldChg chg="add ord">
        <pc:chgData name="Yogesh ashok" userId="c82e54524fcde551" providerId="LiveId" clId="{57ADD9DB-E23A-4F4A-9FBB-2E55112330A2}" dt="2022-02-21T15:19:52.720" v="20"/>
        <pc:sldMkLst>
          <pc:docMk/>
          <pc:sldMk cId="135848710" sldId="1001"/>
        </pc:sldMkLst>
      </pc:sldChg>
      <pc:sldChg chg="add">
        <pc:chgData name="Yogesh ashok" userId="c82e54524fcde551" providerId="LiveId" clId="{57ADD9DB-E23A-4F4A-9FBB-2E55112330A2}" dt="2022-02-21T14:38:58.976" v="8"/>
        <pc:sldMkLst>
          <pc:docMk/>
          <pc:sldMk cId="2081283029" sldId="1002"/>
        </pc:sldMkLst>
      </pc:sldChg>
      <pc:sldChg chg="add">
        <pc:chgData name="Yogesh ashok" userId="c82e54524fcde551" providerId="LiveId" clId="{57ADD9DB-E23A-4F4A-9FBB-2E55112330A2}" dt="2022-02-21T14:41:59.394" v="9"/>
        <pc:sldMkLst>
          <pc:docMk/>
          <pc:sldMk cId="2704487286" sldId="1003"/>
        </pc:sldMkLst>
      </pc:sldChg>
      <pc:sldChg chg="add">
        <pc:chgData name="Yogesh ashok" userId="c82e54524fcde551" providerId="LiveId" clId="{57ADD9DB-E23A-4F4A-9FBB-2E55112330A2}" dt="2022-02-21T14:43:46.697" v="10"/>
        <pc:sldMkLst>
          <pc:docMk/>
          <pc:sldMk cId="1977559496" sldId="1004"/>
        </pc:sldMkLst>
      </pc:sldChg>
      <pc:sldChg chg="add">
        <pc:chgData name="Yogesh ashok" userId="c82e54524fcde551" providerId="LiveId" clId="{57ADD9DB-E23A-4F4A-9FBB-2E55112330A2}" dt="2022-02-21T14:44:25.608" v="11"/>
        <pc:sldMkLst>
          <pc:docMk/>
          <pc:sldMk cId="1163710737" sldId="1005"/>
        </pc:sldMkLst>
      </pc:sldChg>
      <pc:sldChg chg="add">
        <pc:chgData name="Yogesh ashok" userId="c82e54524fcde551" providerId="LiveId" clId="{57ADD9DB-E23A-4F4A-9FBB-2E55112330A2}" dt="2022-02-21T14:46:43.450" v="12"/>
        <pc:sldMkLst>
          <pc:docMk/>
          <pc:sldMk cId="2516533553" sldId="1006"/>
        </pc:sldMkLst>
      </pc:sldChg>
      <pc:sldChg chg="add">
        <pc:chgData name="Yogesh ashok" userId="c82e54524fcde551" providerId="LiveId" clId="{57ADD9DB-E23A-4F4A-9FBB-2E55112330A2}" dt="2022-02-21T14:48:16.464" v="13"/>
        <pc:sldMkLst>
          <pc:docMk/>
          <pc:sldMk cId="4227794837" sldId="1007"/>
        </pc:sldMkLst>
      </pc:sldChg>
      <pc:sldChg chg="add">
        <pc:chgData name="Yogesh ashok" userId="c82e54524fcde551" providerId="LiveId" clId="{57ADD9DB-E23A-4F4A-9FBB-2E55112330A2}" dt="2022-02-21T14:49:55.800" v="14"/>
        <pc:sldMkLst>
          <pc:docMk/>
          <pc:sldMk cId="3043986785" sldId="1008"/>
        </pc:sldMkLst>
      </pc:sldChg>
      <pc:sldChg chg="add">
        <pc:chgData name="Yogesh ashok" userId="c82e54524fcde551" providerId="LiveId" clId="{57ADD9DB-E23A-4F4A-9FBB-2E55112330A2}" dt="2022-02-21T15:07:27.072" v="17"/>
        <pc:sldMkLst>
          <pc:docMk/>
          <pc:sldMk cId="2396883104" sldId="1009"/>
        </pc:sldMkLst>
      </pc:sldChg>
      <pc:sldChg chg="add ord">
        <pc:chgData name="Yogesh ashok" userId="c82e54524fcde551" providerId="LiveId" clId="{57ADD9DB-E23A-4F4A-9FBB-2E55112330A2}" dt="2022-02-21T15:20:02.813" v="21"/>
        <pc:sldMkLst>
          <pc:docMk/>
          <pc:sldMk cId="3020766337" sldId="1010"/>
        </pc:sldMkLst>
      </pc:sldChg>
      <pc:sldChg chg="add">
        <pc:chgData name="Yogesh ashok" userId="c82e54524fcde551" providerId="LiveId" clId="{57ADD9DB-E23A-4F4A-9FBB-2E55112330A2}" dt="2022-02-21T15:17:58.911" v="19"/>
        <pc:sldMkLst>
          <pc:docMk/>
          <pc:sldMk cId="454384709" sldId="1011"/>
        </pc:sldMkLst>
      </pc:sldChg>
      <pc:sldChg chg="add">
        <pc:chgData name="Yogesh ashok" userId="c82e54524fcde551" providerId="LiveId" clId="{57ADD9DB-E23A-4F4A-9FBB-2E55112330A2}" dt="2022-02-21T15:22:17.918" v="23"/>
        <pc:sldMkLst>
          <pc:docMk/>
          <pc:sldMk cId="3915485158" sldId="1012"/>
        </pc:sldMkLst>
      </pc:sldChg>
      <pc:sldChg chg="add">
        <pc:chgData name="Yogesh ashok" userId="c82e54524fcde551" providerId="LiveId" clId="{57ADD9DB-E23A-4F4A-9FBB-2E55112330A2}" dt="2022-02-21T15:22:18.824" v="24"/>
        <pc:sldMkLst>
          <pc:docMk/>
          <pc:sldMk cId="3937934476" sldId="1013"/>
        </pc:sldMkLst>
      </pc:sldChg>
      <pc:sldChg chg="add">
        <pc:chgData name="Yogesh ashok" userId="c82e54524fcde551" providerId="LiveId" clId="{57ADD9DB-E23A-4F4A-9FBB-2E55112330A2}" dt="2022-02-21T15:22:19.744" v="25"/>
        <pc:sldMkLst>
          <pc:docMk/>
          <pc:sldMk cId="4293304882" sldId="1014"/>
        </pc:sldMkLst>
      </pc:sldChg>
      <pc:sldChg chg="add">
        <pc:chgData name="Yogesh ashok" userId="c82e54524fcde551" providerId="LiveId" clId="{57ADD9DB-E23A-4F4A-9FBB-2E55112330A2}" dt="2022-02-21T15:24:28.688" v="26"/>
        <pc:sldMkLst>
          <pc:docMk/>
          <pc:sldMk cId="3409292323" sldId="1015"/>
        </pc:sldMkLst>
      </pc:sldChg>
      <pc:sldChg chg="add">
        <pc:chgData name="Yogesh ashok" userId="c82e54524fcde551" providerId="LiveId" clId="{57ADD9DB-E23A-4F4A-9FBB-2E55112330A2}" dt="2022-02-21T15:24:34.662" v="27"/>
        <pc:sldMkLst>
          <pc:docMk/>
          <pc:sldMk cId="2350892474" sldId="1016"/>
        </pc:sldMkLst>
      </pc:sldChg>
      <pc:sldChg chg="add">
        <pc:chgData name="Yogesh ashok" userId="c82e54524fcde551" providerId="LiveId" clId="{57ADD9DB-E23A-4F4A-9FBB-2E55112330A2}" dt="2022-02-21T15:26:17.259" v="28"/>
        <pc:sldMkLst>
          <pc:docMk/>
          <pc:sldMk cId="3777315757" sldId="1017"/>
        </pc:sldMkLst>
      </pc:sldChg>
      <pc:sldChg chg="modSp add">
        <pc:chgData name="Yogesh ashok" userId="c82e54524fcde551" providerId="LiveId" clId="{57ADD9DB-E23A-4F4A-9FBB-2E55112330A2}" dt="2022-02-21T15:33:37.579" v="49"/>
        <pc:sldMkLst>
          <pc:docMk/>
          <pc:sldMk cId="2909119517" sldId="1018"/>
        </pc:sldMkLst>
        <pc:graphicFrameChg chg="mod">
          <ac:chgData name="Yogesh ashok" userId="c82e54524fcde551" providerId="LiveId" clId="{57ADD9DB-E23A-4F4A-9FBB-2E55112330A2}" dt="2022-02-21T15:33:37.579" v="49"/>
          <ac:graphicFrameMkLst>
            <pc:docMk/>
            <pc:sldMk cId="2909119517" sldId="1018"/>
            <ac:graphicFrameMk id="2" creationId="{68F4722F-C71E-4CE8-8CB1-140922100991}"/>
          </ac:graphicFrameMkLst>
        </pc:graphicFrameChg>
      </pc:sldChg>
      <pc:sldChg chg="add">
        <pc:chgData name="Yogesh ashok" userId="c82e54524fcde551" providerId="LiveId" clId="{57ADD9DB-E23A-4F4A-9FBB-2E55112330A2}" dt="2022-02-21T15:36:49.791" v="50"/>
        <pc:sldMkLst>
          <pc:docMk/>
          <pc:sldMk cId="2751431278" sldId="1019"/>
        </pc:sldMkLst>
      </pc:sldChg>
      <pc:sldChg chg="add">
        <pc:chgData name="Yogesh ashok" userId="c82e54524fcde551" providerId="LiveId" clId="{57ADD9DB-E23A-4F4A-9FBB-2E55112330A2}" dt="2022-02-21T15:42:29.958" v="51"/>
        <pc:sldMkLst>
          <pc:docMk/>
          <pc:sldMk cId="92244408" sldId="1020"/>
        </pc:sldMkLst>
      </pc:sldChg>
      <pc:sldChg chg="add">
        <pc:chgData name="Yogesh ashok" userId="c82e54524fcde551" providerId="LiveId" clId="{57ADD9DB-E23A-4F4A-9FBB-2E55112330A2}" dt="2022-02-21T15:42:37.711" v="52"/>
        <pc:sldMkLst>
          <pc:docMk/>
          <pc:sldMk cId="1165781290" sldId="1021"/>
        </pc:sldMkLst>
      </pc:sldChg>
      <pc:sldChg chg="add">
        <pc:chgData name="Yogesh ashok" userId="c82e54524fcde551" providerId="LiveId" clId="{57ADD9DB-E23A-4F4A-9FBB-2E55112330A2}" dt="2022-02-21T15:46:24.150" v="53"/>
        <pc:sldMkLst>
          <pc:docMk/>
          <pc:sldMk cId="1673705732" sldId="1022"/>
        </pc:sldMkLst>
      </pc:sldChg>
      <pc:sldChg chg="add">
        <pc:chgData name="Yogesh ashok" userId="c82e54524fcde551" providerId="LiveId" clId="{57ADD9DB-E23A-4F4A-9FBB-2E55112330A2}" dt="2022-02-21T15:51:45.233" v="54"/>
        <pc:sldMkLst>
          <pc:docMk/>
          <pc:sldMk cId="3097528735" sldId="1023"/>
        </pc:sldMkLst>
      </pc:sldChg>
      <pc:sldChg chg="add">
        <pc:chgData name="Yogesh ashok" userId="c82e54524fcde551" providerId="LiveId" clId="{57ADD9DB-E23A-4F4A-9FBB-2E55112330A2}" dt="2022-02-21T15:53:16.981" v="55"/>
        <pc:sldMkLst>
          <pc:docMk/>
          <pc:sldMk cId="1360488129" sldId="1024"/>
        </pc:sldMkLst>
      </pc:sldChg>
      <pc:sldChg chg="add">
        <pc:chgData name="Yogesh ashok" userId="c82e54524fcde551" providerId="LiveId" clId="{57ADD9DB-E23A-4F4A-9FBB-2E55112330A2}" dt="2022-02-21T15:55:52.253" v="56"/>
        <pc:sldMkLst>
          <pc:docMk/>
          <pc:sldMk cId="1908205920" sldId="1025"/>
        </pc:sldMkLst>
      </pc:sldChg>
      <pc:sldChg chg="add">
        <pc:chgData name="Yogesh ashok" userId="c82e54524fcde551" providerId="LiveId" clId="{57ADD9DB-E23A-4F4A-9FBB-2E55112330A2}" dt="2022-02-21T16:02:25.465" v="57"/>
        <pc:sldMkLst>
          <pc:docMk/>
          <pc:sldMk cId="826008167" sldId="1026"/>
        </pc:sldMkLst>
      </pc:sldChg>
      <pc:sldChg chg="add">
        <pc:chgData name="Yogesh ashok" userId="c82e54524fcde551" providerId="LiveId" clId="{57ADD9DB-E23A-4F4A-9FBB-2E55112330A2}" dt="2022-02-21T16:41:11.119" v="58"/>
        <pc:sldMkLst>
          <pc:docMk/>
          <pc:sldMk cId="3545441417" sldId="1027"/>
        </pc:sldMkLst>
      </pc:sldChg>
      <pc:sldChg chg="add">
        <pc:chgData name="Yogesh ashok" userId="c82e54524fcde551" providerId="LiveId" clId="{57ADD9DB-E23A-4F4A-9FBB-2E55112330A2}" dt="2022-02-21T16:47:17.746" v="59"/>
        <pc:sldMkLst>
          <pc:docMk/>
          <pc:sldMk cId="1444981571" sldId="1028"/>
        </pc:sldMkLst>
      </pc:sldChg>
      <pc:sldChg chg="add">
        <pc:chgData name="Yogesh ashok" userId="c82e54524fcde551" providerId="LiveId" clId="{57ADD9DB-E23A-4F4A-9FBB-2E55112330A2}" dt="2022-02-21T16:47:18.453" v="60"/>
        <pc:sldMkLst>
          <pc:docMk/>
          <pc:sldMk cId="1778999229" sldId="1029"/>
        </pc:sldMkLst>
      </pc:sldChg>
      <pc:sldChg chg="add">
        <pc:chgData name="Yogesh ashok" userId="c82e54524fcde551" providerId="LiveId" clId="{57ADD9DB-E23A-4F4A-9FBB-2E55112330A2}" dt="2022-02-21T17:00:19.618" v="61"/>
        <pc:sldMkLst>
          <pc:docMk/>
          <pc:sldMk cId="3119971068" sldId="1030"/>
        </pc:sldMkLst>
      </pc:sldChg>
      <pc:sldChg chg="add ord">
        <pc:chgData name="Yogesh ashok" userId="c82e54524fcde551" providerId="LiveId" clId="{57ADD9DB-E23A-4F4A-9FBB-2E55112330A2}" dt="2022-02-21T17:11:11.960" v="67"/>
        <pc:sldMkLst>
          <pc:docMk/>
          <pc:sldMk cId="1140475804" sldId="1031"/>
        </pc:sldMkLst>
      </pc:sldChg>
      <pc:sldChg chg="add del">
        <pc:chgData name="Yogesh ashok" userId="c82e54524fcde551" providerId="LiveId" clId="{57ADD9DB-E23A-4F4A-9FBB-2E55112330A2}" dt="2022-02-21T17:04:03.069" v="64"/>
        <pc:sldMkLst>
          <pc:docMk/>
          <pc:sldMk cId="554767789" sldId="1032"/>
        </pc:sldMkLst>
      </pc:sldChg>
      <pc:sldChg chg="add ord">
        <pc:chgData name="Yogesh ashok" userId="c82e54524fcde551" providerId="LiveId" clId="{57ADD9DB-E23A-4F4A-9FBB-2E55112330A2}" dt="2022-02-21T17:11:03.481" v="66"/>
        <pc:sldMkLst>
          <pc:docMk/>
          <pc:sldMk cId="1620805452" sldId="1032"/>
        </pc:sldMkLst>
      </pc:sldChg>
      <pc:sldChg chg="add">
        <pc:chgData name="Yogesh ashok" userId="c82e54524fcde551" providerId="LiveId" clId="{57ADD9DB-E23A-4F4A-9FBB-2E55112330A2}" dt="2022-02-21T17:11:35.440" v="68"/>
        <pc:sldMkLst>
          <pc:docMk/>
          <pc:sldMk cId="368776782" sldId="1033"/>
        </pc:sldMkLst>
      </pc:sldChg>
      <pc:sldChg chg="add">
        <pc:chgData name="Yogesh ashok" userId="c82e54524fcde551" providerId="LiveId" clId="{57ADD9DB-E23A-4F4A-9FBB-2E55112330A2}" dt="2022-02-21T17:12:11.152" v="69"/>
        <pc:sldMkLst>
          <pc:docMk/>
          <pc:sldMk cId="3248826900" sldId="1034"/>
        </pc:sldMkLst>
      </pc:sldChg>
      <pc:sldChg chg="add del">
        <pc:chgData name="Yogesh ashok" userId="c82e54524fcde551" providerId="LiveId" clId="{57ADD9DB-E23A-4F4A-9FBB-2E55112330A2}" dt="2022-02-21T17:13:28.047" v="71"/>
        <pc:sldMkLst>
          <pc:docMk/>
          <pc:sldMk cId="1714244803" sldId="1035"/>
        </pc:sldMkLst>
      </pc:sldChg>
      <pc:sldChg chg="add">
        <pc:chgData name="Yogesh ashok" userId="c82e54524fcde551" providerId="LiveId" clId="{57ADD9DB-E23A-4F4A-9FBB-2E55112330A2}" dt="2022-02-21T17:13:33.124" v="72"/>
        <pc:sldMkLst>
          <pc:docMk/>
          <pc:sldMk cId="2754876806" sldId="1035"/>
        </pc:sldMkLst>
      </pc:sldChg>
      <pc:sldChg chg="add">
        <pc:chgData name="Yogesh ashok" userId="c82e54524fcde551" providerId="LiveId" clId="{57ADD9DB-E23A-4F4A-9FBB-2E55112330A2}" dt="2022-02-21T17:14:35.287" v="73"/>
        <pc:sldMkLst>
          <pc:docMk/>
          <pc:sldMk cId="1303222107" sldId="1036"/>
        </pc:sldMkLst>
      </pc:sldChg>
      <pc:sldChg chg="modSp add ord">
        <pc:chgData name="Yogesh ashok" userId="c82e54524fcde551" providerId="LiveId" clId="{57ADD9DB-E23A-4F4A-9FBB-2E55112330A2}" dt="2022-02-21T17:20:52.843" v="103"/>
        <pc:sldMkLst>
          <pc:docMk/>
          <pc:sldMk cId="771825706" sldId="1037"/>
        </pc:sldMkLst>
        <pc:graphicFrameChg chg="mod">
          <ac:chgData name="Yogesh ashok" userId="c82e54524fcde551" providerId="LiveId" clId="{57ADD9DB-E23A-4F4A-9FBB-2E55112330A2}" dt="2022-02-21T17:20:52.843" v="103"/>
          <ac:graphicFrameMkLst>
            <pc:docMk/>
            <pc:sldMk cId="771825706" sldId="1037"/>
            <ac:graphicFrameMk id="2" creationId="{68F4722F-C71E-4CE8-8CB1-140922100991}"/>
          </ac:graphicFrameMkLst>
        </pc:graphicFrameChg>
      </pc:sldChg>
      <pc:sldChg chg="add">
        <pc:chgData name="Yogesh ashok" userId="c82e54524fcde551" providerId="LiveId" clId="{57ADD9DB-E23A-4F4A-9FBB-2E55112330A2}" dt="2022-02-21T17:14:44.473" v="74"/>
        <pc:sldMkLst>
          <pc:docMk/>
          <pc:sldMk cId="3306237242" sldId="1037"/>
        </pc:sldMkLst>
      </pc:sldChg>
      <pc:sldChg chg="modSp add">
        <pc:chgData name="Yogesh ashok" userId="c82e54524fcde551" providerId="LiveId" clId="{57ADD9DB-E23A-4F4A-9FBB-2E55112330A2}" dt="2022-02-21T17:25:55.244" v="120"/>
        <pc:sldMkLst>
          <pc:docMk/>
          <pc:sldMk cId="3867279250" sldId="1038"/>
        </pc:sldMkLst>
        <pc:graphicFrameChg chg="mod">
          <ac:chgData name="Yogesh ashok" userId="c82e54524fcde551" providerId="LiveId" clId="{57ADD9DB-E23A-4F4A-9FBB-2E55112330A2}" dt="2022-02-21T17:25:55.244" v="120"/>
          <ac:graphicFrameMkLst>
            <pc:docMk/>
            <pc:sldMk cId="3867279250" sldId="1038"/>
            <ac:graphicFrameMk id="2" creationId="{68F4722F-C71E-4CE8-8CB1-140922100991}"/>
          </ac:graphicFrameMkLst>
        </pc:graphicFrameChg>
      </pc:sldChg>
    </pc:docChg>
  </pc:docChgLst>
  <pc:docChgLst>
    <pc:chgData name="DR. YOGESH SONTAKKE" userId="726ac6cbf1fe28b3" providerId="LiveId" clId="{7CCF0185-17BB-4969-AAA5-CC44CFA92EDB}"/>
    <pc:docChg chg="undo custSel addSld modSld">
      <pc:chgData name="DR. YOGESH SONTAKKE" userId="726ac6cbf1fe28b3" providerId="LiveId" clId="{7CCF0185-17BB-4969-AAA5-CC44CFA92EDB}" dt="2017-08-23T11:34:44.450" v="733" actId="27636"/>
      <pc:docMkLst>
        <pc:docMk/>
      </pc:docMkLst>
      <pc:sldChg chg="addSp modSp modAnim">
        <pc:chgData name="DR. YOGESH SONTAKKE" userId="726ac6cbf1fe28b3" providerId="LiveId" clId="{7CCF0185-17BB-4969-AAA5-CC44CFA92EDB}" dt="2017-08-22T10:18:07.554" v="647" actId="13822"/>
        <pc:sldMkLst>
          <pc:docMk/>
          <pc:sldMk cId="2225871538" sldId="284"/>
        </pc:sldMkLst>
        <pc:spChg chg="mod">
          <ac:chgData name="DR. YOGESH SONTAKKE" userId="726ac6cbf1fe28b3" providerId="LiveId" clId="{7CCF0185-17BB-4969-AAA5-CC44CFA92EDB}" dt="2017-08-22T08:49:24.917" v="15" actId="13822"/>
          <ac:spMkLst>
            <pc:docMk/>
            <pc:sldMk cId="2225871538" sldId="284"/>
            <ac:spMk id="3" creationId="{171237FE-BA58-4560-A6E1-655511DAB6DF}"/>
          </ac:spMkLst>
        </pc:spChg>
        <pc:cxnChg chg="add mod">
          <ac:chgData name="DR. YOGESH SONTAKKE" userId="726ac6cbf1fe28b3" providerId="LiveId" clId="{7CCF0185-17BB-4969-AAA5-CC44CFA92EDB}" dt="2017-08-22T10:18:07.554" v="647" actId="13822"/>
          <ac:cxnSpMkLst>
            <pc:docMk/>
            <pc:sldMk cId="2225871538" sldId="284"/>
            <ac:cxnSpMk id="7" creationId="{4D0CBD86-F101-44CA-A656-69CF5B9DD33F}"/>
          </ac:cxnSpMkLst>
        </pc:cxnChg>
      </pc:sldChg>
      <pc:sldChg chg="addSp modSp modAnim">
        <pc:chgData name="DR. YOGESH SONTAKKE" userId="726ac6cbf1fe28b3" providerId="LiveId" clId="{7CCF0185-17BB-4969-AAA5-CC44CFA92EDB}" dt="2017-08-22T10:18:34.549" v="651" actId="13822"/>
        <pc:sldMkLst>
          <pc:docMk/>
          <pc:sldMk cId="834010401" sldId="285"/>
        </pc:sldMkLst>
        <pc:spChg chg="mod">
          <ac:chgData name="DR. YOGESH SONTAKKE" userId="726ac6cbf1fe28b3" providerId="LiveId" clId="{7CCF0185-17BB-4969-AAA5-CC44CFA92EDB}" dt="2017-08-22T08:50:06.571" v="17" actId="27636"/>
          <ac:spMkLst>
            <pc:docMk/>
            <pc:sldMk cId="834010401" sldId="285"/>
            <ac:spMk id="2" creationId="{A43F1A13-4521-4399-94A0-E403F99CBF43}"/>
          </ac:spMkLst>
        </pc:spChg>
        <pc:spChg chg="mod">
          <ac:chgData name="DR. YOGESH SONTAKKE" userId="726ac6cbf1fe28b3" providerId="LiveId" clId="{7CCF0185-17BB-4969-AAA5-CC44CFA92EDB}" dt="2017-08-22T08:52:20.139" v="67" actId="13822"/>
          <ac:spMkLst>
            <pc:docMk/>
            <pc:sldMk cId="834010401" sldId="285"/>
            <ac:spMk id="3" creationId="{86CB5B71-44C5-4F51-B649-DA63D2157C60}"/>
          </ac:spMkLst>
        </pc:spChg>
        <pc:cxnChg chg="add mod">
          <ac:chgData name="DR. YOGESH SONTAKKE" userId="726ac6cbf1fe28b3" providerId="LiveId" clId="{7CCF0185-17BB-4969-AAA5-CC44CFA92EDB}" dt="2017-08-22T10:18:34.549" v="651" actId="13822"/>
          <ac:cxnSpMkLst>
            <pc:docMk/>
            <pc:sldMk cId="834010401" sldId="285"/>
            <ac:cxnSpMk id="7" creationId="{213EFB3E-010A-48DF-89F8-19A3C3770D34}"/>
          </ac:cxnSpMkLst>
        </pc:cxnChg>
      </pc:sldChg>
      <pc:sldChg chg="modSp modAnim">
        <pc:chgData name="DR. YOGESH SONTAKKE" userId="726ac6cbf1fe28b3" providerId="LiveId" clId="{7CCF0185-17BB-4969-AAA5-CC44CFA92EDB}" dt="2017-08-23T11:30:29.314" v="684" actId="27636"/>
        <pc:sldMkLst>
          <pc:docMk/>
          <pc:sldMk cId="3053656216" sldId="286"/>
        </pc:sldMkLst>
        <pc:spChg chg="mod">
          <ac:chgData name="DR. YOGESH SONTAKKE" userId="726ac6cbf1fe28b3" providerId="LiveId" clId="{7CCF0185-17BB-4969-AAA5-CC44CFA92EDB}" dt="2017-08-23T11:30:29.314" v="684" actId="27636"/>
          <ac:spMkLst>
            <pc:docMk/>
            <pc:sldMk cId="3053656216" sldId="286"/>
            <ac:spMk id="3" creationId="{A992216E-E8C2-44F7-8DBD-09AAC6027201}"/>
          </ac:spMkLst>
        </pc:spChg>
      </pc:sldChg>
      <pc:sldChg chg="addSp delSp modSp modAnim">
        <pc:chgData name="DR. YOGESH SONTAKKE" userId="726ac6cbf1fe28b3" providerId="LiveId" clId="{7CCF0185-17BB-4969-AAA5-CC44CFA92EDB}" dt="2017-08-22T10:18:58.761" v="653" actId="13822"/>
        <pc:sldMkLst>
          <pc:docMk/>
          <pc:sldMk cId="2506358231" sldId="287"/>
        </pc:sldMkLst>
        <pc:spChg chg="del">
          <ac:chgData name="DR. YOGESH SONTAKKE" userId="726ac6cbf1fe28b3" providerId="LiveId" clId="{7CCF0185-17BB-4969-AAA5-CC44CFA92EDB}" dt="2017-08-22T08:53:27.655" v="79" actId="478"/>
          <ac:spMkLst>
            <pc:docMk/>
            <pc:sldMk cId="2506358231" sldId="287"/>
            <ac:spMk id="2" creationId="{086B9EB0-6154-46B8-A9EC-5EB92312B669}"/>
          </ac:spMkLst>
        </pc:spChg>
        <pc:spChg chg="mod">
          <ac:chgData name="DR. YOGESH SONTAKKE" userId="726ac6cbf1fe28b3" providerId="LiveId" clId="{7CCF0185-17BB-4969-AAA5-CC44CFA92EDB}" dt="2017-08-22T08:55:53.557" v="101" actId="13822"/>
          <ac:spMkLst>
            <pc:docMk/>
            <pc:sldMk cId="2506358231" sldId="287"/>
            <ac:spMk id="3" creationId="{4DF4370D-5737-49C4-BBF4-A374F1613D14}"/>
          </ac:spMkLst>
        </pc:spChg>
        <pc:cxnChg chg="add mod">
          <ac:chgData name="DR. YOGESH SONTAKKE" userId="726ac6cbf1fe28b3" providerId="LiveId" clId="{7CCF0185-17BB-4969-AAA5-CC44CFA92EDB}" dt="2017-08-22T10:18:58.761" v="653" actId="13822"/>
          <ac:cxnSpMkLst>
            <pc:docMk/>
            <pc:sldMk cId="2506358231" sldId="287"/>
            <ac:cxnSpMk id="7" creationId="{383FA3E7-5A03-4DF4-A10F-D8B97963BB2F}"/>
          </ac:cxnSpMkLst>
        </pc:cxnChg>
      </pc:sldChg>
      <pc:sldChg chg="addSp delSp modSp modAnim">
        <pc:chgData name="DR. YOGESH SONTAKKE" userId="726ac6cbf1fe28b3" providerId="LiveId" clId="{7CCF0185-17BB-4969-AAA5-CC44CFA92EDB}" dt="2017-08-23T11:30:52.998" v="686" actId="27636"/>
        <pc:sldMkLst>
          <pc:docMk/>
          <pc:sldMk cId="3489863697" sldId="288"/>
        </pc:sldMkLst>
        <pc:spChg chg="del">
          <ac:chgData name="DR. YOGESH SONTAKKE" userId="726ac6cbf1fe28b3" providerId="LiveId" clId="{7CCF0185-17BB-4969-AAA5-CC44CFA92EDB}" dt="2017-08-22T08:56:05.006" v="102" actId="478"/>
          <ac:spMkLst>
            <pc:docMk/>
            <pc:sldMk cId="3489863697" sldId="288"/>
            <ac:spMk id="2" creationId="{1B6242D0-6DBC-40ED-8665-A9F4858F0033}"/>
          </ac:spMkLst>
        </pc:spChg>
        <pc:spChg chg="mod">
          <ac:chgData name="DR. YOGESH SONTAKKE" userId="726ac6cbf1fe28b3" providerId="LiveId" clId="{7CCF0185-17BB-4969-AAA5-CC44CFA92EDB}" dt="2017-08-23T11:30:52.998" v="686" actId="27636"/>
          <ac:spMkLst>
            <pc:docMk/>
            <pc:sldMk cId="3489863697" sldId="288"/>
            <ac:spMk id="3" creationId="{EC663EE3-2B19-4191-A470-D6D515DFFF0E}"/>
          </ac:spMkLst>
        </pc:spChg>
        <pc:cxnChg chg="add mod">
          <ac:chgData name="DR. YOGESH SONTAKKE" userId="726ac6cbf1fe28b3" providerId="LiveId" clId="{7CCF0185-17BB-4969-AAA5-CC44CFA92EDB}" dt="2017-08-22T10:19:10.999" v="655" actId="13822"/>
          <ac:cxnSpMkLst>
            <pc:docMk/>
            <pc:sldMk cId="3489863697" sldId="288"/>
            <ac:cxnSpMk id="7" creationId="{B7272342-021D-464E-964F-AF1EB5AB3588}"/>
          </ac:cxnSpMkLst>
        </pc:cxnChg>
      </pc:sldChg>
      <pc:sldChg chg="modSp modAnim">
        <pc:chgData name="DR. YOGESH SONTAKKE" userId="726ac6cbf1fe28b3" providerId="LiveId" clId="{7CCF0185-17BB-4969-AAA5-CC44CFA92EDB}" dt="2017-08-22T09:30:45.364" v="189" actId="14100"/>
        <pc:sldMkLst>
          <pc:docMk/>
          <pc:sldMk cId="1734753930" sldId="289"/>
        </pc:sldMkLst>
        <pc:spChg chg="mod">
          <ac:chgData name="DR. YOGESH SONTAKKE" userId="726ac6cbf1fe28b3" providerId="LiveId" clId="{7CCF0185-17BB-4969-AAA5-CC44CFA92EDB}" dt="2017-08-22T09:30:43.030" v="188" actId="27636"/>
          <ac:spMkLst>
            <pc:docMk/>
            <pc:sldMk cId="1734753930" sldId="289"/>
            <ac:spMk id="2" creationId="{0832FB63-B794-468E-8565-601EDD9602D9}"/>
          </ac:spMkLst>
        </pc:spChg>
        <pc:spChg chg="mod">
          <ac:chgData name="DR. YOGESH SONTAKKE" userId="726ac6cbf1fe28b3" providerId="LiveId" clId="{7CCF0185-17BB-4969-AAA5-CC44CFA92EDB}" dt="2017-08-22T09:30:45.364" v="189" actId="14100"/>
          <ac:spMkLst>
            <pc:docMk/>
            <pc:sldMk cId="1734753930" sldId="289"/>
            <ac:spMk id="3" creationId="{CF81C658-AF1B-4846-A992-8FE1D2DB305B}"/>
          </ac:spMkLst>
        </pc:spChg>
      </pc:sldChg>
      <pc:sldChg chg="modSp modAnim">
        <pc:chgData name="DR. YOGESH SONTAKKE" userId="726ac6cbf1fe28b3" providerId="LiveId" clId="{7CCF0185-17BB-4969-AAA5-CC44CFA92EDB}" dt="2017-08-22T09:35:09.408" v="303" actId="13822"/>
        <pc:sldMkLst>
          <pc:docMk/>
          <pc:sldMk cId="177302126" sldId="290"/>
        </pc:sldMkLst>
        <pc:spChg chg="mod">
          <ac:chgData name="DR. YOGESH SONTAKKE" userId="726ac6cbf1fe28b3" providerId="LiveId" clId="{7CCF0185-17BB-4969-AAA5-CC44CFA92EDB}" dt="2017-08-22T09:31:01.128" v="200" actId="27636"/>
          <ac:spMkLst>
            <pc:docMk/>
            <pc:sldMk cId="177302126" sldId="290"/>
            <ac:spMk id="2" creationId="{D45811E2-60EF-4B40-8846-A1BF8A1E667C}"/>
          </ac:spMkLst>
        </pc:spChg>
        <pc:spChg chg="mod">
          <ac:chgData name="DR. YOGESH SONTAKKE" userId="726ac6cbf1fe28b3" providerId="LiveId" clId="{7CCF0185-17BB-4969-AAA5-CC44CFA92EDB}" dt="2017-08-22T09:35:09.408" v="303" actId="13822"/>
          <ac:spMkLst>
            <pc:docMk/>
            <pc:sldMk cId="177302126" sldId="290"/>
            <ac:spMk id="3" creationId="{B7A4E985-987D-4193-9FB3-BA8F6AD221E1}"/>
          </ac:spMkLst>
        </pc:spChg>
      </pc:sldChg>
      <pc:sldChg chg="modSp modAnim">
        <pc:chgData name="DR. YOGESH SONTAKKE" userId="726ac6cbf1fe28b3" providerId="LiveId" clId="{7CCF0185-17BB-4969-AAA5-CC44CFA92EDB}" dt="2017-08-23T11:31:41.737" v="711" actId="27636"/>
        <pc:sldMkLst>
          <pc:docMk/>
          <pc:sldMk cId="2417901867" sldId="291"/>
        </pc:sldMkLst>
        <pc:spChg chg="mod">
          <ac:chgData name="DR. YOGESH SONTAKKE" userId="726ac6cbf1fe28b3" providerId="LiveId" clId="{7CCF0185-17BB-4969-AAA5-CC44CFA92EDB}" dt="2017-08-22T09:56:25.759" v="390" actId="27636"/>
          <ac:spMkLst>
            <pc:docMk/>
            <pc:sldMk cId="2417901867" sldId="291"/>
            <ac:spMk id="2" creationId="{AB56FFA8-EA48-49C8-B403-5B8BBBB79BD4}"/>
          </ac:spMkLst>
        </pc:spChg>
        <pc:spChg chg="mod">
          <ac:chgData name="DR. YOGESH SONTAKKE" userId="726ac6cbf1fe28b3" providerId="LiveId" clId="{7CCF0185-17BB-4969-AAA5-CC44CFA92EDB}" dt="2017-08-23T11:31:41.737" v="711" actId="27636"/>
          <ac:spMkLst>
            <pc:docMk/>
            <pc:sldMk cId="2417901867" sldId="291"/>
            <ac:spMk id="3" creationId="{FEB36B26-B080-40F7-A268-88F970160973}"/>
          </ac:spMkLst>
        </pc:spChg>
      </pc:sldChg>
      <pc:sldChg chg="modSp">
        <pc:chgData name="DR. YOGESH SONTAKKE" userId="726ac6cbf1fe28b3" providerId="LiveId" clId="{7CCF0185-17BB-4969-AAA5-CC44CFA92EDB}" dt="2017-08-22T09:59:18.625" v="408" actId="13822"/>
        <pc:sldMkLst>
          <pc:docMk/>
          <pc:sldMk cId="683862153" sldId="292"/>
        </pc:sldMkLst>
        <pc:spChg chg="mod">
          <ac:chgData name="DR. YOGESH SONTAKKE" userId="726ac6cbf1fe28b3" providerId="LiveId" clId="{7CCF0185-17BB-4969-AAA5-CC44CFA92EDB}" dt="2017-08-22T09:59:18.625" v="408" actId="13822"/>
          <ac:spMkLst>
            <pc:docMk/>
            <pc:sldMk cId="683862153" sldId="292"/>
            <ac:spMk id="3" creationId="{DB915267-B6F7-4382-BE55-0627966ABF11}"/>
          </ac:spMkLst>
        </pc:spChg>
      </pc:sldChg>
      <pc:sldChg chg="modSp">
        <pc:chgData name="DR. YOGESH SONTAKKE" userId="726ac6cbf1fe28b3" providerId="LiveId" clId="{7CCF0185-17BB-4969-AAA5-CC44CFA92EDB}" dt="2017-08-22T09:59:57.673" v="424" actId="13822"/>
        <pc:sldMkLst>
          <pc:docMk/>
          <pc:sldMk cId="2435418244" sldId="293"/>
        </pc:sldMkLst>
        <pc:spChg chg="mod">
          <ac:chgData name="DR. YOGESH SONTAKKE" userId="726ac6cbf1fe28b3" providerId="LiveId" clId="{7CCF0185-17BB-4969-AAA5-CC44CFA92EDB}" dt="2017-08-22T09:59:39.435" v="411" actId="20577"/>
          <ac:spMkLst>
            <pc:docMk/>
            <pc:sldMk cId="2435418244" sldId="293"/>
            <ac:spMk id="2" creationId="{C4207CEC-6C5C-4B36-B5BC-C61C90EBF807}"/>
          </ac:spMkLst>
        </pc:spChg>
        <pc:spChg chg="mod">
          <ac:chgData name="DR. YOGESH SONTAKKE" userId="726ac6cbf1fe28b3" providerId="LiveId" clId="{7CCF0185-17BB-4969-AAA5-CC44CFA92EDB}" dt="2017-08-22T09:59:57.673" v="424" actId="13822"/>
          <ac:spMkLst>
            <pc:docMk/>
            <pc:sldMk cId="2435418244" sldId="293"/>
            <ac:spMk id="3" creationId="{500B8C6F-B31A-4A83-AD8D-32733E7B8B39}"/>
          </ac:spMkLst>
        </pc:spChg>
      </pc:sldChg>
      <pc:sldChg chg="modSp">
        <pc:chgData name="DR. YOGESH SONTAKKE" userId="726ac6cbf1fe28b3" providerId="LiveId" clId="{7CCF0185-17BB-4969-AAA5-CC44CFA92EDB}" dt="2017-08-23T11:32:53.678" v="723" actId="27636"/>
        <pc:sldMkLst>
          <pc:docMk/>
          <pc:sldMk cId="3594779471" sldId="294"/>
        </pc:sldMkLst>
        <pc:spChg chg="mod">
          <ac:chgData name="DR. YOGESH SONTAKKE" userId="726ac6cbf1fe28b3" providerId="LiveId" clId="{7CCF0185-17BB-4969-AAA5-CC44CFA92EDB}" dt="2017-08-23T11:32:53.678" v="723" actId="27636"/>
          <ac:spMkLst>
            <pc:docMk/>
            <pc:sldMk cId="3594779471" sldId="294"/>
            <ac:spMk id="3" creationId="{D67B45F7-C24C-4AE7-8A4D-5D1A0D6CD278}"/>
          </ac:spMkLst>
        </pc:spChg>
      </pc:sldChg>
      <pc:sldChg chg="modSp">
        <pc:chgData name="DR. YOGESH SONTAKKE" userId="726ac6cbf1fe28b3" providerId="LiveId" clId="{7CCF0185-17BB-4969-AAA5-CC44CFA92EDB}" dt="2017-08-22T10:01:16" v="432" actId="13822"/>
        <pc:sldMkLst>
          <pc:docMk/>
          <pc:sldMk cId="484725672" sldId="295"/>
        </pc:sldMkLst>
        <pc:spChg chg="mod">
          <ac:chgData name="DR. YOGESH SONTAKKE" userId="726ac6cbf1fe28b3" providerId="LiveId" clId="{7CCF0185-17BB-4969-AAA5-CC44CFA92EDB}" dt="2017-08-22T10:01:16" v="432" actId="13822"/>
          <ac:spMkLst>
            <pc:docMk/>
            <pc:sldMk cId="484725672" sldId="295"/>
            <ac:spMk id="3" creationId="{0C894B39-0D31-4B54-8C02-6C4449BBC60F}"/>
          </ac:spMkLst>
        </pc:spChg>
      </pc:sldChg>
      <pc:sldChg chg="modSp">
        <pc:chgData name="DR. YOGESH SONTAKKE" userId="726ac6cbf1fe28b3" providerId="LiveId" clId="{7CCF0185-17BB-4969-AAA5-CC44CFA92EDB}" dt="2017-08-23T11:34:13.866" v="730" actId="27636"/>
        <pc:sldMkLst>
          <pc:docMk/>
          <pc:sldMk cId="4238046841" sldId="296"/>
        </pc:sldMkLst>
        <pc:spChg chg="mod">
          <ac:chgData name="DR. YOGESH SONTAKKE" userId="726ac6cbf1fe28b3" providerId="LiveId" clId="{7CCF0185-17BB-4969-AAA5-CC44CFA92EDB}" dt="2017-08-22T10:01:23.942" v="434" actId="27636"/>
          <ac:spMkLst>
            <pc:docMk/>
            <pc:sldMk cId="4238046841" sldId="296"/>
            <ac:spMk id="2" creationId="{2D0595AC-FDC0-40D6-814B-D4F02E08853B}"/>
          </ac:spMkLst>
        </pc:spChg>
        <pc:spChg chg="mod">
          <ac:chgData name="DR. YOGESH SONTAKKE" userId="726ac6cbf1fe28b3" providerId="LiveId" clId="{7CCF0185-17BB-4969-AAA5-CC44CFA92EDB}" dt="2017-08-23T11:34:13.866" v="730" actId="27636"/>
          <ac:spMkLst>
            <pc:docMk/>
            <pc:sldMk cId="4238046841" sldId="296"/>
            <ac:spMk id="3" creationId="{99646B28-B8E8-4F1D-BE4D-28DAF1F08F10}"/>
          </ac:spMkLst>
        </pc:spChg>
      </pc:sldChg>
      <pc:sldChg chg="modSp modAnim">
        <pc:chgData name="DR. YOGESH SONTAKKE" userId="726ac6cbf1fe28b3" providerId="LiveId" clId="{7CCF0185-17BB-4969-AAA5-CC44CFA92EDB}" dt="2017-08-22T10:04:29.154" v="458" actId="13822"/>
        <pc:sldMkLst>
          <pc:docMk/>
          <pc:sldMk cId="4236949984" sldId="297"/>
        </pc:sldMkLst>
        <pc:spChg chg="mod">
          <ac:chgData name="DR. YOGESH SONTAKKE" userId="726ac6cbf1fe28b3" providerId="LiveId" clId="{7CCF0185-17BB-4969-AAA5-CC44CFA92EDB}" dt="2017-08-22T10:03:05.848" v="441" actId="27636"/>
          <ac:spMkLst>
            <pc:docMk/>
            <pc:sldMk cId="4236949984" sldId="297"/>
            <ac:spMk id="2" creationId="{00BC263C-925D-4F5A-B15E-F7164235373A}"/>
          </ac:spMkLst>
        </pc:spChg>
        <pc:spChg chg="mod">
          <ac:chgData name="DR. YOGESH SONTAKKE" userId="726ac6cbf1fe28b3" providerId="LiveId" clId="{7CCF0185-17BB-4969-AAA5-CC44CFA92EDB}" dt="2017-08-22T10:04:29.154" v="458" actId="13822"/>
          <ac:spMkLst>
            <pc:docMk/>
            <pc:sldMk cId="4236949984" sldId="297"/>
            <ac:spMk id="3" creationId="{97360FD9-D303-4EFB-91CA-B847BD102EDD}"/>
          </ac:spMkLst>
        </pc:spChg>
      </pc:sldChg>
      <pc:sldChg chg="modSp">
        <pc:chgData name="DR. YOGESH SONTAKKE" userId="726ac6cbf1fe28b3" providerId="LiveId" clId="{7CCF0185-17BB-4969-AAA5-CC44CFA92EDB}" dt="2017-08-22T10:05:17.283" v="461" actId="13822"/>
        <pc:sldMkLst>
          <pc:docMk/>
          <pc:sldMk cId="3000271518" sldId="298"/>
        </pc:sldMkLst>
        <pc:spChg chg="mod">
          <ac:chgData name="DR. YOGESH SONTAKKE" userId="726ac6cbf1fe28b3" providerId="LiveId" clId="{7CCF0185-17BB-4969-AAA5-CC44CFA92EDB}" dt="2017-08-22T10:05:17.283" v="461" actId="13822"/>
          <ac:spMkLst>
            <pc:docMk/>
            <pc:sldMk cId="3000271518" sldId="298"/>
            <ac:spMk id="3" creationId="{CC3FF269-C7CB-48FF-9D10-B4721E23C027}"/>
          </ac:spMkLst>
        </pc:spChg>
      </pc:sldChg>
      <pc:sldChg chg="modSp modAnim">
        <pc:chgData name="DR. YOGESH SONTAKKE" userId="726ac6cbf1fe28b3" providerId="LiveId" clId="{7CCF0185-17BB-4969-AAA5-CC44CFA92EDB}" dt="2017-08-22T10:05:58.760" v="482" actId="13822"/>
        <pc:sldMkLst>
          <pc:docMk/>
          <pc:sldMk cId="3204775203" sldId="299"/>
        </pc:sldMkLst>
        <pc:spChg chg="mod">
          <ac:chgData name="DR. YOGESH SONTAKKE" userId="726ac6cbf1fe28b3" providerId="LiveId" clId="{7CCF0185-17BB-4969-AAA5-CC44CFA92EDB}" dt="2017-08-22T10:05:58.760" v="482" actId="13822"/>
          <ac:spMkLst>
            <pc:docMk/>
            <pc:sldMk cId="3204775203" sldId="299"/>
            <ac:spMk id="3" creationId="{2388EBBE-159A-4672-9913-38CFD4E7ACF4}"/>
          </ac:spMkLst>
        </pc:spChg>
      </pc:sldChg>
      <pc:sldChg chg="modSp modAnim">
        <pc:chgData name="DR. YOGESH SONTAKKE" userId="726ac6cbf1fe28b3" providerId="LiveId" clId="{7CCF0185-17BB-4969-AAA5-CC44CFA92EDB}" dt="2017-08-22T10:07:25.716" v="509" actId="27636"/>
        <pc:sldMkLst>
          <pc:docMk/>
          <pc:sldMk cId="2545826927" sldId="300"/>
        </pc:sldMkLst>
        <pc:spChg chg="mod">
          <ac:chgData name="DR. YOGESH SONTAKKE" userId="726ac6cbf1fe28b3" providerId="LiveId" clId="{7CCF0185-17BB-4969-AAA5-CC44CFA92EDB}" dt="2017-08-22T10:07:00.004" v="496" actId="27636"/>
          <ac:spMkLst>
            <pc:docMk/>
            <pc:sldMk cId="2545826927" sldId="300"/>
            <ac:spMk id="2" creationId="{8E88C5CB-2DFF-4464-8E8D-C97D8C6833C2}"/>
          </ac:spMkLst>
        </pc:spChg>
        <pc:spChg chg="mod">
          <ac:chgData name="DR. YOGESH SONTAKKE" userId="726ac6cbf1fe28b3" providerId="LiveId" clId="{7CCF0185-17BB-4969-AAA5-CC44CFA92EDB}" dt="2017-08-22T10:07:25.716" v="509" actId="27636"/>
          <ac:spMkLst>
            <pc:docMk/>
            <pc:sldMk cId="2545826927" sldId="300"/>
            <ac:spMk id="3" creationId="{DE07A84D-322C-4FE7-A9AB-0CBCE28326A2}"/>
          </ac:spMkLst>
        </pc:spChg>
      </pc:sldChg>
      <pc:sldChg chg="modSp modAnim">
        <pc:chgData name="DR. YOGESH SONTAKKE" userId="726ac6cbf1fe28b3" providerId="LiveId" clId="{7CCF0185-17BB-4969-AAA5-CC44CFA92EDB}" dt="2017-08-22T10:06:32.093" v="494" actId="13822"/>
        <pc:sldMkLst>
          <pc:docMk/>
          <pc:sldMk cId="2292679671" sldId="301"/>
        </pc:sldMkLst>
        <pc:spChg chg="mod">
          <ac:chgData name="DR. YOGESH SONTAKKE" userId="726ac6cbf1fe28b3" providerId="LiveId" clId="{7CCF0185-17BB-4969-AAA5-CC44CFA92EDB}" dt="2017-08-22T10:06:17.137" v="486" actId="27636"/>
          <ac:spMkLst>
            <pc:docMk/>
            <pc:sldMk cId="2292679671" sldId="301"/>
            <ac:spMk id="2" creationId="{1BDB0E07-86DE-4762-B274-082E688C3C1C}"/>
          </ac:spMkLst>
        </pc:spChg>
        <pc:spChg chg="mod">
          <ac:chgData name="DR. YOGESH SONTAKKE" userId="726ac6cbf1fe28b3" providerId="LiveId" clId="{7CCF0185-17BB-4969-AAA5-CC44CFA92EDB}" dt="2017-08-22T10:06:32.093" v="494" actId="13822"/>
          <ac:spMkLst>
            <pc:docMk/>
            <pc:sldMk cId="2292679671" sldId="301"/>
            <ac:spMk id="3" creationId="{2388EBBE-159A-4672-9913-38CFD4E7ACF4}"/>
          </ac:spMkLst>
        </pc:spChg>
      </pc:sldChg>
      <pc:sldChg chg="addSp modSp modAnim">
        <pc:chgData name="DR. YOGESH SONTAKKE" userId="726ac6cbf1fe28b3" providerId="LiveId" clId="{7CCF0185-17BB-4969-AAA5-CC44CFA92EDB}" dt="2017-08-22T10:20:51.306" v="671" actId="13822"/>
        <pc:sldMkLst>
          <pc:docMk/>
          <pc:sldMk cId="4095304132" sldId="302"/>
        </pc:sldMkLst>
        <pc:spChg chg="mod">
          <ac:chgData name="DR. YOGESH SONTAKKE" userId="726ac6cbf1fe28b3" providerId="LiveId" clId="{7CCF0185-17BB-4969-AAA5-CC44CFA92EDB}" dt="2017-08-22T10:07:52.970" v="514" actId="1076"/>
          <ac:spMkLst>
            <pc:docMk/>
            <pc:sldMk cId="4095304132" sldId="302"/>
            <ac:spMk id="2" creationId="{0C25B2AD-6D0F-4D4B-88D9-A2CE9FB94FCC}"/>
          </ac:spMkLst>
        </pc:spChg>
        <pc:spChg chg="mod">
          <ac:chgData name="DR. YOGESH SONTAKKE" userId="726ac6cbf1fe28b3" providerId="LiveId" clId="{7CCF0185-17BB-4969-AAA5-CC44CFA92EDB}" dt="2017-08-22T10:09:15.443" v="532" actId="13822"/>
          <ac:spMkLst>
            <pc:docMk/>
            <pc:sldMk cId="4095304132" sldId="302"/>
            <ac:spMk id="3" creationId="{33D7086E-12DC-4AFA-9406-1DFA2024F898}"/>
          </ac:spMkLst>
        </pc:spChg>
        <pc:cxnChg chg="add mod">
          <ac:chgData name="DR. YOGESH SONTAKKE" userId="726ac6cbf1fe28b3" providerId="LiveId" clId="{7CCF0185-17BB-4969-AAA5-CC44CFA92EDB}" dt="2017-08-22T10:20:51.306" v="671" actId="13822"/>
          <ac:cxnSpMkLst>
            <pc:docMk/>
            <pc:sldMk cId="4095304132" sldId="302"/>
            <ac:cxnSpMk id="7" creationId="{44F4166B-D2FB-401E-A86F-A3FCFC561D68}"/>
          </ac:cxnSpMkLst>
        </pc:cxnChg>
      </pc:sldChg>
      <pc:sldChg chg="modSp modAnim">
        <pc:chgData name="DR. YOGESH SONTAKKE" userId="726ac6cbf1fe28b3" providerId="LiveId" clId="{7CCF0185-17BB-4969-AAA5-CC44CFA92EDB}" dt="2017-08-22T10:10:41.159" v="546" actId="13822"/>
        <pc:sldMkLst>
          <pc:docMk/>
          <pc:sldMk cId="2717059688" sldId="303"/>
        </pc:sldMkLst>
        <pc:spChg chg="mod">
          <ac:chgData name="DR. YOGESH SONTAKKE" userId="726ac6cbf1fe28b3" providerId="LiveId" clId="{7CCF0185-17BB-4969-AAA5-CC44CFA92EDB}" dt="2017-08-22T10:09:35.024" v="537" actId="27636"/>
          <ac:spMkLst>
            <pc:docMk/>
            <pc:sldMk cId="2717059688" sldId="303"/>
            <ac:spMk id="2" creationId="{58D6A239-B5C8-4FDB-B668-927E57CFDDD5}"/>
          </ac:spMkLst>
        </pc:spChg>
        <pc:spChg chg="mod">
          <ac:chgData name="DR. YOGESH SONTAKKE" userId="726ac6cbf1fe28b3" providerId="LiveId" clId="{7CCF0185-17BB-4969-AAA5-CC44CFA92EDB}" dt="2017-08-22T10:10:41.159" v="546" actId="13822"/>
          <ac:spMkLst>
            <pc:docMk/>
            <pc:sldMk cId="2717059688" sldId="303"/>
            <ac:spMk id="3" creationId="{C6B352C5-4830-4A70-9736-D160FEAD8ED4}"/>
          </ac:spMkLst>
        </pc:spChg>
      </pc:sldChg>
      <pc:sldChg chg="addSp modSp">
        <pc:chgData name="DR. YOGESH SONTAKKE" userId="726ac6cbf1fe28b3" providerId="LiveId" clId="{7CCF0185-17BB-4969-AAA5-CC44CFA92EDB}" dt="2017-08-22T10:17:51.986" v="645" actId="13822"/>
        <pc:sldMkLst>
          <pc:docMk/>
          <pc:sldMk cId="1292803427" sldId="304"/>
        </pc:sldMkLst>
        <pc:cxnChg chg="add mod">
          <ac:chgData name="DR. YOGESH SONTAKKE" userId="726ac6cbf1fe28b3" providerId="LiveId" clId="{7CCF0185-17BB-4969-AAA5-CC44CFA92EDB}" dt="2017-08-22T10:17:51.986" v="645" actId="13822"/>
          <ac:cxnSpMkLst>
            <pc:docMk/>
            <pc:sldMk cId="1292803427" sldId="304"/>
            <ac:cxnSpMk id="5" creationId="{5F015171-0524-43A3-BEA2-84CBEFCE3F1A}"/>
          </ac:cxnSpMkLst>
        </pc:cxnChg>
      </pc:sldChg>
      <pc:sldChg chg="addSp modSp">
        <pc:chgData name="DR. YOGESH SONTAKKE" userId="726ac6cbf1fe28b3" providerId="LiveId" clId="{7CCF0185-17BB-4969-AAA5-CC44CFA92EDB}" dt="2017-08-22T10:18:21.701" v="649" actId="13822"/>
        <pc:sldMkLst>
          <pc:docMk/>
          <pc:sldMk cId="1221783243" sldId="305"/>
        </pc:sldMkLst>
        <pc:cxnChg chg="add mod">
          <ac:chgData name="DR. YOGESH SONTAKKE" userId="726ac6cbf1fe28b3" providerId="LiveId" clId="{7CCF0185-17BB-4969-AAA5-CC44CFA92EDB}" dt="2017-08-22T10:18:21.701" v="649" actId="13822"/>
          <ac:cxnSpMkLst>
            <pc:docMk/>
            <pc:sldMk cId="1221783243" sldId="305"/>
            <ac:cxnSpMk id="8" creationId="{AD523739-8E65-4F46-B1CD-1FE85E1850A4}"/>
          </ac:cxnSpMkLst>
        </pc:cxnChg>
      </pc:sldChg>
      <pc:sldChg chg="addSp modSp">
        <pc:chgData name="DR. YOGESH SONTAKKE" userId="726ac6cbf1fe28b3" providerId="LiveId" clId="{7CCF0185-17BB-4969-AAA5-CC44CFA92EDB}" dt="2017-08-22T10:19:27.239" v="657" actId="13822"/>
        <pc:sldMkLst>
          <pc:docMk/>
          <pc:sldMk cId="3931936350" sldId="306"/>
        </pc:sldMkLst>
        <pc:cxnChg chg="add mod">
          <ac:chgData name="DR. YOGESH SONTAKKE" userId="726ac6cbf1fe28b3" providerId="LiveId" clId="{7CCF0185-17BB-4969-AAA5-CC44CFA92EDB}" dt="2017-08-22T10:19:27.239" v="657" actId="13822"/>
          <ac:cxnSpMkLst>
            <pc:docMk/>
            <pc:sldMk cId="3931936350" sldId="306"/>
            <ac:cxnSpMk id="7" creationId="{0D9E2A3A-7685-4A65-B091-13B459951B4E}"/>
          </ac:cxnSpMkLst>
        </pc:cxnChg>
      </pc:sldChg>
      <pc:sldChg chg="addSp modSp">
        <pc:chgData name="DR. YOGESH SONTAKKE" userId="726ac6cbf1fe28b3" providerId="LiveId" clId="{7CCF0185-17BB-4969-AAA5-CC44CFA92EDB}" dt="2017-08-22T10:19:48.074" v="661" actId="13822"/>
        <pc:sldMkLst>
          <pc:docMk/>
          <pc:sldMk cId="2560588780" sldId="307"/>
        </pc:sldMkLst>
        <pc:cxnChg chg="add mod">
          <ac:chgData name="DR. YOGESH SONTAKKE" userId="726ac6cbf1fe28b3" providerId="LiveId" clId="{7CCF0185-17BB-4969-AAA5-CC44CFA92EDB}" dt="2017-08-22T10:19:40.670" v="659" actId="13822"/>
          <ac:cxnSpMkLst>
            <pc:docMk/>
            <pc:sldMk cId="2560588780" sldId="307"/>
            <ac:cxnSpMk id="7" creationId="{9BD2CE34-2795-497E-8447-3A545F07AF7E}"/>
          </ac:cxnSpMkLst>
        </pc:cxnChg>
        <pc:cxnChg chg="add mod">
          <ac:chgData name="DR. YOGESH SONTAKKE" userId="726ac6cbf1fe28b3" providerId="LiveId" clId="{7CCF0185-17BB-4969-AAA5-CC44CFA92EDB}" dt="2017-08-22T10:19:48.074" v="661" actId="13822"/>
          <ac:cxnSpMkLst>
            <pc:docMk/>
            <pc:sldMk cId="2560588780" sldId="307"/>
            <ac:cxnSpMk id="9" creationId="{C899CBB7-A4DA-44F9-8704-6F75196FC3DF}"/>
          </ac:cxnSpMkLst>
        </pc:cxnChg>
      </pc:sldChg>
      <pc:sldChg chg="addSp delSp modSp">
        <pc:chgData name="DR. YOGESH SONTAKKE" userId="726ac6cbf1fe28b3" providerId="LiveId" clId="{7CCF0185-17BB-4969-AAA5-CC44CFA92EDB}" dt="2017-08-22T10:20:21.460" v="667" actId="13822"/>
        <pc:sldMkLst>
          <pc:docMk/>
          <pc:sldMk cId="3826431544" sldId="308"/>
        </pc:sldMkLst>
        <pc:cxnChg chg="add del mod">
          <ac:chgData name="DR. YOGESH SONTAKKE" userId="726ac6cbf1fe28b3" providerId="LiveId" clId="{7CCF0185-17BB-4969-AAA5-CC44CFA92EDB}" dt="2017-08-22T10:20:00.105" v="663" actId="13822"/>
          <ac:cxnSpMkLst>
            <pc:docMk/>
            <pc:sldMk cId="3826431544" sldId="308"/>
            <ac:cxnSpMk id="8" creationId="{F2A132AE-8576-4108-840B-FD7636567EF4}"/>
          </ac:cxnSpMkLst>
        </pc:cxnChg>
        <pc:cxnChg chg="add mod">
          <ac:chgData name="DR. YOGESH SONTAKKE" userId="726ac6cbf1fe28b3" providerId="LiveId" clId="{7CCF0185-17BB-4969-AAA5-CC44CFA92EDB}" dt="2017-08-22T10:20:09.582" v="665" actId="13822"/>
          <ac:cxnSpMkLst>
            <pc:docMk/>
            <pc:sldMk cId="3826431544" sldId="308"/>
            <ac:cxnSpMk id="10" creationId="{BA8EE684-BA6B-43B5-A312-4C7FAC0ECE00}"/>
          </ac:cxnSpMkLst>
        </pc:cxnChg>
        <pc:cxnChg chg="add mod">
          <ac:chgData name="DR. YOGESH SONTAKKE" userId="726ac6cbf1fe28b3" providerId="LiveId" clId="{7CCF0185-17BB-4969-AAA5-CC44CFA92EDB}" dt="2017-08-22T10:20:21.460" v="667" actId="13822"/>
          <ac:cxnSpMkLst>
            <pc:docMk/>
            <pc:sldMk cId="3826431544" sldId="308"/>
            <ac:cxnSpMk id="12" creationId="{93114300-07E9-495C-B64B-2780853C676C}"/>
          </ac:cxnSpMkLst>
        </pc:cxnChg>
      </pc:sldChg>
      <pc:sldChg chg="addSp modSp">
        <pc:chgData name="DR. YOGESH SONTAKKE" userId="726ac6cbf1fe28b3" providerId="LiveId" clId="{7CCF0185-17BB-4969-AAA5-CC44CFA92EDB}" dt="2017-08-22T10:20:39.903" v="669" actId="13822"/>
        <pc:sldMkLst>
          <pc:docMk/>
          <pc:sldMk cId="2270980584" sldId="309"/>
        </pc:sldMkLst>
        <pc:cxnChg chg="add mod">
          <ac:chgData name="DR. YOGESH SONTAKKE" userId="726ac6cbf1fe28b3" providerId="LiveId" clId="{7CCF0185-17BB-4969-AAA5-CC44CFA92EDB}" dt="2017-08-22T10:20:39.903" v="669" actId="13822"/>
          <ac:cxnSpMkLst>
            <pc:docMk/>
            <pc:sldMk cId="2270980584" sldId="309"/>
            <ac:cxnSpMk id="8" creationId="{E98947E1-75FD-40B2-AE29-9C1754083BC1}"/>
          </ac:cxnSpMkLst>
        </pc:cxnChg>
      </pc:sldChg>
      <pc:sldChg chg="addSp modSp modAnim">
        <pc:chgData name="DR. YOGESH SONTAKKE" userId="726ac6cbf1fe28b3" providerId="LiveId" clId="{7CCF0185-17BB-4969-AAA5-CC44CFA92EDB}" dt="2017-08-22T10:21:24.964" v="677" actId="13822"/>
        <pc:sldMkLst>
          <pc:docMk/>
          <pc:sldMk cId="1366274536" sldId="310"/>
        </pc:sldMkLst>
        <pc:spChg chg="mod">
          <ac:chgData name="DR. YOGESH SONTAKKE" userId="726ac6cbf1fe28b3" providerId="LiveId" clId="{7CCF0185-17BB-4969-AAA5-CC44CFA92EDB}" dt="2017-08-22T10:11:34.548" v="549" actId="14100"/>
          <ac:spMkLst>
            <pc:docMk/>
            <pc:sldMk cId="1366274536" sldId="310"/>
            <ac:spMk id="2" creationId="{D6EC1886-A21A-4643-8326-3371DDEE7BC9}"/>
          </ac:spMkLst>
        </pc:spChg>
        <pc:spChg chg="mod">
          <ac:chgData name="DR. YOGESH SONTAKKE" userId="726ac6cbf1fe28b3" providerId="LiveId" clId="{7CCF0185-17BB-4969-AAA5-CC44CFA92EDB}" dt="2017-08-22T10:13:01.401" v="584" actId="13822"/>
          <ac:spMkLst>
            <pc:docMk/>
            <pc:sldMk cId="1366274536" sldId="310"/>
            <ac:spMk id="3" creationId="{578202CB-AACF-4FAE-A0AD-453B1A948736}"/>
          </ac:spMkLst>
        </pc:spChg>
        <pc:cxnChg chg="add mod">
          <ac:chgData name="DR. YOGESH SONTAKKE" userId="726ac6cbf1fe28b3" providerId="LiveId" clId="{7CCF0185-17BB-4969-AAA5-CC44CFA92EDB}" dt="2017-08-22T10:21:24.964" v="677" actId="13822"/>
          <ac:cxnSpMkLst>
            <pc:docMk/>
            <pc:sldMk cId="1366274536" sldId="310"/>
            <ac:cxnSpMk id="7" creationId="{1C4DB700-06B7-4310-9E77-7AC9C498EED5}"/>
          </ac:cxnSpMkLst>
        </pc:cxnChg>
      </pc:sldChg>
      <pc:sldChg chg="addSp delSp modSp modAnim">
        <pc:chgData name="DR. YOGESH SONTAKKE" userId="726ac6cbf1fe28b3" providerId="LiveId" clId="{7CCF0185-17BB-4969-AAA5-CC44CFA92EDB}" dt="2017-08-22T10:21:44.355" v="679" actId="13822"/>
        <pc:sldMkLst>
          <pc:docMk/>
          <pc:sldMk cId="3103168175" sldId="311"/>
        </pc:sldMkLst>
        <pc:spChg chg="del">
          <ac:chgData name="DR. YOGESH SONTAKKE" userId="726ac6cbf1fe28b3" providerId="LiveId" clId="{7CCF0185-17BB-4969-AAA5-CC44CFA92EDB}" dt="2017-08-22T10:13:29.611" v="586" actId="478"/>
          <ac:spMkLst>
            <pc:docMk/>
            <pc:sldMk cId="3103168175" sldId="311"/>
            <ac:spMk id="2" creationId="{D6EC1886-A21A-4643-8326-3371DDEE7BC9}"/>
          </ac:spMkLst>
        </pc:spChg>
        <pc:spChg chg="mod">
          <ac:chgData name="DR. YOGESH SONTAKKE" userId="726ac6cbf1fe28b3" providerId="LiveId" clId="{7CCF0185-17BB-4969-AAA5-CC44CFA92EDB}" dt="2017-08-22T10:15:05.747" v="631" actId="13822"/>
          <ac:spMkLst>
            <pc:docMk/>
            <pc:sldMk cId="3103168175" sldId="311"/>
            <ac:spMk id="3" creationId="{578202CB-AACF-4FAE-A0AD-453B1A948736}"/>
          </ac:spMkLst>
        </pc:spChg>
        <pc:spChg chg="add del mod">
          <ac:chgData name="DR. YOGESH SONTAKKE" userId="726ac6cbf1fe28b3" providerId="LiveId" clId="{7CCF0185-17BB-4969-AAA5-CC44CFA92EDB}" dt="2017-08-22T10:13:32.970" v="587" actId="478"/>
          <ac:spMkLst>
            <pc:docMk/>
            <pc:sldMk cId="3103168175" sldId="311"/>
            <ac:spMk id="7" creationId="{C328C4B1-A7BA-4A41-97D0-9A0CE361C33F}"/>
          </ac:spMkLst>
        </pc:spChg>
        <pc:spChg chg="add">
          <ac:chgData name="DR. YOGESH SONTAKKE" userId="726ac6cbf1fe28b3" providerId="LiveId" clId="{7CCF0185-17BB-4969-AAA5-CC44CFA92EDB}" dt="2017-08-22T10:13:25.980" v="585" actId="13822"/>
          <ac:spMkLst>
            <pc:docMk/>
            <pc:sldMk cId="3103168175" sldId="311"/>
            <ac:spMk id="8" creationId="{FEF3D6EF-AEC3-45FB-94FD-ABD5D324C20F}"/>
          </ac:spMkLst>
        </pc:spChg>
        <pc:cxnChg chg="add mod">
          <ac:chgData name="DR. YOGESH SONTAKKE" userId="726ac6cbf1fe28b3" providerId="LiveId" clId="{7CCF0185-17BB-4969-AAA5-CC44CFA92EDB}" dt="2017-08-22T10:21:44.355" v="679" actId="13822"/>
          <ac:cxnSpMkLst>
            <pc:docMk/>
            <pc:sldMk cId="3103168175" sldId="311"/>
            <ac:cxnSpMk id="11" creationId="{315F24A8-B37D-4C8C-AD76-BDDB50B5D7F6}"/>
          </ac:cxnSpMkLst>
        </pc:cxnChg>
      </pc:sldChg>
      <pc:sldChg chg="addSp modSp">
        <pc:chgData name="DR. YOGESH SONTAKKE" userId="726ac6cbf1fe28b3" providerId="LiveId" clId="{7CCF0185-17BB-4969-AAA5-CC44CFA92EDB}" dt="2017-08-22T10:22:04.669" v="681" actId="13822"/>
        <pc:sldMkLst>
          <pc:docMk/>
          <pc:sldMk cId="56171524" sldId="312"/>
        </pc:sldMkLst>
        <pc:spChg chg="mod">
          <ac:chgData name="DR. YOGESH SONTAKKE" userId="726ac6cbf1fe28b3" providerId="LiveId" clId="{7CCF0185-17BB-4969-AAA5-CC44CFA92EDB}" dt="2017-08-22T10:15:28.370" v="634" actId="1076"/>
          <ac:spMkLst>
            <pc:docMk/>
            <pc:sldMk cId="56171524" sldId="312"/>
            <ac:spMk id="2" creationId="{CBA6B72D-153C-4C64-AFF4-390557AD623D}"/>
          </ac:spMkLst>
        </pc:spChg>
        <pc:spChg chg="mod">
          <ac:chgData name="DR. YOGESH SONTAKKE" userId="726ac6cbf1fe28b3" providerId="LiveId" clId="{7CCF0185-17BB-4969-AAA5-CC44CFA92EDB}" dt="2017-08-22T10:16:28.605" v="641" actId="13822"/>
          <ac:spMkLst>
            <pc:docMk/>
            <pc:sldMk cId="56171524" sldId="312"/>
            <ac:spMk id="3" creationId="{30257675-BA62-475A-B299-C18A19C734BB}"/>
          </ac:spMkLst>
        </pc:spChg>
        <pc:cxnChg chg="add mod">
          <ac:chgData name="DR. YOGESH SONTAKKE" userId="726ac6cbf1fe28b3" providerId="LiveId" clId="{7CCF0185-17BB-4969-AAA5-CC44CFA92EDB}" dt="2017-08-22T10:22:04.669" v="681" actId="13822"/>
          <ac:cxnSpMkLst>
            <pc:docMk/>
            <pc:sldMk cId="56171524" sldId="312"/>
            <ac:cxnSpMk id="7" creationId="{9B66F61C-9E6E-4B64-AC6A-6952C9693E89}"/>
          </ac:cxnSpMkLst>
        </pc:cxnChg>
      </pc:sldChg>
      <pc:sldChg chg="modSp modAnim">
        <pc:chgData name="DR. YOGESH SONTAKKE" userId="726ac6cbf1fe28b3" providerId="LiveId" clId="{7CCF0185-17BB-4969-AAA5-CC44CFA92EDB}" dt="2017-08-23T11:34:44.450" v="733" actId="27636"/>
        <pc:sldMkLst>
          <pc:docMk/>
          <pc:sldMk cId="1662716187" sldId="313"/>
        </pc:sldMkLst>
        <pc:spChg chg="mod">
          <ac:chgData name="DR. YOGESH SONTAKKE" userId="726ac6cbf1fe28b3" providerId="LiveId" clId="{7CCF0185-17BB-4969-AAA5-CC44CFA92EDB}" dt="2017-08-23T11:34:44.450" v="733" actId="27636"/>
          <ac:spMkLst>
            <pc:docMk/>
            <pc:sldMk cId="1662716187" sldId="313"/>
            <ac:spMk id="3" creationId="{12C3B387-1304-4DA6-B21B-0117D84A698E}"/>
          </ac:spMkLst>
        </pc:spChg>
      </pc:sldChg>
      <pc:sldChg chg="addSp modSp">
        <pc:chgData name="DR. YOGESH SONTAKKE" userId="726ac6cbf1fe28b3" providerId="LiveId" clId="{7CCF0185-17BB-4969-AAA5-CC44CFA92EDB}" dt="2017-08-22T10:21:00.809" v="673" actId="13822"/>
        <pc:sldMkLst>
          <pc:docMk/>
          <pc:sldMk cId="4905107" sldId="314"/>
        </pc:sldMkLst>
        <pc:cxnChg chg="add mod">
          <ac:chgData name="DR. YOGESH SONTAKKE" userId="726ac6cbf1fe28b3" providerId="LiveId" clId="{7CCF0185-17BB-4969-AAA5-CC44CFA92EDB}" dt="2017-08-22T10:21:00.809" v="673" actId="13822"/>
          <ac:cxnSpMkLst>
            <pc:docMk/>
            <pc:sldMk cId="4905107" sldId="314"/>
            <ac:cxnSpMk id="5" creationId="{E161C83B-FF24-4694-8593-EDBEDE5D7CD5}"/>
          </ac:cxnSpMkLst>
        </pc:cxnChg>
      </pc:sldChg>
      <pc:sldChg chg="addSp modSp">
        <pc:chgData name="DR. YOGESH SONTAKKE" userId="726ac6cbf1fe28b3" providerId="LiveId" clId="{7CCF0185-17BB-4969-AAA5-CC44CFA92EDB}" dt="2017-08-22T10:21:13.705" v="675" actId="13822"/>
        <pc:sldMkLst>
          <pc:docMk/>
          <pc:sldMk cId="5001071" sldId="315"/>
        </pc:sldMkLst>
        <pc:cxnChg chg="add mod">
          <ac:chgData name="DR. YOGESH SONTAKKE" userId="726ac6cbf1fe28b3" providerId="LiveId" clId="{7CCF0185-17BB-4969-AAA5-CC44CFA92EDB}" dt="2017-08-22T10:21:13.705" v="675" actId="13822"/>
          <ac:cxnSpMkLst>
            <pc:docMk/>
            <pc:sldMk cId="5001071" sldId="315"/>
            <ac:cxnSpMk id="8" creationId="{A6649006-EC2D-4833-920C-A37CB1D72ECC}"/>
          </ac:cxnSpMkLst>
        </pc:cxnChg>
      </pc:sldChg>
      <pc:sldChg chg="modSp add modAnim">
        <pc:chgData name="DR. YOGESH SONTAKKE" userId="726ac6cbf1fe28b3" providerId="LiveId" clId="{7CCF0185-17BB-4969-AAA5-CC44CFA92EDB}" dt="2017-08-23T11:31:11.902" v="690" actId="27636"/>
        <pc:sldMkLst>
          <pc:docMk/>
          <pc:sldMk cId="2275174147" sldId="316"/>
        </pc:sldMkLst>
        <pc:spChg chg="mod">
          <ac:chgData name="DR. YOGESH SONTAKKE" userId="726ac6cbf1fe28b3" providerId="LiveId" clId="{7CCF0185-17BB-4969-AAA5-CC44CFA92EDB}" dt="2017-08-23T11:31:11.902" v="690" actId="27636"/>
          <ac:spMkLst>
            <pc:docMk/>
            <pc:sldMk cId="2275174147" sldId="316"/>
            <ac:spMk id="3" creationId="{B7A4E985-987D-4193-9FB3-BA8F6AD221E1}"/>
          </ac:spMkLst>
        </pc:spChg>
      </pc:sldChg>
    </pc:docChg>
  </pc:docChgLst>
  <pc:docChgLst>
    <pc:chgData name="DR. YOGESH SONTAKKE" userId="726ac6cbf1fe28b3" providerId="LiveId" clId="{596A97DC-9B91-4C67-9CE1-6912B76C67A6}"/>
    <pc:docChg chg="modSld">
      <pc:chgData name="DR. YOGESH SONTAKKE" userId="726ac6cbf1fe28b3" providerId="LiveId" clId="{596A97DC-9B91-4C67-9CE1-6912B76C67A6}" dt="2017-09-06T19:05:49.361" v="187"/>
      <pc:docMkLst>
        <pc:docMk/>
      </pc:docMkLst>
      <pc:sldChg chg="modSp">
        <pc:chgData name="DR. YOGESH SONTAKKE" userId="726ac6cbf1fe28b3" providerId="LiveId" clId="{596A97DC-9B91-4C67-9CE1-6912B76C67A6}" dt="2017-09-06T17:49:32.232" v="1"/>
        <pc:sldMkLst>
          <pc:docMk/>
          <pc:sldMk cId="1906611828" sldId="283"/>
        </pc:sldMkLst>
        <pc:spChg chg="mod">
          <ac:chgData name="DR. YOGESH SONTAKKE" userId="726ac6cbf1fe28b3" providerId="LiveId" clId="{596A97DC-9B91-4C67-9CE1-6912B76C67A6}" dt="2017-09-06T17:49:32.232" v="1"/>
          <ac:spMkLst>
            <pc:docMk/>
            <pc:sldMk cId="1906611828" sldId="283"/>
            <ac:spMk id="3" creationId="{3AD35107-8024-4037-86BC-87EB2CF1183C}"/>
          </ac:spMkLst>
        </pc:spChg>
      </pc:sldChg>
      <pc:sldChg chg="modSp">
        <pc:chgData name="DR. YOGESH SONTAKKE" userId="726ac6cbf1fe28b3" providerId="LiveId" clId="{596A97DC-9B91-4C67-9CE1-6912B76C67A6}" dt="2017-09-06T18:54:57.276" v="143"/>
        <pc:sldMkLst>
          <pc:docMk/>
          <pc:sldMk cId="2225871538" sldId="284"/>
        </pc:sldMkLst>
        <pc:spChg chg="mod">
          <ac:chgData name="DR. YOGESH SONTAKKE" userId="726ac6cbf1fe28b3" providerId="LiveId" clId="{596A97DC-9B91-4C67-9CE1-6912B76C67A6}" dt="2017-09-06T18:54:57.276" v="143"/>
          <ac:spMkLst>
            <pc:docMk/>
            <pc:sldMk cId="2225871538" sldId="284"/>
            <ac:spMk id="3" creationId="{171237FE-BA58-4560-A6E1-655511DAB6DF}"/>
          </ac:spMkLst>
        </pc:spChg>
      </pc:sldChg>
      <pc:sldChg chg="modSp">
        <pc:chgData name="DR. YOGESH SONTAKKE" userId="726ac6cbf1fe28b3" providerId="LiveId" clId="{596A97DC-9B91-4C67-9CE1-6912B76C67A6}" dt="2017-09-06T18:55:38.864" v="144"/>
        <pc:sldMkLst>
          <pc:docMk/>
          <pc:sldMk cId="834010401" sldId="285"/>
        </pc:sldMkLst>
        <pc:spChg chg="mod">
          <ac:chgData name="DR. YOGESH SONTAKKE" userId="726ac6cbf1fe28b3" providerId="LiveId" clId="{596A97DC-9B91-4C67-9CE1-6912B76C67A6}" dt="2017-09-06T18:55:38.864" v="144"/>
          <ac:spMkLst>
            <pc:docMk/>
            <pc:sldMk cId="834010401" sldId="285"/>
            <ac:spMk id="3" creationId="{86CB5B71-44C5-4F51-B649-DA63D2157C60}"/>
          </ac:spMkLst>
        </pc:spChg>
      </pc:sldChg>
      <pc:sldChg chg="modSp">
        <pc:chgData name="DR. YOGESH SONTAKKE" userId="726ac6cbf1fe28b3" providerId="LiveId" clId="{596A97DC-9B91-4C67-9CE1-6912B76C67A6}" dt="2017-09-06T17:56:13.931" v="13"/>
        <pc:sldMkLst>
          <pc:docMk/>
          <pc:sldMk cId="3053656216" sldId="286"/>
        </pc:sldMkLst>
        <pc:spChg chg="mod">
          <ac:chgData name="DR. YOGESH SONTAKKE" userId="726ac6cbf1fe28b3" providerId="LiveId" clId="{596A97DC-9B91-4C67-9CE1-6912B76C67A6}" dt="2017-09-06T17:56:13.931" v="13"/>
          <ac:spMkLst>
            <pc:docMk/>
            <pc:sldMk cId="3053656216" sldId="286"/>
            <ac:spMk id="3" creationId="{A992216E-E8C2-44F7-8DBD-09AAC6027201}"/>
          </ac:spMkLst>
        </pc:spChg>
      </pc:sldChg>
      <pc:sldChg chg="modSp">
        <pc:chgData name="DR. YOGESH SONTAKKE" userId="726ac6cbf1fe28b3" providerId="LiveId" clId="{596A97DC-9B91-4C67-9CE1-6912B76C67A6}" dt="2017-09-06T18:56:35.108" v="148"/>
        <pc:sldMkLst>
          <pc:docMk/>
          <pc:sldMk cId="2506358231" sldId="287"/>
        </pc:sldMkLst>
        <pc:spChg chg="mod">
          <ac:chgData name="DR. YOGESH SONTAKKE" userId="726ac6cbf1fe28b3" providerId="LiveId" clId="{596A97DC-9B91-4C67-9CE1-6912B76C67A6}" dt="2017-09-06T18:56:35.108" v="148"/>
          <ac:spMkLst>
            <pc:docMk/>
            <pc:sldMk cId="2506358231" sldId="287"/>
            <ac:spMk id="3" creationId="{4DF4370D-5737-49C4-BBF4-A374F1613D14}"/>
          </ac:spMkLst>
        </pc:spChg>
      </pc:sldChg>
      <pc:sldChg chg="modSp">
        <pc:chgData name="DR. YOGESH SONTAKKE" userId="726ac6cbf1fe28b3" providerId="LiveId" clId="{596A97DC-9B91-4C67-9CE1-6912B76C67A6}" dt="2017-09-06T18:56:50.445" v="152"/>
        <pc:sldMkLst>
          <pc:docMk/>
          <pc:sldMk cId="3489863697" sldId="288"/>
        </pc:sldMkLst>
        <pc:spChg chg="mod">
          <ac:chgData name="DR. YOGESH SONTAKKE" userId="726ac6cbf1fe28b3" providerId="LiveId" clId="{596A97DC-9B91-4C67-9CE1-6912B76C67A6}" dt="2017-09-06T18:56:50.445" v="152"/>
          <ac:spMkLst>
            <pc:docMk/>
            <pc:sldMk cId="3489863697" sldId="288"/>
            <ac:spMk id="3" creationId="{EC663EE3-2B19-4191-A470-D6D515DFFF0E}"/>
          </ac:spMkLst>
        </pc:spChg>
      </pc:sldChg>
      <pc:sldChg chg="modSp modAnim">
        <pc:chgData name="DR. YOGESH SONTAKKE" userId="726ac6cbf1fe28b3" providerId="LiveId" clId="{596A97DC-9B91-4C67-9CE1-6912B76C67A6}" dt="2017-09-06T18:57:42.318" v="154"/>
        <pc:sldMkLst>
          <pc:docMk/>
          <pc:sldMk cId="1734753930" sldId="289"/>
        </pc:sldMkLst>
        <pc:spChg chg="mod">
          <ac:chgData name="DR. YOGESH SONTAKKE" userId="726ac6cbf1fe28b3" providerId="LiveId" clId="{596A97DC-9B91-4C67-9CE1-6912B76C67A6}" dt="2017-09-06T18:57:35.236" v="153"/>
          <ac:spMkLst>
            <pc:docMk/>
            <pc:sldMk cId="1734753930" sldId="289"/>
            <ac:spMk id="3" creationId="{CF81C658-AF1B-4846-A992-8FE1D2DB305B}"/>
          </ac:spMkLst>
        </pc:spChg>
      </pc:sldChg>
      <pc:sldChg chg="modSp">
        <pc:chgData name="DR. YOGESH SONTAKKE" userId="726ac6cbf1fe28b3" providerId="LiveId" clId="{596A97DC-9B91-4C67-9CE1-6912B76C67A6}" dt="2017-09-06T18:00:41.424" v="32"/>
        <pc:sldMkLst>
          <pc:docMk/>
          <pc:sldMk cId="177302126" sldId="290"/>
        </pc:sldMkLst>
        <pc:spChg chg="mod">
          <ac:chgData name="DR. YOGESH SONTAKKE" userId="726ac6cbf1fe28b3" providerId="LiveId" clId="{596A97DC-9B91-4C67-9CE1-6912B76C67A6}" dt="2017-09-06T18:00:41.424" v="32"/>
          <ac:spMkLst>
            <pc:docMk/>
            <pc:sldMk cId="177302126" sldId="290"/>
            <ac:spMk id="3" creationId="{B7A4E985-987D-4193-9FB3-BA8F6AD221E1}"/>
          </ac:spMkLst>
        </pc:spChg>
      </pc:sldChg>
      <pc:sldChg chg="modSp">
        <pc:chgData name="DR. YOGESH SONTAKKE" userId="726ac6cbf1fe28b3" providerId="LiveId" clId="{596A97DC-9B91-4C67-9CE1-6912B76C67A6}" dt="2017-09-06T18:06:39.232" v="41"/>
        <pc:sldMkLst>
          <pc:docMk/>
          <pc:sldMk cId="2417901867" sldId="291"/>
        </pc:sldMkLst>
        <pc:spChg chg="mod">
          <ac:chgData name="DR. YOGESH SONTAKKE" userId="726ac6cbf1fe28b3" providerId="LiveId" clId="{596A97DC-9B91-4C67-9CE1-6912B76C67A6}" dt="2017-09-06T18:06:39.232" v="41"/>
          <ac:spMkLst>
            <pc:docMk/>
            <pc:sldMk cId="2417901867" sldId="291"/>
            <ac:spMk id="3" creationId="{FEB36B26-B080-40F7-A268-88F970160973}"/>
          </ac:spMkLst>
        </pc:spChg>
      </pc:sldChg>
      <pc:sldChg chg="modSp">
        <pc:chgData name="DR. YOGESH SONTAKKE" userId="726ac6cbf1fe28b3" providerId="LiveId" clId="{596A97DC-9B91-4C67-9CE1-6912B76C67A6}" dt="2017-09-06T18:07:25.052" v="49"/>
        <pc:sldMkLst>
          <pc:docMk/>
          <pc:sldMk cId="683862153" sldId="292"/>
        </pc:sldMkLst>
        <pc:spChg chg="mod">
          <ac:chgData name="DR. YOGESH SONTAKKE" userId="726ac6cbf1fe28b3" providerId="LiveId" clId="{596A97DC-9B91-4C67-9CE1-6912B76C67A6}" dt="2017-09-06T18:07:25.052" v="49"/>
          <ac:spMkLst>
            <pc:docMk/>
            <pc:sldMk cId="683862153" sldId="292"/>
            <ac:spMk id="3" creationId="{DB915267-B6F7-4382-BE55-0627966ABF11}"/>
          </ac:spMkLst>
        </pc:spChg>
      </pc:sldChg>
      <pc:sldChg chg="modSp">
        <pc:chgData name="DR. YOGESH SONTAKKE" userId="726ac6cbf1fe28b3" providerId="LiveId" clId="{596A97DC-9B91-4C67-9CE1-6912B76C67A6}" dt="2017-09-06T19:02:11.784" v="168"/>
        <pc:sldMkLst>
          <pc:docMk/>
          <pc:sldMk cId="2435418244" sldId="293"/>
        </pc:sldMkLst>
        <pc:spChg chg="mod">
          <ac:chgData name="DR. YOGESH SONTAKKE" userId="726ac6cbf1fe28b3" providerId="LiveId" clId="{596A97DC-9B91-4C67-9CE1-6912B76C67A6}" dt="2017-09-06T19:02:11.784" v="168"/>
          <ac:spMkLst>
            <pc:docMk/>
            <pc:sldMk cId="2435418244" sldId="293"/>
            <ac:spMk id="3" creationId="{500B8C6F-B31A-4A83-AD8D-32733E7B8B39}"/>
          </ac:spMkLst>
        </pc:spChg>
      </pc:sldChg>
      <pc:sldChg chg="modSp modAnim">
        <pc:chgData name="DR. YOGESH SONTAKKE" userId="726ac6cbf1fe28b3" providerId="LiveId" clId="{596A97DC-9B91-4C67-9CE1-6912B76C67A6}" dt="2017-09-06T18:09:53.153" v="67"/>
        <pc:sldMkLst>
          <pc:docMk/>
          <pc:sldMk cId="484725672" sldId="295"/>
        </pc:sldMkLst>
        <pc:spChg chg="mod">
          <ac:chgData name="DR. YOGESH SONTAKKE" userId="726ac6cbf1fe28b3" providerId="LiveId" clId="{596A97DC-9B91-4C67-9CE1-6912B76C67A6}" dt="2017-09-06T18:09:53.153" v="67"/>
          <ac:spMkLst>
            <pc:docMk/>
            <pc:sldMk cId="484725672" sldId="295"/>
            <ac:spMk id="3" creationId="{0C894B39-0D31-4B54-8C02-6C4449BBC60F}"/>
          </ac:spMkLst>
        </pc:spChg>
      </pc:sldChg>
      <pc:sldChg chg="modSp">
        <pc:chgData name="DR. YOGESH SONTAKKE" userId="726ac6cbf1fe28b3" providerId="LiveId" clId="{596A97DC-9B91-4C67-9CE1-6912B76C67A6}" dt="2017-09-06T18:11:19.370" v="71"/>
        <pc:sldMkLst>
          <pc:docMk/>
          <pc:sldMk cId="4238046841" sldId="296"/>
        </pc:sldMkLst>
        <pc:spChg chg="mod">
          <ac:chgData name="DR. YOGESH SONTAKKE" userId="726ac6cbf1fe28b3" providerId="LiveId" clId="{596A97DC-9B91-4C67-9CE1-6912B76C67A6}" dt="2017-09-06T18:11:19.370" v="71"/>
          <ac:spMkLst>
            <pc:docMk/>
            <pc:sldMk cId="4238046841" sldId="296"/>
            <ac:spMk id="3" creationId="{99646B28-B8E8-4F1D-BE4D-28DAF1F08F10}"/>
          </ac:spMkLst>
        </pc:spChg>
      </pc:sldChg>
      <pc:sldChg chg="modSp">
        <pc:chgData name="DR. YOGESH SONTAKKE" userId="726ac6cbf1fe28b3" providerId="LiveId" clId="{596A97DC-9B91-4C67-9CE1-6912B76C67A6}" dt="2017-09-06T18:12:08.156" v="76"/>
        <pc:sldMkLst>
          <pc:docMk/>
          <pc:sldMk cId="4236949984" sldId="297"/>
        </pc:sldMkLst>
        <pc:spChg chg="mod">
          <ac:chgData name="DR. YOGESH SONTAKKE" userId="726ac6cbf1fe28b3" providerId="LiveId" clId="{596A97DC-9B91-4C67-9CE1-6912B76C67A6}" dt="2017-09-06T18:12:08.156" v="76"/>
          <ac:spMkLst>
            <pc:docMk/>
            <pc:sldMk cId="4236949984" sldId="297"/>
            <ac:spMk id="3" creationId="{97360FD9-D303-4EFB-91CA-B847BD102EDD}"/>
          </ac:spMkLst>
        </pc:spChg>
      </pc:sldChg>
      <pc:sldChg chg="modSp">
        <pc:chgData name="DR. YOGESH SONTAKKE" userId="726ac6cbf1fe28b3" providerId="LiveId" clId="{596A97DC-9B91-4C67-9CE1-6912B76C67A6}" dt="2017-09-06T18:13:16.056" v="81"/>
        <pc:sldMkLst>
          <pc:docMk/>
          <pc:sldMk cId="3204775203" sldId="299"/>
        </pc:sldMkLst>
        <pc:spChg chg="mod">
          <ac:chgData name="DR. YOGESH SONTAKKE" userId="726ac6cbf1fe28b3" providerId="LiveId" clId="{596A97DC-9B91-4C67-9CE1-6912B76C67A6}" dt="2017-09-06T18:13:16.056" v="81"/>
          <ac:spMkLst>
            <pc:docMk/>
            <pc:sldMk cId="3204775203" sldId="299"/>
            <ac:spMk id="3" creationId="{2388EBBE-159A-4672-9913-38CFD4E7ACF4}"/>
          </ac:spMkLst>
        </pc:spChg>
      </pc:sldChg>
      <pc:sldChg chg="modSp">
        <pc:chgData name="DR. YOGESH SONTAKKE" userId="726ac6cbf1fe28b3" providerId="LiveId" clId="{596A97DC-9B91-4C67-9CE1-6912B76C67A6}" dt="2017-09-06T18:14:47.259" v="89"/>
        <pc:sldMkLst>
          <pc:docMk/>
          <pc:sldMk cId="2292679671" sldId="301"/>
        </pc:sldMkLst>
        <pc:spChg chg="mod">
          <ac:chgData name="DR. YOGESH SONTAKKE" userId="726ac6cbf1fe28b3" providerId="LiveId" clId="{596A97DC-9B91-4C67-9CE1-6912B76C67A6}" dt="2017-09-06T18:14:47.259" v="89"/>
          <ac:spMkLst>
            <pc:docMk/>
            <pc:sldMk cId="2292679671" sldId="301"/>
            <ac:spMk id="3" creationId="{2388EBBE-159A-4672-9913-38CFD4E7ACF4}"/>
          </ac:spMkLst>
        </pc:spChg>
      </pc:sldChg>
      <pc:sldChg chg="modSp">
        <pc:chgData name="DR. YOGESH SONTAKKE" userId="726ac6cbf1fe28b3" providerId="LiveId" clId="{596A97DC-9B91-4C67-9CE1-6912B76C67A6}" dt="2017-09-06T19:03:28.349" v="173"/>
        <pc:sldMkLst>
          <pc:docMk/>
          <pc:sldMk cId="4095304132" sldId="302"/>
        </pc:sldMkLst>
        <pc:spChg chg="mod">
          <ac:chgData name="DR. YOGESH SONTAKKE" userId="726ac6cbf1fe28b3" providerId="LiveId" clId="{596A97DC-9B91-4C67-9CE1-6912B76C67A6}" dt="2017-09-06T19:03:28.349" v="173"/>
          <ac:spMkLst>
            <pc:docMk/>
            <pc:sldMk cId="4095304132" sldId="302"/>
            <ac:spMk id="3" creationId="{33D7086E-12DC-4AFA-9406-1DFA2024F898}"/>
          </ac:spMkLst>
        </pc:spChg>
      </pc:sldChg>
      <pc:sldChg chg="modSp">
        <pc:chgData name="DR. YOGESH SONTAKKE" userId="726ac6cbf1fe28b3" providerId="LiveId" clId="{596A97DC-9B91-4C67-9CE1-6912B76C67A6}" dt="2017-09-06T18:18:46.161" v="107"/>
        <pc:sldMkLst>
          <pc:docMk/>
          <pc:sldMk cId="2717059688" sldId="303"/>
        </pc:sldMkLst>
        <pc:spChg chg="mod">
          <ac:chgData name="DR. YOGESH SONTAKKE" userId="726ac6cbf1fe28b3" providerId="LiveId" clId="{596A97DC-9B91-4C67-9CE1-6912B76C67A6}" dt="2017-09-06T18:18:46.161" v="107"/>
          <ac:spMkLst>
            <pc:docMk/>
            <pc:sldMk cId="2717059688" sldId="303"/>
            <ac:spMk id="3" creationId="{C6B352C5-4830-4A70-9736-D160FEAD8ED4}"/>
          </ac:spMkLst>
        </pc:spChg>
      </pc:sldChg>
      <pc:sldChg chg="modSp">
        <pc:chgData name="DR. YOGESH SONTAKKE" userId="726ac6cbf1fe28b3" providerId="LiveId" clId="{596A97DC-9B91-4C67-9CE1-6912B76C67A6}" dt="2017-09-06T18:23:01.274" v="114"/>
        <pc:sldMkLst>
          <pc:docMk/>
          <pc:sldMk cId="1366274536" sldId="310"/>
        </pc:sldMkLst>
        <pc:spChg chg="mod">
          <ac:chgData name="DR. YOGESH SONTAKKE" userId="726ac6cbf1fe28b3" providerId="LiveId" clId="{596A97DC-9B91-4C67-9CE1-6912B76C67A6}" dt="2017-09-06T18:23:01.274" v="114"/>
          <ac:spMkLst>
            <pc:docMk/>
            <pc:sldMk cId="1366274536" sldId="310"/>
            <ac:spMk id="3" creationId="{578202CB-AACF-4FAE-A0AD-453B1A948736}"/>
          </ac:spMkLst>
        </pc:spChg>
      </pc:sldChg>
      <pc:sldChg chg="modSp">
        <pc:chgData name="DR. YOGESH SONTAKKE" userId="726ac6cbf1fe28b3" providerId="LiveId" clId="{596A97DC-9B91-4C67-9CE1-6912B76C67A6}" dt="2017-09-06T19:05:18.772" v="183"/>
        <pc:sldMkLst>
          <pc:docMk/>
          <pc:sldMk cId="3103168175" sldId="311"/>
        </pc:sldMkLst>
        <pc:spChg chg="mod">
          <ac:chgData name="DR. YOGESH SONTAKKE" userId="726ac6cbf1fe28b3" providerId="LiveId" clId="{596A97DC-9B91-4C67-9CE1-6912B76C67A6}" dt="2017-09-06T19:05:18.772" v="183"/>
          <ac:spMkLst>
            <pc:docMk/>
            <pc:sldMk cId="3103168175" sldId="311"/>
            <ac:spMk id="3" creationId="{578202CB-AACF-4FAE-A0AD-453B1A948736}"/>
          </ac:spMkLst>
        </pc:spChg>
      </pc:sldChg>
      <pc:sldChg chg="modSp">
        <pc:chgData name="DR. YOGESH SONTAKKE" userId="726ac6cbf1fe28b3" providerId="LiveId" clId="{596A97DC-9B91-4C67-9CE1-6912B76C67A6}" dt="2017-09-06T19:05:49.361" v="187"/>
        <pc:sldMkLst>
          <pc:docMk/>
          <pc:sldMk cId="56171524" sldId="312"/>
        </pc:sldMkLst>
        <pc:spChg chg="mod">
          <ac:chgData name="DR. YOGESH SONTAKKE" userId="726ac6cbf1fe28b3" providerId="LiveId" clId="{596A97DC-9B91-4C67-9CE1-6912B76C67A6}" dt="2017-09-06T19:05:49.361" v="187"/>
          <ac:spMkLst>
            <pc:docMk/>
            <pc:sldMk cId="56171524" sldId="312"/>
            <ac:spMk id="3" creationId="{30257675-BA62-475A-B299-C18A19C734BB}"/>
          </ac:spMkLst>
        </pc:spChg>
      </pc:sldChg>
      <pc:sldChg chg="modSp">
        <pc:chgData name="DR. YOGESH SONTAKKE" userId="726ac6cbf1fe28b3" providerId="LiveId" clId="{596A97DC-9B91-4C67-9CE1-6912B76C67A6}" dt="2017-09-06T18:28:23.781" v="139"/>
        <pc:sldMkLst>
          <pc:docMk/>
          <pc:sldMk cId="1662716187" sldId="313"/>
        </pc:sldMkLst>
        <pc:spChg chg="mod">
          <ac:chgData name="DR. YOGESH SONTAKKE" userId="726ac6cbf1fe28b3" providerId="LiveId" clId="{596A97DC-9B91-4C67-9CE1-6912B76C67A6}" dt="2017-09-06T18:28:23.781" v="139"/>
          <ac:spMkLst>
            <pc:docMk/>
            <pc:sldMk cId="1662716187" sldId="313"/>
            <ac:spMk id="3" creationId="{12C3B387-1304-4DA6-B21B-0117D84A698E}"/>
          </ac:spMkLst>
        </pc:spChg>
      </pc:sldChg>
      <pc:sldChg chg="modSp">
        <pc:chgData name="DR. YOGESH SONTAKKE" userId="726ac6cbf1fe28b3" providerId="LiveId" clId="{596A97DC-9B91-4C67-9CE1-6912B76C67A6}" dt="2017-09-06T18:02:57.995" v="38"/>
        <pc:sldMkLst>
          <pc:docMk/>
          <pc:sldMk cId="2275174147" sldId="316"/>
        </pc:sldMkLst>
        <pc:spChg chg="mod">
          <ac:chgData name="DR. YOGESH SONTAKKE" userId="726ac6cbf1fe28b3" providerId="LiveId" clId="{596A97DC-9B91-4C67-9CE1-6912B76C67A6}" dt="2017-09-06T18:02:57.995" v="38"/>
          <ac:spMkLst>
            <pc:docMk/>
            <pc:sldMk cId="2275174147" sldId="316"/>
            <ac:spMk id="3" creationId="{B7A4E985-987D-4193-9FB3-BA8F6AD221E1}"/>
          </ac:spMkLst>
        </pc:spChg>
      </pc:sldChg>
    </pc:docChg>
  </pc:docChgLst>
  <pc:docChgLst>
    <pc:chgData name="Sangeeta Yadav" userId="1daccc1f-e0b1-4eeb-b627-549ecc2925bd" providerId="ADAL" clId="{0851B422-36FC-4D26-BED8-FE4F46E97ED0}"/>
    <pc:docChg chg="undo custSel addSld delSld modSld">
      <pc:chgData name="Sangeeta Yadav" userId="1daccc1f-e0b1-4eeb-b627-549ecc2925bd" providerId="ADAL" clId="{0851B422-36FC-4D26-BED8-FE4F46E97ED0}" dt="2023-12-06T04:57:15.111" v="631" actId="14100"/>
      <pc:docMkLst>
        <pc:docMk/>
      </pc:docMkLst>
      <pc:sldChg chg="modSp mod">
        <pc:chgData name="Sangeeta Yadav" userId="1daccc1f-e0b1-4eeb-b627-549ecc2925bd" providerId="ADAL" clId="{0851B422-36FC-4D26-BED8-FE4F46E97ED0}" dt="2023-12-05T05:51:45.692" v="11" actId="20577"/>
        <pc:sldMkLst>
          <pc:docMk/>
          <pc:sldMk cId="3260208896" sldId="502"/>
        </pc:sldMkLst>
        <pc:spChg chg="mod">
          <ac:chgData name="Sangeeta Yadav" userId="1daccc1f-e0b1-4eeb-b627-549ecc2925bd" providerId="ADAL" clId="{0851B422-36FC-4D26-BED8-FE4F46E97ED0}" dt="2023-12-05T05:51:42.263" v="9" actId="207"/>
          <ac:spMkLst>
            <pc:docMk/>
            <pc:sldMk cId="3260208896" sldId="502"/>
            <ac:spMk id="6" creationId="{34AA2C11-00B0-71AB-1CF5-314CB34C15F8}"/>
          </ac:spMkLst>
        </pc:spChg>
        <pc:spChg chg="mod">
          <ac:chgData name="Sangeeta Yadav" userId="1daccc1f-e0b1-4eeb-b627-549ecc2925bd" providerId="ADAL" clId="{0851B422-36FC-4D26-BED8-FE4F46E97ED0}" dt="2023-12-05T05:51:45.692" v="11" actId="20577"/>
          <ac:spMkLst>
            <pc:docMk/>
            <pc:sldMk cId="3260208896" sldId="502"/>
            <ac:spMk id="8" creationId="{BA057EF5-DA72-963B-E95E-06F928F9EE27}"/>
          </ac:spMkLst>
        </pc:spChg>
      </pc:sldChg>
      <pc:sldChg chg="addSp modSp mod">
        <pc:chgData name="Sangeeta Yadav" userId="1daccc1f-e0b1-4eeb-b627-549ecc2925bd" providerId="ADAL" clId="{0851B422-36FC-4D26-BED8-FE4F46E97ED0}" dt="2023-12-05T08:43:05.637" v="598" actId="14100"/>
        <pc:sldMkLst>
          <pc:docMk/>
          <pc:sldMk cId="1421224122" sldId="999"/>
        </pc:sldMkLst>
        <pc:spChg chg="add mod">
          <ac:chgData name="Sangeeta Yadav" userId="1daccc1f-e0b1-4eeb-b627-549ecc2925bd" providerId="ADAL" clId="{0851B422-36FC-4D26-BED8-FE4F46E97ED0}" dt="2023-12-05T08:43:05.637" v="598" actId="14100"/>
          <ac:spMkLst>
            <pc:docMk/>
            <pc:sldMk cId="1421224122" sldId="999"/>
            <ac:spMk id="3" creationId="{A965F45F-7DA2-5A3D-0A8D-ED199B5981EC}"/>
          </ac:spMkLst>
        </pc:spChg>
      </pc:sldChg>
      <pc:sldChg chg="addSp modSp mod">
        <pc:chgData name="Sangeeta Yadav" userId="1daccc1f-e0b1-4eeb-b627-549ecc2925bd" providerId="ADAL" clId="{0851B422-36FC-4D26-BED8-FE4F46E97ED0}" dt="2023-12-05T05:58:54.975" v="107" actId="14100"/>
        <pc:sldMkLst>
          <pc:docMk/>
          <pc:sldMk cId="2377867931" sldId="1000"/>
        </pc:sldMkLst>
        <pc:spChg chg="add mod">
          <ac:chgData name="Sangeeta Yadav" userId="1daccc1f-e0b1-4eeb-b627-549ecc2925bd" providerId="ADAL" clId="{0851B422-36FC-4D26-BED8-FE4F46E97ED0}" dt="2023-12-05T05:58:54.975" v="107" actId="14100"/>
          <ac:spMkLst>
            <pc:docMk/>
            <pc:sldMk cId="2377867931" sldId="1000"/>
            <ac:spMk id="3" creationId="{55FA2C83-554B-E132-C20A-4552CC97EA4C}"/>
          </ac:spMkLst>
        </pc:spChg>
      </pc:sldChg>
      <pc:sldChg chg="addSp modSp mod">
        <pc:chgData name="Sangeeta Yadav" userId="1daccc1f-e0b1-4eeb-b627-549ecc2925bd" providerId="ADAL" clId="{0851B422-36FC-4D26-BED8-FE4F46E97ED0}" dt="2023-12-05T05:59:09.672" v="115" actId="1076"/>
        <pc:sldMkLst>
          <pc:docMk/>
          <pc:sldMk cId="824010774" sldId="1001"/>
        </pc:sldMkLst>
        <pc:spChg chg="add mod">
          <ac:chgData name="Sangeeta Yadav" userId="1daccc1f-e0b1-4eeb-b627-549ecc2925bd" providerId="ADAL" clId="{0851B422-36FC-4D26-BED8-FE4F46E97ED0}" dt="2023-12-05T05:59:09.672" v="115" actId="1076"/>
          <ac:spMkLst>
            <pc:docMk/>
            <pc:sldMk cId="824010774" sldId="1001"/>
            <ac:spMk id="3" creationId="{91E43DA8-E34F-AF44-69E7-B725C855A33A}"/>
          </ac:spMkLst>
        </pc:spChg>
      </pc:sldChg>
      <pc:sldChg chg="addSp modSp mod">
        <pc:chgData name="Sangeeta Yadav" userId="1daccc1f-e0b1-4eeb-b627-549ecc2925bd" providerId="ADAL" clId="{0851B422-36FC-4D26-BED8-FE4F46E97ED0}" dt="2023-12-05T05:58:00.802" v="92" actId="14100"/>
        <pc:sldMkLst>
          <pc:docMk/>
          <pc:sldMk cId="405341376" sldId="1002"/>
        </pc:sldMkLst>
        <pc:spChg chg="add mod">
          <ac:chgData name="Sangeeta Yadav" userId="1daccc1f-e0b1-4eeb-b627-549ecc2925bd" providerId="ADAL" clId="{0851B422-36FC-4D26-BED8-FE4F46E97ED0}" dt="2023-12-05T05:58:00.802" v="92" actId="14100"/>
          <ac:spMkLst>
            <pc:docMk/>
            <pc:sldMk cId="405341376" sldId="1002"/>
            <ac:spMk id="3" creationId="{25E21A1F-1DD5-5F6F-BFD2-ECBA9FA63EB9}"/>
          </ac:spMkLst>
        </pc:spChg>
      </pc:sldChg>
      <pc:sldChg chg="addSp modSp mod">
        <pc:chgData name="Sangeeta Yadav" userId="1daccc1f-e0b1-4eeb-b627-549ecc2925bd" providerId="ADAL" clId="{0851B422-36FC-4D26-BED8-FE4F46E97ED0}" dt="2023-12-05T05:56:56.822" v="70" actId="20577"/>
        <pc:sldMkLst>
          <pc:docMk/>
          <pc:sldMk cId="3252915315" sldId="1003"/>
        </pc:sldMkLst>
        <pc:spChg chg="add mod">
          <ac:chgData name="Sangeeta Yadav" userId="1daccc1f-e0b1-4eeb-b627-549ecc2925bd" providerId="ADAL" clId="{0851B422-36FC-4D26-BED8-FE4F46E97ED0}" dt="2023-12-05T05:56:56.822" v="70" actId="20577"/>
          <ac:spMkLst>
            <pc:docMk/>
            <pc:sldMk cId="3252915315" sldId="1003"/>
            <ac:spMk id="3" creationId="{A847A20E-7663-F8E4-DE74-7ADBA6EF008B}"/>
          </ac:spMkLst>
        </pc:spChg>
      </pc:sldChg>
      <pc:sldChg chg="addSp modSp mod">
        <pc:chgData name="Sangeeta Yadav" userId="1daccc1f-e0b1-4eeb-b627-549ecc2925bd" providerId="ADAL" clId="{0851B422-36FC-4D26-BED8-FE4F46E97ED0}" dt="2023-12-05T09:03:51.641" v="619" actId="2711"/>
        <pc:sldMkLst>
          <pc:docMk/>
          <pc:sldMk cId="1877624364" sldId="1004"/>
        </pc:sldMkLst>
        <pc:spChg chg="add mod">
          <ac:chgData name="Sangeeta Yadav" userId="1daccc1f-e0b1-4eeb-b627-549ecc2925bd" providerId="ADAL" clId="{0851B422-36FC-4D26-BED8-FE4F46E97ED0}" dt="2023-12-05T09:03:51.641" v="619" actId="2711"/>
          <ac:spMkLst>
            <pc:docMk/>
            <pc:sldMk cId="1877624364" sldId="1004"/>
            <ac:spMk id="3" creationId="{C7ED5F4E-A71B-27E3-E8C3-2038B81D5F89}"/>
          </ac:spMkLst>
        </pc:spChg>
      </pc:sldChg>
      <pc:sldChg chg="addSp modSp mod">
        <pc:chgData name="Sangeeta Yadav" userId="1daccc1f-e0b1-4eeb-b627-549ecc2925bd" providerId="ADAL" clId="{0851B422-36FC-4D26-BED8-FE4F46E97ED0}" dt="2023-12-05T05:53:29.988" v="31" actId="2711"/>
        <pc:sldMkLst>
          <pc:docMk/>
          <pc:sldMk cId="518076206" sldId="1005"/>
        </pc:sldMkLst>
        <pc:spChg chg="add mod">
          <ac:chgData name="Sangeeta Yadav" userId="1daccc1f-e0b1-4eeb-b627-549ecc2925bd" providerId="ADAL" clId="{0851B422-36FC-4D26-BED8-FE4F46E97ED0}" dt="2023-12-05T05:53:06.353" v="25" actId="1076"/>
          <ac:spMkLst>
            <pc:docMk/>
            <pc:sldMk cId="518076206" sldId="1005"/>
            <ac:spMk id="3" creationId="{91D58AB3-2B1C-B8FE-A26B-E04B9356BC08}"/>
          </ac:spMkLst>
        </pc:spChg>
        <pc:spChg chg="add mod">
          <ac:chgData name="Sangeeta Yadav" userId="1daccc1f-e0b1-4eeb-b627-549ecc2925bd" providerId="ADAL" clId="{0851B422-36FC-4D26-BED8-FE4F46E97ED0}" dt="2023-12-05T05:53:29.988" v="31" actId="2711"/>
          <ac:spMkLst>
            <pc:docMk/>
            <pc:sldMk cId="518076206" sldId="1005"/>
            <ac:spMk id="5" creationId="{6C2AA5EC-A527-0B65-52BA-FFA88F82D130}"/>
          </ac:spMkLst>
        </pc:spChg>
      </pc:sldChg>
      <pc:sldChg chg="addSp modSp mod">
        <pc:chgData name="Sangeeta Yadav" userId="1daccc1f-e0b1-4eeb-b627-549ecc2925bd" providerId="ADAL" clId="{0851B422-36FC-4D26-BED8-FE4F46E97ED0}" dt="2023-12-05T05:52:17.714" v="16" actId="1076"/>
        <pc:sldMkLst>
          <pc:docMk/>
          <pc:sldMk cId="1161786876" sldId="1006"/>
        </pc:sldMkLst>
        <pc:picChg chg="add mod">
          <ac:chgData name="Sangeeta Yadav" userId="1daccc1f-e0b1-4eeb-b627-549ecc2925bd" providerId="ADAL" clId="{0851B422-36FC-4D26-BED8-FE4F46E97ED0}" dt="2023-12-05T05:52:17.714" v="16" actId="1076"/>
          <ac:picMkLst>
            <pc:docMk/>
            <pc:sldMk cId="1161786876" sldId="1006"/>
            <ac:picMk id="3" creationId="{DB1A997A-82F3-C3D0-05E8-73300ED191A6}"/>
          </ac:picMkLst>
        </pc:picChg>
      </pc:sldChg>
      <pc:sldChg chg="del">
        <pc:chgData name="Sangeeta Yadav" userId="1daccc1f-e0b1-4eeb-b627-549ecc2925bd" providerId="ADAL" clId="{0851B422-36FC-4D26-BED8-FE4F46E97ED0}" dt="2023-12-05T08:42:32.045" v="597" actId="2696"/>
        <pc:sldMkLst>
          <pc:docMk/>
          <pc:sldMk cId="3842936555" sldId="1007"/>
        </pc:sldMkLst>
      </pc:sldChg>
      <pc:sldChg chg="del">
        <pc:chgData name="Sangeeta Yadav" userId="1daccc1f-e0b1-4eeb-b627-549ecc2925bd" providerId="ADAL" clId="{0851B422-36FC-4D26-BED8-FE4F46E97ED0}" dt="2023-12-05T08:42:30.244" v="596" actId="2696"/>
        <pc:sldMkLst>
          <pc:docMk/>
          <pc:sldMk cId="3016858580" sldId="1008"/>
        </pc:sldMkLst>
      </pc:sldChg>
      <pc:sldChg chg="new del">
        <pc:chgData name="Sangeeta Yadav" userId="1daccc1f-e0b1-4eeb-b627-549ecc2925bd" providerId="ADAL" clId="{0851B422-36FC-4D26-BED8-FE4F46E97ED0}" dt="2023-12-05T06:00:22.161" v="137" actId="2696"/>
        <pc:sldMkLst>
          <pc:docMk/>
          <pc:sldMk cId="2464288429" sldId="1009"/>
        </pc:sldMkLst>
      </pc:sldChg>
      <pc:sldChg chg="addSp modSp new mod">
        <pc:chgData name="Sangeeta Yadav" userId="1daccc1f-e0b1-4eeb-b627-549ecc2925bd" providerId="ADAL" clId="{0851B422-36FC-4D26-BED8-FE4F46E97ED0}" dt="2023-12-05T08:43:10.248" v="599" actId="20577"/>
        <pc:sldMkLst>
          <pc:docMk/>
          <pc:sldMk cId="3327451256" sldId="1010"/>
        </pc:sldMkLst>
        <pc:spChg chg="add mod">
          <ac:chgData name="Sangeeta Yadav" userId="1daccc1f-e0b1-4eeb-b627-549ecc2925bd" providerId="ADAL" clId="{0851B422-36FC-4D26-BED8-FE4F46E97ED0}" dt="2023-12-05T08:43:10.248" v="599" actId="20577"/>
          <ac:spMkLst>
            <pc:docMk/>
            <pc:sldMk cId="3327451256" sldId="1010"/>
            <ac:spMk id="4" creationId="{4E8C396D-2446-8E9B-6B03-7C8AA0F67B7D}"/>
          </ac:spMkLst>
        </pc:spChg>
      </pc:sldChg>
      <pc:sldChg chg="addSp modSp new mod">
        <pc:chgData name="Sangeeta Yadav" userId="1daccc1f-e0b1-4eeb-b627-549ecc2925bd" providerId="ADAL" clId="{0851B422-36FC-4D26-BED8-FE4F46E97ED0}" dt="2023-12-05T06:03:16.664" v="185" actId="14100"/>
        <pc:sldMkLst>
          <pc:docMk/>
          <pc:sldMk cId="2735141900" sldId="1011"/>
        </pc:sldMkLst>
        <pc:spChg chg="add mod">
          <ac:chgData name="Sangeeta Yadav" userId="1daccc1f-e0b1-4eeb-b627-549ecc2925bd" providerId="ADAL" clId="{0851B422-36FC-4D26-BED8-FE4F46E97ED0}" dt="2023-12-05T06:03:16.664" v="185" actId="14100"/>
          <ac:spMkLst>
            <pc:docMk/>
            <pc:sldMk cId="2735141900" sldId="1011"/>
            <ac:spMk id="4" creationId="{E1843116-DB43-895F-19A2-741DC83B42EB}"/>
          </ac:spMkLst>
        </pc:spChg>
        <pc:picChg chg="add mod">
          <ac:chgData name="Sangeeta Yadav" userId="1daccc1f-e0b1-4eeb-b627-549ecc2925bd" providerId="ADAL" clId="{0851B422-36FC-4D26-BED8-FE4F46E97ED0}" dt="2023-12-05T06:03:11.023" v="184" actId="1076"/>
          <ac:picMkLst>
            <pc:docMk/>
            <pc:sldMk cId="2735141900" sldId="1011"/>
            <ac:picMk id="6" creationId="{0914B663-0E50-26F2-2D92-5C7A3DCDC4E4}"/>
          </ac:picMkLst>
        </pc:picChg>
      </pc:sldChg>
      <pc:sldChg chg="addSp modSp new mod">
        <pc:chgData name="Sangeeta Yadav" userId="1daccc1f-e0b1-4eeb-b627-549ecc2925bd" providerId="ADAL" clId="{0851B422-36FC-4D26-BED8-FE4F46E97ED0}" dt="2023-12-05T06:03:54.586" v="191" actId="2711"/>
        <pc:sldMkLst>
          <pc:docMk/>
          <pc:sldMk cId="1017405896" sldId="1012"/>
        </pc:sldMkLst>
        <pc:spChg chg="add mod">
          <ac:chgData name="Sangeeta Yadav" userId="1daccc1f-e0b1-4eeb-b627-549ecc2925bd" providerId="ADAL" clId="{0851B422-36FC-4D26-BED8-FE4F46E97ED0}" dt="2023-12-05T06:03:54.586" v="191" actId="2711"/>
          <ac:spMkLst>
            <pc:docMk/>
            <pc:sldMk cId="1017405896" sldId="1012"/>
            <ac:spMk id="4" creationId="{EA7C25BF-CD58-7953-0BB6-C5A884B22A67}"/>
          </ac:spMkLst>
        </pc:spChg>
      </pc:sldChg>
      <pc:sldChg chg="addSp modSp new mod">
        <pc:chgData name="Sangeeta Yadav" userId="1daccc1f-e0b1-4eeb-b627-549ecc2925bd" providerId="ADAL" clId="{0851B422-36FC-4D26-BED8-FE4F46E97ED0}" dt="2023-12-05T08:43:17.981" v="600" actId="1076"/>
        <pc:sldMkLst>
          <pc:docMk/>
          <pc:sldMk cId="4380404" sldId="1013"/>
        </pc:sldMkLst>
        <pc:spChg chg="add mod">
          <ac:chgData name="Sangeeta Yadav" userId="1daccc1f-e0b1-4eeb-b627-549ecc2925bd" providerId="ADAL" clId="{0851B422-36FC-4D26-BED8-FE4F46E97ED0}" dt="2023-12-05T08:43:17.981" v="600" actId="1076"/>
          <ac:spMkLst>
            <pc:docMk/>
            <pc:sldMk cId="4380404" sldId="1013"/>
            <ac:spMk id="4" creationId="{FBA71CB4-CCC6-4639-55D6-9A19C9D2BAF1}"/>
          </ac:spMkLst>
        </pc:spChg>
      </pc:sldChg>
      <pc:sldChg chg="addSp modSp new mod">
        <pc:chgData name="Sangeeta Yadav" userId="1daccc1f-e0b1-4eeb-b627-549ecc2925bd" providerId="ADAL" clId="{0851B422-36FC-4D26-BED8-FE4F46E97ED0}" dt="2023-12-05T06:05:50.823" v="217" actId="14100"/>
        <pc:sldMkLst>
          <pc:docMk/>
          <pc:sldMk cId="2085158554" sldId="1014"/>
        </pc:sldMkLst>
        <pc:spChg chg="add mod">
          <ac:chgData name="Sangeeta Yadav" userId="1daccc1f-e0b1-4eeb-b627-549ecc2925bd" providerId="ADAL" clId="{0851B422-36FC-4D26-BED8-FE4F46E97ED0}" dt="2023-12-05T06:05:50.823" v="217" actId="14100"/>
          <ac:spMkLst>
            <pc:docMk/>
            <pc:sldMk cId="2085158554" sldId="1014"/>
            <ac:spMk id="4" creationId="{86CF8EEA-126C-9617-D9DC-01EA51491A0A}"/>
          </ac:spMkLst>
        </pc:spChg>
      </pc:sldChg>
      <pc:sldChg chg="addSp modSp new mod">
        <pc:chgData name="Sangeeta Yadav" userId="1daccc1f-e0b1-4eeb-b627-549ecc2925bd" providerId="ADAL" clId="{0851B422-36FC-4D26-BED8-FE4F46E97ED0}" dt="2023-12-05T06:15:43.638" v="246" actId="21"/>
        <pc:sldMkLst>
          <pc:docMk/>
          <pc:sldMk cId="1502048788" sldId="1015"/>
        </pc:sldMkLst>
        <pc:spChg chg="add mod">
          <ac:chgData name="Sangeeta Yadav" userId="1daccc1f-e0b1-4eeb-b627-549ecc2925bd" providerId="ADAL" clId="{0851B422-36FC-4D26-BED8-FE4F46E97ED0}" dt="2023-12-05T06:15:43.638" v="246" actId="21"/>
          <ac:spMkLst>
            <pc:docMk/>
            <pc:sldMk cId="1502048788" sldId="1015"/>
            <ac:spMk id="4" creationId="{6C5A50EE-8A4F-3CA9-0A9F-82D04001883B}"/>
          </ac:spMkLst>
        </pc:spChg>
      </pc:sldChg>
      <pc:sldChg chg="addSp modSp new mod">
        <pc:chgData name="Sangeeta Yadav" userId="1daccc1f-e0b1-4eeb-b627-549ecc2925bd" providerId="ADAL" clId="{0851B422-36FC-4D26-BED8-FE4F46E97ED0}" dt="2023-12-05T09:04:40.926" v="622" actId="1076"/>
        <pc:sldMkLst>
          <pc:docMk/>
          <pc:sldMk cId="2027194157" sldId="1016"/>
        </pc:sldMkLst>
        <pc:spChg chg="add mod">
          <ac:chgData name="Sangeeta Yadav" userId="1daccc1f-e0b1-4eeb-b627-549ecc2925bd" providerId="ADAL" clId="{0851B422-36FC-4D26-BED8-FE4F46E97ED0}" dt="2023-12-05T09:04:40.926" v="622" actId="1076"/>
          <ac:spMkLst>
            <pc:docMk/>
            <pc:sldMk cId="2027194157" sldId="1016"/>
            <ac:spMk id="4" creationId="{C3631E10-238F-0190-37A1-E1B135D7BE46}"/>
          </ac:spMkLst>
        </pc:spChg>
      </pc:sldChg>
      <pc:sldChg chg="addSp modSp new mod">
        <pc:chgData name="Sangeeta Yadav" userId="1daccc1f-e0b1-4eeb-b627-549ecc2925bd" providerId="ADAL" clId="{0851B422-36FC-4D26-BED8-FE4F46E97ED0}" dt="2023-12-05T06:16:23.324" v="255" actId="1076"/>
        <pc:sldMkLst>
          <pc:docMk/>
          <pc:sldMk cId="3993054175" sldId="1017"/>
        </pc:sldMkLst>
        <pc:spChg chg="add mod">
          <ac:chgData name="Sangeeta Yadav" userId="1daccc1f-e0b1-4eeb-b627-549ecc2925bd" providerId="ADAL" clId="{0851B422-36FC-4D26-BED8-FE4F46E97ED0}" dt="2023-12-05T06:16:23.324" v="255" actId="1076"/>
          <ac:spMkLst>
            <pc:docMk/>
            <pc:sldMk cId="3993054175" sldId="1017"/>
            <ac:spMk id="4" creationId="{A2CA1AB3-BD7B-14A6-F009-37A62C65A719}"/>
          </ac:spMkLst>
        </pc:spChg>
        <pc:picChg chg="add mod">
          <ac:chgData name="Sangeeta Yadav" userId="1daccc1f-e0b1-4eeb-b627-549ecc2925bd" providerId="ADAL" clId="{0851B422-36FC-4D26-BED8-FE4F46E97ED0}" dt="2023-12-05T06:16:19.823" v="254" actId="1076"/>
          <ac:picMkLst>
            <pc:docMk/>
            <pc:sldMk cId="3993054175" sldId="1017"/>
            <ac:picMk id="6" creationId="{2DACE876-FBA1-7806-CBFD-090246E4BF4C}"/>
          </ac:picMkLst>
        </pc:picChg>
      </pc:sldChg>
      <pc:sldChg chg="addSp modSp new mod">
        <pc:chgData name="Sangeeta Yadav" userId="1daccc1f-e0b1-4eeb-b627-549ecc2925bd" providerId="ADAL" clId="{0851B422-36FC-4D26-BED8-FE4F46E97ED0}" dt="2023-12-06T04:55:46.991" v="628" actId="20577"/>
        <pc:sldMkLst>
          <pc:docMk/>
          <pc:sldMk cId="2390830758" sldId="1018"/>
        </pc:sldMkLst>
        <pc:spChg chg="add mod">
          <ac:chgData name="Sangeeta Yadav" userId="1daccc1f-e0b1-4eeb-b627-549ecc2925bd" providerId="ADAL" clId="{0851B422-36FC-4D26-BED8-FE4F46E97ED0}" dt="2023-12-06T04:55:46.991" v="628" actId="20577"/>
          <ac:spMkLst>
            <pc:docMk/>
            <pc:sldMk cId="2390830758" sldId="1018"/>
            <ac:spMk id="4" creationId="{4078B3FE-4082-026C-A894-EFF827562626}"/>
          </ac:spMkLst>
        </pc:spChg>
      </pc:sldChg>
      <pc:sldChg chg="addSp modSp new mod">
        <pc:chgData name="Sangeeta Yadav" userId="1daccc1f-e0b1-4eeb-b627-549ecc2925bd" providerId="ADAL" clId="{0851B422-36FC-4D26-BED8-FE4F46E97ED0}" dt="2023-12-05T09:04:50.203" v="623" actId="20577"/>
        <pc:sldMkLst>
          <pc:docMk/>
          <pc:sldMk cId="2563549307" sldId="1019"/>
        </pc:sldMkLst>
        <pc:spChg chg="add mod">
          <ac:chgData name="Sangeeta Yadav" userId="1daccc1f-e0b1-4eeb-b627-549ecc2925bd" providerId="ADAL" clId="{0851B422-36FC-4D26-BED8-FE4F46E97ED0}" dt="2023-12-05T09:04:50.203" v="623" actId="20577"/>
          <ac:spMkLst>
            <pc:docMk/>
            <pc:sldMk cId="2563549307" sldId="1019"/>
            <ac:spMk id="4" creationId="{D8B211C1-F40B-1B7E-BECE-DFA270FA7624}"/>
          </ac:spMkLst>
        </pc:spChg>
      </pc:sldChg>
      <pc:sldChg chg="addSp modSp new mod">
        <pc:chgData name="Sangeeta Yadav" userId="1daccc1f-e0b1-4eeb-b627-549ecc2925bd" providerId="ADAL" clId="{0851B422-36FC-4D26-BED8-FE4F46E97ED0}" dt="2023-12-05T06:25:46.578" v="315" actId="1076"/>
        <pc:sldMkLst>
          <pc:docMk/>
          <pc:sldMk cId="2249243318" sldId="1020"/>
        </pc:sldMkLst>
        <pc:picChg chg="add mod">
          <ac:chgData name="Sangeeta Yadav" userId="1daccc1f-e0b1-4eeb-b627-549ecc2925bd" providerId="ADAL" clId="{0851B422-36FC-4D26-BED8-FE4F46E97ED0}" dt="2023-12-05T06:25:46.578" v="315" actId="1076"/>
          <ac:picMkLst>
            <pc:docMk/>
            <pc:sldMk cId="2249243318" sldId="1020"/>
            <ac:picMk id="4" creationId="{F0BE4169-430D-F986-338E-7BA0FE73617D}"/>
          </ac:picMkLst>
        </pc:picChg>
      </pc:sldChg>
      <pc:sldChg chg="addSp delSp modSp new mod">
        <pc:chgData name="Sangeeta Yadav" userId="1daccc1f-e0b1-4eeb-b627-549ecc2925bd" providerId="ADAL" clId="{0851B422-36FC-4D26-BED8-FE4F46E97ED0}" dt="2023-12-05T06:32:35.083" v="352" actId="14100"/>
        <pc:sldMkLst>
          <pc:docMk/>
          <pc:sldMk cId="3248254415" sldId="1021"/>
        </pc:sldMkLst>
        <pc:spChg chg="add mod">
          <ac:chgData name="Sangeeta Yadav" userId="1daccc1f-e0b1-4eeb-b627-549ecc2925bd" providerId="ADAL" clId="{0851B422-36FC-4D26-BED8-FE4F46E97ED0}" dt="2023-12-05T06:32:35.083" v="352" actId="14100"/>
          <ac:spMkLst>
            <pc:docMk/>
            <pc:sldMk cId="3248254415" sldId="1021"/>
            <ac:spMk id="4" creationId="{815B5ADA-7CD6-BA18-9966-21A6B40E6DCB}"/>
          </ac:spMkLst>
        </pc:spChg>
        <pc:spChg chg="add del">
          <ac:chgData name="Sangeeta Yadav" userId="1daccc1f-e0b1-4eeb-b627-549ecc2925bd" providerId="ADAL" clId="{0851B422-36FC-4D26-BED8-FE4F46E97ED0}" dt="2023-12-05T06:31:31.662" v="326" actId="22"/>
          <ac:spMkLst>
            <pc:docMk/>
            <pc:sldMk cId="3248254415" sldId="1021"/>
            <ac:spMk id="6" creationId="{1BFC7F8D-A802-1536-BF42-8909F17642CC}"/>
          </ac:spMkLst>
        </pc:spChg>
      </pc:sldChg>
      <pc:sldChg chg="addSp modSp new mod">
        <pc:chgData name="Sangeeta Yadav" userId="1daccc1f-e0b1-4eeb-b627-549ecc2925bd" providerId="ADAL" clId="{0851B422-36FC-4D26-BED8-FE4F46E97ED0}" dt="2023-12-05T06:32:24.320" v="349" actId="20577"/>
        <pc:sldMkLst>
          <pc:docMk/>
          <pc:sldMk cId="1544795027" sldId="1022"/>
        </pc:sldMkLst>
        <pc:spChg chg="add mod">
          <ac:chgData name="Sangeeta Yadav" userId="1daccc1f-e0b1-4eeb-b627-549ecc2925bd" providerId="ADAL" clId="{0851B422-36FC-4D26-BED8-FE4F46E97ED0}" dt="2023-12-05T06:32:24.320" v="349" actId="20577"/>
          <ac:spMkLst>
            <pc:docMk/>
            <pc:sldMk cId="1544795027" sldId="1022"/>
            <ac:spMk id="4" creationId="{67AE9475-8B8B-F8E7-B1BF-0B3B80AD6226}"/>
          </ac:spMkLst>
        </pc:spChg>
      </pc:sldChg>
      <pc:sldChg chg="addSp modSp new mod">
        <pc:chgData name="Sangeeta Yadav" userId="1daccc1f-e0b1-4eeb-b627-549ecc2925bd" providerId="ADAL" clId="{0851B422-36FC-4D26-BED8-FE4F46E97ED0}" dt="2023-12-05T09:05:02.166" v="624" actId="2711"/>
        <pc:sldMkLst>
          <pc:docMk/>
          <pc:sldMk cId="279403707" sldId="1023"/>
        </pc:sldMkLst>
        <pc:spChg chg="add mod">
          <ac:chgData name="Sangeeta Yadav" userId="1daccc1f-e0b1-4eeb-b627-549ecc2925bd" providerId="ADAL" clId="{0851B422-36FC-4D26-BED8-FE4F46E97ED0}" dt="2023-12-05T09:05:02.166" v="624" actId="2711"/>
          <ac:spMkLst>
            <pc:docMk/>
            <pc:sldMk cId="279403707" sldId="1023"/>
            <ac:spMk id="4" creationId="{BD566F4A-5F33-CA61-308F-68106D9B31A1}"/>
          </ac:spMkLst>
        </pc:spChg>
      </pc:sldChg>
      <pc:sldChg chg="addSp modSp new mod">
        <pc:chgData name="Sangeeta Yadav" userId="1daccc1f-e0b1-4eeb-b627-549ecc2925bd" providerId="ADAL" clId="{0851B422-36FC-4D26-BED8-FE4F46E97ED0}" dt="2023-12-05T09:05:06.402" v="625" actId="1076"/>
        <pc:sldMkLst>
          <pc:docMk/>
          <pc:sldMk cId="4237079676" sldId="1024"/>
        </pc:sldMkLst>
        <pc:picChg chg="add mod">
          <ac:chgData name="Sangeeta Yadav" userId="1daccc1f-e0b1-4eeb-b627-549ecc2925bd" providerId="ADAL" clId="{0851B422-36FC-4D26-BED8-FE4F46E97ED0}" dt="2023-12-05T09:05:06.402" v="625" actId="1076"/>
          <ac:picMkLst>
            <pc:docMk/>
            <pc:sldMk cId="4237079676" sldId="1024"/>
            <ac:picMk id="4" creationId="{F54A86E6-2AC5-BE6D-74FA-3E82D04A732D}"/>
          </ac:picMkLst>
        </pc:picChg>
      </pc:sldChg>
      <pc:sldChg chg="addSp modSp new mod">
        <pc:chgData name="Sangeeta Yadav" userId="1daccc1f-e0b1-4eeb-b627-549ecc2925bd" providerId="ADAL" clId="{0851B422-36FC-4D26-BED8-FE4F46E97ED0}" dt="2023-12-05T06:34:13.808" v="370" actId="20577"/>
        <pc:sldMkLst>
          <pc:docMk/>
          <pc:sldMk cId="1308143426" sldId="1025"/>
        </pc:sldMkLst>
        <pc:spChg chg="add mod">
          <ac:chgData name="Sangeeta Yadav" userId="1daccc1f-e0b1-4eeb-b627-549ecc2925bd" providerId="ADAL" clId="{0851B422-36FC-4D26-BED8-FE4F46E97ED0}" dt="2023-12-05T06:34:13.808" v="370" actId="20577"/>
          <ac:spMkLst>
            <pc:docMk/>
            <pc:sldMk cId="1308143426" sldId="1025"/>
            <ac:spMk id="4" creationId="{338897E7-4CD7-E9EB-D523-0662E3945644}"/>
          </ac:spMkLst>
        </pc:spChg>
      </pc:sldChg>
      <pc:sldChg chg="addSp modSp new mod">
        <pc:chgData name="Sangeeta Yadav" userId="1daccc1f-e0b1-4eeb-b627-549ecc2925bd" providerId="ADAL" clId="{0851B422-36FC-4D26-BED8-FE4F46E97ED0}" dt="2023-12-05T06:34:53.332" v="379" actId="1076"/>
        <pc:sldMkLst>
          <pc:docMk/>
          <pc:sldMk cId="3696046536" sldId="1026"/>
        </pc:sldMkLst>
        <pc:spChg chg="add mod">
          <ac:chgData name="Sangeeta Yadav" userId="1daccc1f-e0b1-4eeb-b627-549ecc2925bd" providerId="ADAL" clId="{0851B422-36FC-4D26-BED8-FE4F46E97ED0}" dt="2023-12-05T06:34:53.332" v="379" actId="1076"/>
          <ac:spMkLst>
            <pc:docMk/>
            <pc:sldMk cId="3696046536" sldId="1026"/>
            <ac:spMk id="4" creationId="{2D7B43F5-E5FF-F42E-594E-F42A1BDF8051}"/>
          </ac:spMkLst>
        </pc:spChg>
      </pc:sldChg>
      <pc:sldChg chg="addSp modSp new mod">
        <pc:chgData name="Sangeeta Yadav" userId="1daccc1f-e0b1-4eeb-b627-549ecc2925bd" providerId="ADAL" clId="{0851B422-36FC-4D26-BED8-FE4F46E97ED0}" dt="2023-12-05T06:36:19.704" v="397" actId="1076"/>
        <pc:sldMkLst>
          <pc:docMk/>
          <pc:sldMk cId="753265543" sldId="1027"/>
        </pc:sldMkLst>
        <pc:spChg chg="add mod">
          <ac:chgData name="Sangeeta Yadav" userId="1daccc1f-e0b1-4eeb-b627-549ecc2925bd" providerId="ADAL" clId="{0851B422-36FC-4D26-BED8-FE4F46E97ED0}" dt="2023-12-05T06:36:19.704" v="397" actId="1076"/>
          <ac:spMkLst>
            <pc:docMk/>
            <pc:sldMk cId="753265543" sldId="1027"/>
            <ac:spMk id="4" creationId="{04AD3928-027D-38FD-CC3C-E4D51E2EBA1A}"/>
          </ac:spMkLst>
        </pc:spChg>
      </pc:sldChg>
      <pc:sldChg chg="addSp modSp new mod">
        <pc:chgData name="Sangeeta Yadav" userId="1daccc1f-e0b1-4eeb-b627-549ecc2925bd" providerId="ADAL" clId="{0851B422-36FC-4D26-BED8-FE4F46E97ED0}" dt="2023-12-05T06:36:54.973" v="406" actId="12"/>
        <pc:sldMkLst>
          <pc:docMk/>
          <pc:sldMk cId="881809139" sldId="1028"/>
        </pc:sldMkLst>
        <pc:spChg chg="add mod">
          <ac:chgData name="Sangeeta Yadav" userId="1daccc1f-e0b1-4eeb-b627-549ecc2925bd" providerId="ADAL" clId="{0851B422-36FC-4D26-BED8-FE4F46E97ED0}" dt="2023-12-05T06:36:54.973" v="406" actId="12"/>
          <ac:spMkLst>
            <pc:docMk/>
            <pc:sldMk cId="881809139" sldId="1028"/>
            <ac:spMk id="4" creationId="{B7CE59CB-C52D-2CDF-4381-FC737ACB9A18}"/>
          </ac:spMkLst>
        </pc:spChg>
      </pc:sldChg>
      <pc:sldChg chg="addSp modSp new mod">
        <pc:chgData name="Sangeeta Yadav" userId="1daccc1f-e0b1-4eeb-b627-549ecc2925bd" providerId="ADAL" clId="{0851B422-36FC-4D26-BED8-FE4F46E97ED0}" dt="2023-12-05T06:37:58.400" v="423" actId="2711"/>
        <pc:sldMkLst>
          <pc:docMk/>
          <pc:sldMk cId="1432069717" sldId="1029"/>
        </pc:sldMkLst>
        <pc:spChg chg="add mod">
          <ac:chgData name="Sangeeta Yadav" userId="1daccc1f-e0b1-4eeb-b627-549ecc2925bd" providerId="ADAL" clId="{0851B422-36FC-4D26-BED8-FE4F46E97ED0}" dt="2023-12-05T06:37:58.400" v="423" actId="2711"/>
          <ac:spMkLst>
            <pc:docMk/>
            <pc:sldMk cId="1432069717" sldId="1029"/>
            <ac:spMk id="4" creationId="{0D423FE6-11B1-28EC-5FA5-72E41C01B51A}"/>
          </ac:spMkLst>
        </pc:spChg>
      </pc:sldChg>
      <pc:sldChg chg="addSp modSp new mod">
        <pc:chgData name="Sangeeta Yadav" userId="1daccc1f-e0b1-4eeb-b627-549ecc2925bd" providerId="ADAL" clId="{0851B422-36FC-4D26-BED8-FE4F46E97ED0}" dt="2023-12-05T08:44:30.421" v="606" actId="1076"/>
        <pc:sldMkLst>
          <pc:docMk/>
          <pc:sldMk cId="1292777157" sldId="1030"/>
        </pc:sldMkLst>
        <pc:spChg chg="add mod">
          <ac:chgData name="Sangeeta Yadav" userId="1daccc1f-e0b1-4eeb-b627-549ecc2925bd" providerId="ADAL" clId="{0851B422-36FC-4D26-BED8-FE4F46E97ED0}" dt="2023-12-05T08:44:30.421" v="606" actId="1076"/>
          <ac:spMkLst>
            <pc:docMk/>
            <pc:sldMk cId="1292777157" sldId="1030"/>
            <ac:spMk id="4" creationId="{78235C05-7E6C-0778-7F71-B7B61CB2472F}"/>
          </ac:spMkLst>
        </pc:spChg>
        <pc:spChg chg="add mod">
          <ac:chgData name="Sangeeta Yadav" userId="1daccc1f-e0b1-4eeb-b627-549ecc2925bd" providerId="ADAL" clId="{0851B422-36FC-4D26-BED8-FE4F46E97ED0}" dt="2023-12-05T06:38:48.432" v="435" actId="2711"/>
          <ac:spMkLst>
            <pc:docMk/>
            <pc:sldMk cId="1292777157" sldId="1030"/>
            <ac:spMk id="6" creationId="{82AED83C-0359-5AD5-BCB4-F9627A447DD6}"/>
          </ac:spMkLst>
        </pc:spChg>
      </pc:sldChg>
      <pc:sldChg chg="addSp modSp new mod">
        <pc:chgData name="Sangeeta Yadav" userId="1daccc1f-e0b1-4eeb-b627-549ecc2925bd" providerId="ADAL" clId="{0851B422-36FC-4D26-BED8-FE4F46E97ED0}" dt="2023-12-05T06:39:27.327" v="443" actId="12"/>
        <pc:sldMkLst>
          <pc:docMk/>
          <pc:sldMk cId="189945327" sldId="1031"/>
        </pc:sldMkLst>
        <pc:spChg chg="add mod">
          <ac:chgData name="Sangeeta Yadav" userId="1daccc1f-e0b1-4eeb-b627-549ecc2925bd" providerId="ADAL" clId="{0851B422-36FC-4D26-BED8-FE4F46E97ED0}" dt="2023-12-05T06:39:27.327" v="443" actId="12"/>
          <ac:spMkLst>
            <pc:docMk/>
            <pc:sldMk cId="189945327" sldId="1031"/>
            <ac:spMk id="4" creationId="{CC4A99D6-A81C-E646-98C3-06897D96F424}"/>
          </ac:spMkLst>
        </pc:spChg>
      </pc:sldChg>
      <pc:sldChg chg="addSp modSp new mod">
        <pc:chgData name="Sangeeta Yadav" userId="1daccc1f-e0b1-4eeb-b627-549ecc2925bd" providerId="ADAL" clId="{0851B422-36FC-4D26-BED8-FE4F46E97ED0}" dt="2023-12-05T06:40:31.828" v="464" actId="2711"/>
        <pc:sldMkLst>
          <pc:docMk/>
          <pc:sldMk cId="441874961" sldId="1032"/>
        </pc:sldMkLst>
        <pc:spChg chg="add mod">
          <ac:chgData name="Sangeeta Yadav" userId="1daccc1f-e0b1-4eeb-b627-549ecc2925bd" providerId="ADAL" clId="{0851B422-36FC-4D26-BED8-FE4F46E97ED0}" dt="2023-12-05T06:40:31.828" v="464" actId="2711"/>
          <ac:spMkLst>
            <pc:docMk/>
            <pc:sldMk cId="441874961" sldId="1032"/>
            <ac:spMk id="4" creationId="{824A91BE-5ABE-F6E0-795F-7F2EEE111F02}"/>
          </ac:spMkLst>
        </pc:spChg>
      </pc:sldChg>
      <pc:sldChg chg="addSp modSp new mod">
        <pc:chgData name="Sangeeta Yadav" userId="1daccc1f-e0b1-4eeb-b627-549ecc2925bd" providerId="ADAL" clId="{0851B422-36FC-4D26-BED8-FE4F46E97ED0}" dt="2023-12-05T08:22:46.679" v="475" actId="1076"/>
        <pc:sldMkLst>
          <pc:docMk/>
          <pc:sldMk cId="4190685939" sldId="1033"/>
        </pc:sldMkLst>
        <pc:spChg chg="add mod">
          <ac:chgData name="Sangeeta Yadav" userId="1daccc1f-e0b1-4eeb-b627-549ecc2925bd" providerId="ADAL" clId="{0851B422-36FC-4D26-BED8-FE4F46E97ED0}" dt="2023-12-05T08:22:46.679" v="475" actId="1076"/>
          <ac:spMkLst>
            <pc:docMk/>
            <pc:sldMk cId="4190685939" sldId="1033"/>
            <ac:spMk id="4" creationId="{39EA370F-7449-E072-0F07-6A91EDB630B7}"/>
          </ac:spMkLst>
        </pc:spChg>
      </pc:sldChg>
      <pc:sldChg chg="addSp modSp new mod">
        <pc:chgData name="Sangeeta Yadav" userId="1daccc1f-e0b1-4eeb-b627-549ecc2925bd" providerId="ADAL" clId="{0851B422-36FC-4D26-BED8-FE4F46E97ED0}" dt="2023-12-05T08:48:53.252" v="616" actId="1076"/>
        <pc:sldMkLst>
          <pc:docMk/>
          <pc:sldMk cId="417465277" sldId="1034"/>
        </pc:sldMkLst>
        <pc:spChg chg="add mod">
          <ac:chgData name="Sangeeta Yadav" userId="1daccc1f-e0b1-4eeb-b627-549ecc2925bd" providerId="ADAL" clId="{0851B422-36FC-4D26-BED8-FE4F46E97ED0}" dt="2023-12-05T08:48:53.252" v="616" actId="1076"/>
          <ac:spMkLst>
            <pc:docMk/>
            <pc:sldMk cId="417465277" sldId="1034"/>
            <ac:spMk id="4" creationId="{3F08CF8D-740A-7FB8-CC33-C725259C644E}"/>
          </ac:spMkLst>
        </pc:spChg>
      </pc:sldChg>
      <pc:sldChg chg="addSp modSp new mod">
        <pc:chgData name="Sangeeta Yadav" userId="1daccc1f-e0b1-4eeb-b627-549ecc2925bd" providerId="ADAL" clId="{0851B422-36FC-4D26-BED8-FE4F46E97ED0}" dt="2023-12-05T08:27:07.986" v="507" actId="20577"/>
        <pc:sldMkLst>
          <pc:docMk/>
          <pc:sldMk cId="1820351829" sldId="1035"/>
        </pc:sldMkLst>
        <pc:spChg chg="add mod">
          <ac:chgData name="Sangeeta Yadav" userId="1daccc1f-e0b1-4eeb-b627-549ecc2925bd" providerId="ADAL" clId="{0851B422-36FC-4D26-BED8-FE4F46E97ED0}" dt="2023-12-05T08:27:07.986" v="507" actId="20577"/>
          <ac:spMkLst>
            <pc:docMk/>
            <pc:sldMk cId="1820351829" sldId="1035"/>
            <ac:spMk id="4" creationId="{2F1010B6-2B76-5633-E35A-582B1B299D9F}"/>
          </ac:spMkLst>
        </pc:spChg>
      </pc:sldChg>
      <pc:sldChg chg="addSp modSp new mod">
        <pc:chgData name="Sangeeta Yadav" userId="1daccc1f-e0b1-4eeb-b627-549ecc2925bd" providerId="ADAL" clId="{0851B422-36FC-4D26-BED8-FE4F46E97ED0}" dt="2023-12-05T08:29:42.939" v="536" actId="14100"/>
        <pc:sldMkLst>
          <pc:docMk/>
          <pc:sldMk cId="1169595924" sldId="1036"/>
        </pc:sldMkLst>
        <pc:spChg chg="add mod">
          <ac:chgData name="Sangeeta Yadav" userId="1daccc1f-e0b1-4eeb-b627-549ecc2925bd" providerId="ADAL" clId="{0851B422-36FC-4D26-BED8-FE4F46E97ED0}" dt="2023-12-05T08:29:42.939" v="536" actId="14100"/>
          <ac:spMkLst>
            <pc:docMk/>
            <pc:sldMk cId="1169595924" sldId="1036"/>
            <ac:spMk id="4" creationId="{DB271603-67E5-D571-E7A0-B19069B9309E}"/>
          </ac:spMkLst>
        </pc:spChg>
      </pc:sldChg>
      <pc:sldChg chg="addSp modSp new mod">
        <pc:chgData name="Sangeeta Yadav" userId="1daccc1f-e0b1-4eeb-b627-549ecc2925bd" providerId="ADAL" clId="{0851B422-36FC-4D26-BED8-FE4F46E97ED0}" dt="2023-12-05T08:57:47.962" v="618" actId="14100"/>
        <pc:sldMkLst>
          <pc:docMk/>
          <pc:sldMk cId="4213291658" sldId="1037"/>
        </pc:sldMkLst>
        <pc:spChg chg="add mod">
          <ac:chgData name="Sangeeta Yadav" userId="1daccc1f-e0b1-4eeb-b627-549ecc2925bd" providerId="ADAL" clId="{0851B422-36FC-4D26-BED8-FE4F46E97ED0}" dt="2023-12-05T08:57:47.962" v="618" actId="14100"/>
          <ac:spMkLst>
            <pc:docMk/>
            <pc:sldMk cId="4213291658" sldId="1037"/>
            <ac:spMk id="4" creationId="{08186901-DB22-6E06-F419-89213F3998F4}"/>
          </ac:spMkLst>
        </pc:spChg>
      </pc:sldChg>
      <pc:sldChg chg="addSp modSp new mod">
        <pc:chgData name="Sangeeta Yadav" userId="1daccc1f-e0b1-4eeb-b627-549ecc2925bd" providerId="ADAL" clId="{0851B422-36FC-4D26-BED8-FE4F46E97ED0}" dt="2023-12-05T08:31:29.057" v="556" actId="1076"/>
        <pc:sldMkLst>
          <pc:docMk/>
          <pc:sldMk cId="217748282" sldId="1038"/>
        </pc:sldMkLst>
        <pc:spChg chg="add mod">
          <ac:chgData name="Sangeeta Yadav" userId="1daccc1f-e0b1-4eeb-b627-549ecc2925bd" providerId="ADAL" clId="{0851B422-36FC-4D26-BED8-FE4F46E97ED0}" dt="2023-12-05T08:30:57.456" v="551" actId="1076"/>
          <ac:spMkLst>
            <pc:docMk/>
            <pc:sldMk cId="217748282" sldId="1038"/>
            <ac:spMk id="4" creationId="{D0F27C43-6EAF-343C-89B0-6522A64CA7CE}"/>
          </ac:spMkLst>
        </pc:spChg>
        <pc:picChg chg="add mod">
          <ac:chgData name="Sangeeta Yadav" userId="1daccc1f-e0b1-4eeb-b627-549ecc2925bd" providerId="ADAL" clId="{0851B422-36FC-4D26-BED8-FE4F46E97ED0}" dt="2023-12-05T08:31:29.057" v="556" actId="1076"/>
          <ac:picMkLst>
            <pc:docMk/>
            <pc:sldMk cId="217748282" sldId="1038"/>
            <ac:picMk id="6" creationId="{9EB01204-CFF5-5C24-86F3-31D3C3F7EE2A}"/>
          </ac:picMkLst>
        </pc:picChg>
      </pc:sldChg>
      <pc:sldChg chg="addSp modSp new mod">
        <pc:chgData name="Sangeeta Yadav" userId="1daccc1f-e0b1-4eeb-b627-549ecc2925bd" providerId="ADAL" clId="{0851B422-36FC-4D26-BED8-FE4F46E97ED0}" dt="2023-12-05T10:43:48.505" v="627" actId="1076"/>
        <pc:sldMkLst>
          <pc:docMk/>
          <pc:sldMk cId="2268976862" sldId="1039"/>
        </pc:sldMkLst>
        <pc:picChg chg="add mod">
          <ac:chgData name="Sangeeta Yadav" userId="1daccc1f-e0b1-4eeb-b627-549ecc2925bd" providerId="ADAL" clId="{0851B422-36FC-4D26-BED8-FE4F46E97ED0}" dt="2023-12-05T10:43:45.065" v="626" actId="1076"/>
          <ac:picMkLst>
            <pc:docMk/>
            <pc:sldMk cId="2268976862" sldId="1039"/>
            <ac:picMk id="4" creationId="{6AA9D67D-7C69-CE99-19C9-B8FAF8B8ED83}"/>
          </ac:picMkLst>
        </pc:picChg>
        <pc:picChg chg="add mod">
          <ac:chgData name="Sangeeta Yadav" userId="1daccc1f-e0b1-4eeb-b627-549ecc2925bd" providerId="ADAL" clId="{0851B422-36FC-4D26-BED8-FE4F46E97ED0}" dt="2023-12-05T10:43:48.505" v="627" actId="1076"/>
          <ac:picMkLst>
            <pc:docMk/>
            <pc:sldMk cId="2268976862" sldId="1039"/>
            <ac:picMk id="6" creationId="{89FA9863-D4CD-F221-71BA-D083F74DEA03}"/>
          </ac:picMkLst>
        </pc:picChg>
      </pc:sldChg>
      <pc:sldChg chg="addSp delSp modSp new mod">
        <pc:chgData name="Sangeeta Yadav" userId="1daccc1f-e0b1-4eeb-b627-549ecc2925bd" providerId="ADAL" clId="{0851B422-36FC-4D26-BED8-FE4F46E97ED0}" dt="2023-12-05T08:41:51.157" v="590" actId="20577"/>
        <pc:sldMkLst>
          <pc:docMk/>
          <pc:sldMk cId="3583572477" sldId="1040"/>
        </pc:sldMkLst>
        <pc:spChg chg="add mod">
          <ac:chgData name="Sangeeta Yadav" userId="1daccc1f-e0b1-4eeb-b627-549ecc2925bd" providerId="ADAL" clId="{0851B422-36FC-4D26-BED8-FE4F46E97ED0}" dt="2023-12-05T08:35:31.793" v="574" actId="1076"/>
          <ac:spMkLst>
            <pc:docMk/>
            <pc:sldMk cId="3583572477" sldId="1040"/>
            <ac:spMk id="4" creationId="{1D5550CA-706F-3A0A-E392-C41B6B667024}"/>
          </ac:spMkLst>
        </pc:spChg>
        <pc:spChg chg="add del mod">
          <ac:chgData name="Sangeeta Yadav" userId="1daccc1f-e0b1-4eeb-b627-549ecc2925bd" providerId="ADAL" clId="{0851B422-36FC-4D26-BED8-FE4F46E97ED0}" dt="2023-12-05T08:36:15.226" v="577" actId="478"/>
          <ac:spMkLst>
            <pc:docMk/>
            <pc:sldMk cId="3583572477" sldId="1040"/>
            <ac:spMk id="6" creationId="{2CEC01F0-C68F-13E3-9044-92615867456B}"/>
          </ac:spMkLst>
        </pc:spChg>
        <pc:spChg chg="add mod">
          <ac:chgData name="Sangeeta Yadav" userId="1daccc1f-e0b1-4eeb-b627-549ecc2925bd" providerId="ADAL" clId="{0851B422-36FC-4D26-BED8-FE4F46E97ED0}" dt="2023-12-05T08:41:51.157" v="590" actId="20577"/>
          <ac:spMkLst>
            <pc:docMk/>
            <pc:sldMk cId="3583572477" sldId="1040"/>
            <ac:spMk id="8" creationId="{99A06200-E212-604E-CE29-0FCF2E96C3C3}"/>
          </ac:spMkLst>
        </pc:spChg>
      </pc:sldChg>
      <pc:sldChg chg="addSp modSp new mod">
        <pc:chgData name="Sangeeta Yadav" userId="1daccc1f-e0b1-4eeb-b627-549ecc2925bd" providerId="ADAL" clId="{0851B422-36FC-4D26-BED8-FE4F46E97ED0}" dt="2023-12-06T04:57:15.111" v="631" actId="14100"/>
        <pc:sldMkLst>
          <pc:docMk/>
          <pc:sldMk cId="288249997" sldId="1041"/>
        </pc:sldMkLst>
        <pc:picChg chg="add mod">
          <ac:chgData name="Sangeeta Yadav" userId="1daccc1f-e0b1-4eeb-b627-549ecc2925bd" providerId="ADAL" clId="{0851B422-36FC-4D26-BED8-FE4F46E97ED0}" dt="2023-12-06T04:57:15.111" v="631" actId="14100"/>
          <ac:picMkLst>
            <pc:docMk/>
            <pc:sldMk cId="288249997" sldId="1041"/>
            <ac:picMk id="4" creationId="{33A647BF-34AD-4A7B-A9D9-451CA347CC36}"/>
          </ac:picMkLst>
        </pc:picChg>
      </pc:sldChg>
      <pc:sldChg chg="addSp modSp new mod">
        <pc:chgData name="Sangeeta Yadav" userId="1daccc1f-e0b1-4eeb-b627-549ecc2925bd" providerId="ADAL" clId="{0851B422-36FC-4D26-BED8-FE4F46E97ED0}" dt="2023-12-05T08:57:33.751" v="617" actId="1076"/>
        <pc:sldMkLst>
          <pc:docMk/>
          <pc:sldMk cId="838656098" sldId="1042"/>
        </pc:sldMkLst>
        <pc:picChg chg="add mod">
          <ac:chgData name="Sangeeta Yadav" userId="1daccc1f-e0b1-4eeb-b627-549ecc2925bd" providerId="ADAL" clId="{0851B422-36FC-4D26-BED8-FE4F46E97ED0}" dt="2023-12-05T08:57:33.751" v="617" actId="1076"/>
          <ac:picMkLst>
            <pc:docMk/>
            <pc:sldMk cId="838656098" sldId="1042"/>
            <ac:picMk id="4" creationId="{514DCA08-28EB-3856-AC3D-B3D086609BF6}"/>
          </ac:picMkLst>
        </pc:picChg>
      </pc:sldChg>
      <pc:sldChg chg="addSp modSp new mod">
        <pc:chgData name="Sangeeta Yadav" userId="1daccc1f-e0b1-4eeb-b627-549ecc2925bd" providerId="ADAL" clId="{0851B422-36FC-4D26-BED8-FE4F46E97ED0}" dt="2023-12-05T08:44:11.780" v="605" actId="1076"/>
        <pc:sldMkLst>
          <pc:docMk/>
          <pc:sldMk cId="2400571860" sldId="1043"/>
        </pc:sldMkLst>
        <pc:picChg chg="add mod">
          <ac:chgData name="Sangeeta Yadav" userId="1daccc1f-e0b1-4eeb-b627-549ecc2925bd" providerId="ADAL" clId="{0851B422-36FC-4D26-BED8-FE4F46E97ED0}" dt="2023-12-05T08:44:11.780" v="605" actId="1076"/>
          <ac:picMkLst>
            <pc:docMk/>
            <pc:sldMk cId="2400571860" sldId="1043"/>
            <ac:picMk id="4" creationId="{D00A2EA7-2023-57C9-A6FE-EE74449E2A9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308422" cy="339232"/>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5631790" y="1"/>
            <a:ext cx="4308422" cy="339232"/>
          </a:xfrm>
          <a:prstGeom prst="rect">
            <a:avLst/>
          </a:prstGeom>
        </p:spPr>
        <p:txBody>
          <a:bodyPr vert="horz" lIns="91440" tIns="45720" rIns="91440" bIns="45720" rtlCol="0"/>
          <a:lstStyle>
            <a:lvl1pPr algn="r">
              <a:defRPr sz="1200"/>
            </a:lvl1pPr>
          </a:lstStyle>
          <a:p>
            <a:fld id="{2132F347-2E19-4E77-8FC8-B862EDE3207F}" type="datetimeFigureOut">
              <a:rPr lang="en-IN" smtClean="0"/>
              <a:t>06-03-2024</a:t>
            </a:fld>
            <a:endParaRPr lang="en-IN"/>
          </a:p>
        </p:txBody>
      </p:sp>
      <p:sp>
        <p:nvSpPr>
          <p:cNvPr id="4" name="Slide Image Placeholder 3"/>
          <p:cNvSpPr>
            <a:spLocks noGrp="1" noRot="1" noChangeAspect="1"/>
          </p:cNvSpPr>
          <p:nvPr>
            <p:ph type="sldImg" idx="2"/>
          </p:nvPr>
        </p:nvSpPr>
        <p:spPr>
          <a:xfrm>
            <a:off x="2941638" y="844550"/>
            <a:ext cx="4059237" cy="2282825"/>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994252" y="3253809"/>
            <a:ext cx="7954010" cy="266220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6421932"/>
            <a:ext cx="4308422" cy="339231"/>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5631790" y="6421932"/>
            <a:ext cx="4308422" cy="339231"/>
          </a:xfrm>
          <a:prstGeom prst="rect">
            <a:avLst/>
          </a:prstGeom>
        </p:spPr>
        <p:txBody>
          <a:bodyPr vert="horz" lIns="91440" tIns="45720" rIns="91440" bIns="45720" rtlCol="0" anchor="b"/>
          <a:lstStyle>
            <a:lvl1pPr algn="r">
              <a:defRPr sz="1200"/>
            </a:lvl1pPr>
          </a:lstStyle>
          <a:p>
            <a:fld id="{BD0E3D6C-4A69-4165-A9CC-46E01DAB0799}" type="slidenum">
              <a:rPr lang="en-IN" smtClean="0"/>
              <a:t>‹#›</a:t>
            </a:fld>
            <a:endParaRPr lang="en-IN"/>
          </a:p>
        </p:txBody>
      </p:sp>
    </p:spTree>
    <p:extLst>
      <p:ext uri="{BB962C8B-B14F-4D97-AF65-F5344CB8AC3E}">
        <p14:creationId xmlns:p14="http://schemas.microsoft.com/office/powerpoint/2010/main" val="27609980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72B9068-06A2-6249-BDAF-A1B03C42FABC}" type="datetime1">
              <a:rPr lang="en-IN" smtClean="0"/>
              <a:t>06-03-2024</a:t>
            </a:fld>
            <a:endParaRPr lang="en-IN"/>
          </a:p>
        </p:txBody>
      </p:sp>
      <p:sp>
        <p:nvSpPr>
          <p:cNvPr id="6" name="Slide Number Placeholder 5"/>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2306058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22A884-1722-D14B-BDB1-3F216293390A}" type="datetime1">
              <a:rPr lang="en-IN" smtClean="0"/>
              <a:t>06-03-2024</a:t>
            </a:fld>
            <a:endParaRPr lang="en-I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558212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27A6FF-38C9-2940-A2DE-114CF1AE70E9}" type="datetime1">
              <a:rPr lang="en-IN" smtClean="0"/>
              <a:t>06-03-2024</a:t>
            </a:fld>
            <a:endParaRPr lang="en-I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1074234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defRPr sz="24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E4A3A01B-1E53-7549-97CE-B6196AD3422F}" type="datetime1">
              <a:rPr lang="en-IN" smtClean="0"/>
              <a:t>06-03-2024</a:t>
            </a:fld>
            <a:endParaRPr lang="en-I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2267071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6FC798-B374-7446-9B6F-9DD70DB68E16}" type="datetime1">
              <a:rPr lang="en-IN" smtClean="0"/>
              <a:t>06-03-2024</a:t>
            </a:fld>
            <a:endParaRPr lang="en-I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1878932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1ADA54C-F1C1-5244-813C-1C0786659AF4}" type="datetime1">
              <a:rPr lang="en-IN" smtClean="0"/>
              <a:t>06-03-2024</a:t>
            </a:fld>
            <a:endParaRPr lang="en-IN"/>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3473983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C0A3AE-E800-E64A-910A-99EEFBE80F53}" type="datetime1">
              <a:rPr lang="en-IN" smtClean="0"/>
              <a:t>06-03-2024</a:t>
            </a:fld>
            <a:endParaRPr lang="en-IN"/>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2153568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6C58A92-4F5B-A74F-A618-6B152E0D10E6}" type="datetime1">
              <a:rPr lang="en-IN" smtClean="0"/>
              <a:t>06-03-2024</a:t>
            </a:fld>
            <a:endParaRPr lang="en-IN"/>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4155102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8FB689-44A4-7F45-8AE0-9AF17D4026FD}" type="datetime1">
              <a:rPr lang="en-IN" smtClean="0"/>
              <a:t>06-03-2024</a:t>
            </a:fld>
            <a:endParaRPr lang="en-IN"/>
          </a:p>
        </p:txBody>
      </p:sp>
      <p:sp>
        <p:nvSpPr>
          <p:cNvPr id="4" name="Slide Number Placeholder 3"/>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118675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209D210-61A7-5646-9576-9CB44C664DEE}" type="datetime1">
              <a:rPr lang="en-IN" smtClean="0"/>
              <a:t>06-03-2024</a:t>
            </a:fld>
            <a:endParaRPr lang="en-IN"/>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760377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57378EC-EBC8-FB4C-A3B5-B665E8EC8370}" type="datetime1">
              <a:rPr lang="en-IN" smtClean="0"/>
              <a:t>06-03-2024</a:t>
            </a:fld>
            <a:endParaRPr lang="en-IN"/>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2462381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A9A5A4-7A8C-5040-8E25-52D7A76A0A90}" type="datetime1">
              <a:rPr lang="en-IN" smtClean="0"/>
              <a:t>06-03-2024</a:t>
            </a:fld>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1EAE33-7BDA-4151-8E97-DE52AE35CF85}" type="slidenum">
              <a:rPr lang="en-IN" smtClean="0"/>
              <a:t>‹#›</a:t>
            </a:fld>
            <a:endParaRPr lang="en-IN"/>
          </a:p>
        </p:txBody>
      </p:sp>
    </p:spTree>
    <p:extLst>
      <p:ext uri="{BB962C8B-B14F-4D97-AF65-F5344CB8AC3E}">
        <p14:creationId xmlns:p14="http://schemas.microsoft.com/office/powerpoint/2010/main" val="1417956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36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4AA2C11-00B0-71AB-1CF5-314CB34C15F8}"/>
              </a:ext>
            </a:extLst>
          </p:cNvPr>
          <p:cNvSpPr txBox="1"/>
          <p:nvPr/>
        </p:nvSpPr>
        <p:spPr>
          <a:xfrm>
            <a:off x="5922499" y="2664727"/>
            <a:ext cx="5561746" cy="1446550"/>
          </a:xfrm>
          <a:prstGeom prst="rect">
            <a:avLst/>
          </a:prstGeom>
          <a:noFill/>
        </p:spPr>
        <p:txBody>
          <a:bodyPr wrap="square">
            <a:spAutoFit/>
          </a:bodyPr>
          <a:lstStyle/>
          <a:p>
            <a:r>
              <a:rPr lang="en-IN" sz="4400" b="1" i="0" u="none" strike="noStrike" baseline="0" dirty="0">
                <a:solidFill>
                  <a:schemeClr val="accent1">
                    <a:lumMod val="50000"/>
                  </a:schemeClr>
                </a:solidFill>
              </a:rPr>
              <a:t>Complementary </a:t>
            </a:r>
          </a:p>
          <a:p>
            <a:r>
              <a:rPr lang="en-IN" sz="4400" b="1" i="0" u="none" strike="noStrike" baseline="0" dirty="0">
                <a:solidFill>
                  <a:schemeClr val="accent1">
                    <a:lumMod val="50000"/>
                  </a:schemeClr>
                </a:solidFill>
              </a:rPr>
              <a:t>Feeding </a:t>
            </a:r>
            <a:endParaRPr lang="en-IN" sz="4400" b="0" i="0" u="none" strike="noStrike" baseline="0" dirty="0">
              <a:solidFill>
                <a:schemeClr val="accent1">
                  <a:lumMod val="50000"/>
                </a:schemeClr>
              </a:solidFill>
            </a:endParaRPr>
          </a:p>
        </p:txBody>
      </p:sp>
      <p:sp>
        <p:nvSpPr>
          <p:cNvPr id="8" name="Title 1">
            <a:extLst>
              <a:ext uri="{FF2B5EF4-FFF2-40B4-BE49-F238E27FC236}">
                <a16:creationId xmlns:a16="http://schemas.microsoft.com/office/drawing/2014/main" id="{BA057EF5-DA72-963B-E95E-06F928F9EE27}"/>
              </a:ext>
            </a:extLst>
          </p:cNvPr>
          <p:cNvSpPr txBox="1">
            <a:spLocks/>
          </p:cNvSpPr>
          <p:nvPr/>
        </p:nvSpPr>
        <p:spPr bwMode="auto">
          <a:xfrm>
            <a:off x="5922498" y="2145043"/>
            <a:ext cx="2336739"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lnSpc>
                <a:spcPct val="90000"/>
              </a:lnSpc>
              <a:buFontTx/>
              <a:buNone/>
            </a:pPr>
            <a:r>
              <a:rPr lang="en-US" altLang="en-US" dirty="0">
                <a:solidFill>
                  <a:srgbClr val="000000"/>
                </a:solidFill>
                <a:latin typeface="Calibri" pitchFamily="34" charset="0"/>
                <a:cs typeface="Calibri" panose="020F0502020204030204" pitchFamily="34" charset="0"/>
              </a:rPr>
              <a:t>Chapter 7</a:t>
            </a:r>
          </a:p>
        </p:txBody>
      </p:sp>
    </p:spTree>
    <p:extLst>
      <p:ext uri="{BB962C8B-B14F-4D97-AF65-F5344CB8AC3E}">
        <p14:creationId xmlns:p14="http://schemas.microsoft.com/office/powerpoint/2010/main" val="3260208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E8C396D-2446-8E9B-6B03-7C8AA0F67B7D}"/>
              </a:ext>
            </a:extLst>
          </p:cNvPr>
          <p:cNvSpPr txBox="1"/>
          <p:nvPr/>
        </p:nvSpPr>
        <p:spPr>
          <a:xfrm>
            <a:off x="322619" y="411823"/>
            <a:ext cx="10929149" cy="4078039"/>
          </a:xfrm>
          <a:prstGeom prst="rect">
            <a:avLst/>
          </a:prstGeom>
          <a:noFill/>
        </p:spPr>
        <p:txBody>
          <a:bodyPr wrap="square">
            <a:spAutoFit/>
          </a:bodyPr>
          <a:lstStyle/>
          <a:p>
            <a:pPr algn="just">
              <a:spcBef>
                <a:spcPts val="600"/>
              </a:spcBef>
            </a:pPr>
            <a:r>
              <a:rPr lang="en-US" sz="2800" b="1" i="1" dirty="0">
                <a:solidFill>
                  <a:srgbClr val="0000FF"/>
                </a:solidFill>
                <a:latin typeface="Calibri" panose="020F0502020204030204" pitchFamily="34" charset="0"/>
                <a:cs typeface="Calibri" panose="020F0502020204030204" pitchFamily="34" charset="0"/>
              </a:rPr>
              <a:t>Use of vitamin–mineral supplements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Iron supplementation is routinely recommended after 6 months of age.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Vitamin D supplementation (400 IU/day) is recommended between birth and 1 year. </a:t>
            </a:r>
          </a:p>
          <a:p>
            <a:pPr algn="just">
              <a:spcBef>
                <a:spcPts val="600"/>
              </a:spcBef>
            </a:pPr>
            <a:endParaRPr lang="en-US" sz="2400" b="0" i="0" u="none" strike="noStrike" baseline="0" dirty="0">
              <a:latin typeface="Calibri" panose="020F0502020204030204" pitchFamily="34" charset="0"/>
              <a:cs typeface="Calibri" panose="020F0502020204030204" pitchFamily="34" charset="0"/>
            </a:endParaRPr>
          </a:p>
          <a:p>
            <a:pPr algn="just">
              <a:spcBef>
                <a:spcPts val="600"/>
              </a:spcBef>
            </a:pPr>
            <a:r>
              <a:rPr lang="en-US" sz="2800" b="1" i="1" dirty="0">
                <a:solidFill>
                  <a:srgbClr val="0000FF"/>
                </a:solidFill>
                <a:latin typeface="Calibri" panose="020F0502020204030204" pitchFamily="34" charset="0"/>
                <a:cs typeface="Calibri" panose="020F0502020204030204" pitchFamily="34" charset="0"/>
              </a:rPr>
              <a:t>Feeding during and after illness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Increase fluid intake </a:t>
            </a:r>
            <a:r>
              <a:rPr lang="en-US" sz="2400" b="0" i="1" u="none" strike="noStrike" baseline="0" dirty="0">
                <a:latin typeface="Calibri" panose="020F0502020204030204" pitchFamily="34" charset="0"/>
                <a:cs typeface="Calibri" panose="020F0502020204030204" pitchFamily="34" charset="0"/>
              </a:rPr>
              <a:t>during illness</a:t>
            </a:r>
            <a:r>
              <a:rPr lang="en-US" sz="2400" b="0" i="0" u="none" strike="noStrike" baseline="0" dirty="0">
                <a:latin typeface="Calibri" panose="020F0502020204030204" pitchFamily="34" charset="0"/>
                <a:cs typeface="Calibri" panose="020F0502020204030204" pitchFamily="34" charset="0"/>
              </a:rPr>
              <a:t>, including more frequent breastfeeding, and encourage the child to eat soft, varied, appetizing, favorite foods. </a:t>
            </a:r>
          </a:p>
          <a:p>
            <a:pPr marL="342900" indent="-342900" algn="just">
              <a:spcBef>
                <a:spcPts val="600"/>
              </a:spcBef>
              <a:buFont typeface="Arial" panose="020B0604020202020204" pitchFamily="34" charset="0"/>
              <a:buChar char="•"/>
            </a:pPr>
            <a:r>
              <a:rPr lang="en-US" sz="2400" b="0" i="1" u="none" strike="noStrike" baseline="0" dirty="0">
                <a:latin typeface="Calibri" panose="020F0502020204030204" pitchFamily="34" charset="0"/>
                <a:cs typeface="Calibri" panose="020F0502020204030204" pitchFamily="34" charset="0"/>
              </a:rPr>
              <a:t>After illness</a:t>
            </a:r>
            <a:r>
              <a:rPr lang="en-US" sz="2400" b="0" i="0" u="none" strike="noStrike" baseline="0" dirty="0">
                <a:latin typeface="Calibri" panose="020F0502020204030204" pitchFamily="34" charset="0"/>
                <a:cs typeface="Calibri" panose="020F0502020204030204" pitchFamily="34" charset="0"/>
              </a:rPr>
              <a:t>, give food more often than usual and encourage the child to eat more.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Avoid giving fruit juices in illness or during recovery</a:t>
            </a:r>
            <a:endParaRPr lang="en-IN" sz="2400" dirty="0"/>
          </a:p>
        </p:txBody>
      </p:sp>
    </p:spTree>
    <p:extLst>
      <p:ext uri="{BB962C8B-B14F-4D97-AF65-F5344CB8AC3E}">
        <p14:creationId xmlns:p14="http://schemas.microsoft.com/office/powerpoint/2010/main" val="3327451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1843116-DB43-895F-19A2-741DC83B42EB}"/>
              </a:ext>
            </a:extLst>
          </p:cNvPr>
          <p:cNvSpPr txBox="1"/>
          <p:nvPr/>
        </p:nvSpPr>
        <p:spPr>
          <a:xfrm>
            <a:off x="370767" y="1323488"/>
            <a:ext cx="5518680" cy="3416320"/>
          </a:xfrm>
          <a:prstGeom prst="rect">
            <a:avLst/>
          </a:prstGeom>
          <a:noFill/>
        </p:spPr>
        <p:txBody>
          <a:bodyPr wrap="square">
            <a:spAutoFit/>
          </a:bodyPr>
          <a:lstStyle/>
          <a:p>
            <a:pPr marL="342900" indent="-342900" algn="just">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Breastmilk is sufficient to promote growth and development till 6 months. </a:t>
            </a:r>
          </a:p>
          <a:p>
            <a:pPr marL="342900" indent="-342900" algn="just">
              <a:buFont typeface="Arial" panose="020B0604020202020204" pitchFamily="34" charset="0"/>
              <a:buChar char="•"/>
            </a:pPr>
            <a:r>
              <a:rPr lang="en-US" sz="2400" dirty="0">
                <a:latin typeface="Calibri" panose="020F0502020204030204" pitchFamily="34" charset="0"/>
                <a:cs typeface="Calibri" panose="020F0502020204030204" pitchFamily="34" charset="0"/>
              </a:rPr>
              <a:t>After 6 </a:t>
            </a:r>
            <a:r>
              <a:rPr lang="en-US" sz="2400" dirty="0" err="1">
                <a:latin typeface="Calibri" panose="020F0502020204030204" pitchFamily="34" charset="0"/>
                <a:cs typeface="Calibri" panose="020F0502020204030204" pitchFamily="34" charset="0"/>
              </a:rPr>
              <a:t>mo</a:t>
            </a:r>
            <a:r>
              <a:rPr lang="en-US" sz="2400" dirty="0">
                <a:latin typeface="Calibri" panose="020F0502020204030204" pitchFamily="34" charset="0"/>
                <a:cs typeface="Calibri" panose="020F0502020204030204" pitchFamily="34" charset="0"/>
              </a:rPr>
              <a:t> </a:t>
            </a:r>
            <a:r>
              <a:rPr lang="en-US" sz="2400" b="0" i="0" u="none" strike="noStrike" baseline="0" dirty="0">
                <a:latin typeface="Calibri" panose="020F0502020204030204" pitchFamily="34" charset="0"/>
                <a:cs typeface="Calibri" panose="020F0502020204030204" pitchFamily="34" charset="0"/>
              </a:rPr>
              <a:t>there is a gap between the total energy needs and the energy provided by breastmilk </a:t>
            </a:r>
            <a:r>
              <a:rPr lang="en-US" sz="2400" b="1" i="0" u="none" strike="noStrike" baseline="0" dirty="0">
                <a:latin typeface="Calibri" panose="020F0502020204030204" pitchFamily="34" charset="0"/>
                <a:cs typeface="Calibri" panose="020F0502020204030204" pitchFamily="34" charset="0"/>
              </a:rPr>
              <a:t>(Fig. 7.1)</a:t>
            </a:r>
            <a:r>
              <a:rPr lang="en-US" sz="2400" b="0" i="0" u="none" strike="noStrike" baseline="0" dirty="0">
                <a:latin typeface="Calibri" panose="020F0502020204030204" pitchFamily="34" charset="0"/>
                <a:cs typeface="Calibri" panose="020F0502020204030204" pitchFamily="34" charset="0"/>
              </a:rPr>
              <a:t>. </a:t>
            </a:r>
          </a:p>
          <a:p>
            <a:pPr marL="342900" indent="-342900" algn="just">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The gap increases as the child gets older. </a:t>
            </a:r>
          </a:p>
          <a:p>
            <a:pPr marL="342900" indent="-342900" algn="just">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Also, around this age, infant’s behavior makes him ready for semisolid foods.</a:t>
            </a:r>
            <a:endParaRPr lang="en-IN" sz="2400"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0914B663-0E50-26F2-2D92-5C7A3DCDC4E4}"/>
              </a:ext>
            </a:extLst>
          </p:cNvPr>
          <p:cNvPicPr>
            <a:picLocks noChangeAspect="1"/>
          </p:cNvPicPr>
          <p:nvPr/>
        </p:nvPicPr>
        <p:blipFill>
          <a:blip r:embed="rId2"/>
          <a:stretch>
            <a:fillRect/>
          </a:stretch>
        </p:blipFill>
        <p:spPr>
          <a:xfrm>
            <a:off x="6454910" y="1326456"/>
            <a:ext cx="4674436" cy="3755619"/>
          </a:xfrm>
          <a:prstGeom prst="rect">
            <a:avLst/>
          </a:prstGeom>
        </p:spPr>
      </p:pic>
      <p:sp>
        <p:nvSpPr>
          <p:cNvPr id="3" name="TextBox 2">
            <a:extLst>
              <a:ext uri="{FF2B5EF4-FFF2-40B4-BE49-F238E27FC236}">
                <a16:creationId xmlns:a16="http://schemas.microsoft.com/office/drawing/2014/main" id="{EF2BC80A-149A-3CE1-CBDA-D05393324EAB}"/>
              </a:ext>
            </a:extLst>
          </p:cNvPr>
          <p:cNvSpPr txBox="1"/>
          <p:nvPr/>
        </p:nvSpPr>
        <p:spPr>
          <a:xfrm>
            <a:off x="430343" y="446886"/>
            <a:ext cx="10918209"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WHEN TO START? </a:t>
            </a:r>
          </a:p>
        </p:txBody>
      </p:sp>
      <p:sp>
        <p:nvSpPr>
          <p:cNvPr id="5" name="Rectangle 4">
            <a:extLst>
              <a:ext uri="{FF2B5EF4-FFF2-40B4-BE49-F238E27FC236}">
                <a16:creationId xmlns:a16="http://schemas.microsoft.com/office/drawing/2014/main" id="{94F5C043-F7E4-DD91-1A2E-8EF5EB6A54CC}"/>
              </a:ext>
            </a:extLst>
          </p:cNvPr>
          <p:cNvSpPr/>
          <p:nvPr/>
        </p:nvSpPr>
        <p:spPr>
          <a:xfrm>
            <a:off x="877902" y="5521707"/>
            <a:ext cx="10436196" cy="64633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0" i="0" u="none" strike="noStrike" baseline="0" dirty="0">
                <a:solidFill>
                  <a:schemeClr val="tx1"/>
                </a:solidFill>
                <a:latin typeface="Calibri" panose="020F0502020204030204" pitchFamily="34" charset="0"/>
                <a:cs typeface="Calibri" panose="020F0502020204030204" pitchFamily="34" charset="0"/>
              </a:rPr>
              <a:t>NIN-ICMR recommends home-based semisolid foods to the infant after 6 months of age. </a:t>
            </a:r>
          </a:p>
        </p:txBody>
      </p:sp>
    </p:spTree>
    <p:extLst>
      <p:ext uri="{BB962C8B-B14F-4D97-AF65-F5344CB8AC3E}">
        <p14:creationId xmlns:p14="http://schemas.microsoft.com/office/powerpoint/2010/main" val="2735141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A7C25BF-CD58-7953-0BB6-C5A884B22A67}"/>
              </a:ext>
            </a:extLst>
          </p:cNvPr>
          <p:cNvSpPr txBox="1"/>
          <p:nvPr/>
        </p:nvSpPr>
        <p:spPr>
          <a:xfrm>
            <a:off x="430343" y="1273804"/>
            <a:ext cx="10774932" cy="3139321"/>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dirty="0">
                <a:latin typeface="Calibri" panose="020F0502020204030204" pitchFamily="34" charset="0"/>
                <a:cs typeface="Calibri" panose="020F0502020204030204" pitchFamily="34" charset="0"/>
              </a:rPr>
              <a:t>I</a:t>
            </a:r>
            <a:r>
              <a:rPr lang="en-US" sz="2400" b="0" i="0" u="none" strike="noStrike" baseline="0" dirty="0">
                <a:latin typeface="Calibri" panose="020F0502020204030204" pitchFamily="34" charset="0"/>
                <a:cs typeface="Calibri" panose="020F0502020204030204" pitchFamily="34" charset="0"/>
              </a:rPr>
              <a:t>nfant’s tendency to push solids out of mouth decreases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Infant starts showing interest in other people eating and reaches for food </a:t>
            </a:r>
          </a:p>
          <a:p>
            <a:pPr marL="342900" indent="-342900" algn="just">
              <a:spcBef>
                <a:spcPts val="600"/>
              </a:spcBef>
              <a:buFont typeface="Arial" panose="020B0604020202020204" pitchFamily="34" charset="0"/>
              <a:buChar char="•"/>
            </a:pPr>
            <a:r>
              <a:rPr lang="en-US" sz="2400" dirty="0">
                <a:latin typeface="Calibri" panose="020F0502020204030204" pitchFamily="34" charset="0"/>
                <a:cs typeface="Calibri" panose="020F0502020204030204" pitchFamily="34" charset="0"/>
              </a:rPr>
              <a:t>H</a:t>
            </a:r>
            <a:r>
              <a:rPr lang="en-US" sz="2400" b="0" i="0" u="none" strike="noStrike" baseline="0" dirty="0">
                <a:latin typeface="Calibri" panose="020F0502020204030204" pitchFamily="34" charset="0"/>
                <a:cs typeface="Calibri" panose="020F0502020204030204" pitchFamily="34" charset="0"/>
              </a:rPr>
              <a:t>olds objects and likes to put things in his or her mouth; </a:t>
            </a:r>
          </a:p>
          <a:p>
            <a:pPr marL="342900" indent="-342900" algn="just">
              <a:spcBef>
                <a:spcPts val="600"/>
              </a:spcBef>
              <a:buFont typeface="Arial" panose="020B0604020202020204" pitchFamily="34" charset="0"/>
              <a:buChar char="•"/>
            </a:pPr>
            <a:r>
              <a:rPr lang="en-US" sz="2400" dirty="0">
                <a:latin typeface="Calibri" panose="020F0502020204030204" pitchFamily="34" charset="0"/>
                <a:cs typeface="Calibri" panose="020F0502020204030204" pitchFamily="34" charset="0"/>
              </a:rPr>
              <a:t>S</a:t>
            </a:r>
            <a:r>
              <a:rPr lang="en-US" sz="2400" b="0" i="0" u="none" strike="noStrike" baseline="0" dirty="0">
                <a:latin typeface="Calibri" panose="020F0502020204030204" pitchFamily="34" charset="0"/>
                <a:cs typeface="Calibri" panose="020F0502020204030204" pitchFamily="34" charset="0"/>
              </a:rPr>
              <a:t>tarts moving the food around the mouth with better control of tongue </a:t>
            </a:r>
          </a:p>
          <a:p>
            <a:pPr marL="342900" indent="-342900" algn="just">
              <a:spcBef>
                <a:spcPts val="600"/>
              </a:spcBef>
              <a:buFont typeface="Arial" panose="020B0604020202020204" pitchFamily="34" charset="0"/>
              <a:buChar char="•"/>
            </a:pPr>
            <a:r>
              <a:rPr lang="en-US" sz="2400" dirty="0">
                <a:latin typeface="Calibri" panose="020F0502020204030204" pitchFamily="34" charset="0"/>
                <a:cs typeface="Calibri" panose="020F0502020204030204" pitchFamily="34" charset="0"/>
              </a:rPr>
              <a:t>T</a:t>
            </a:r>
            <a:r>
              <a:rPr lang="en-US" sz="2400" b="0" i="0" u="none" strike="noStrike" baseline="0" dirty="0">
                <a:latin typeface="Calibri" panose="020F0502020204030204" pitchFamily="34" charset="0"/>
                <a:cs typeface="Calibri" panose="020F0502020204030204" pitchFamily="34" charset="0"/>
              </a:rPr>
              <a:t>eeth begin to erupt, and biting movements begins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Digestive system is mature </a:t>
            </a:r>
          </a:p>
          <a:p>
            <a:pPr marL="342900" indent="-342900" algn="just">
              <a:spcBef>
                <a:spcPts val="600"/>
              </a:spcBef>
              <a:buFont typeface="Arial" panose="020B0604020202020204" pitchFamily="34" charset="0"/>
              <a:buChar char="•"/>
            </a:pPr>
            <a:r>
              <a:rPr lang="en-US" sz="2400" dirty="0">
                <a:solidFill>
                  <a:schemeClr val="tx1"/>
                </a:solidFill>
                <a:latin typeface="Calibri" panose="020F0502020204030204" pitchFamily="34" charset="0"/>
                <a:cs typeface="Calibri" panose="020F0502020204030204" pitchFamily="34" charset="0"/>
              </a:rPr>
              <a:t>C</a:t>
            </a:r>
            <a:r>
              <a:rPr lang="en-US" sz="2400" b="0" i="0" u="none" strike="noStrike" baseline="0" dirty="0">
                <a:solidFill>
                  <a:schemeClr val="tx1"/>
                </a:solidFill>
                <a:latin typeface="Calibri" panose="020F0502020204030204" pitchFamily="34" charset="0"/>
                <a:cs typeface="Calibri" panose="020F0502020204030204" pitchFamily="34" charset="0"/>
              </a:rPr>
              <a:t>hild is ready to eat soft and starchy foods.</a:t>
            </a:r>
            <a:endParaRPr lang="en-US" sz="2400" b="0" i="0" u="none" strike="noStrike" baseline="0"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F358937F-FC2F-35B5-B2FF-1E1C3BAB2258}"/>
              </a:ext>
            </a:extLst>
          </p:cNvPr>
          <p:cNvSpPr txBox="1"/>
          <p:nvPr/>
        </p:nvSpPr>
        <p:spPr>
          <a:xfrm>
            <a:off x="430343" y="446886"/>
            <a:ext cx="10918209"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6 Months is the RIGHT Age</a:t>
            </a:r>
          </a:p>
        </p:txBody>
      </p:sp>
      <p:sp>
        <p:nvSpPr>
          <p:cNvPr id="5" name="Rectangle 4">
            <a:extLst>
              <a:ext uri="{FF2B5EF4-FFF2-40B4-BE49-F238E27FC236}">
                <a16:creationId xmlns:a16="http://schemas.microsoft.com/office/drawing/2014/main" id="{1432CFD6-4B5C-7E48-F065-E2EDA2CF50F9}"/>
              </a:ext>
            </a:extLst>
          </p:cNvPr>
          <p:cNvSpPr/>
          <p:nvPr/>
        </p:nvSpPr>
        <p:spPr>
          <a:xfrm>
            <a:off x="1398165" y="5068273"/>
            <a:ext cx="9395670" cy="103184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u="none" strike="noStrike" baseline="0" dirty="0">
                <a:solidFill>
                  <a:schemeClr val="tx1"/>
                </a:solidFill>
                <a:latin typeface="Calibri" panose="020F0502020204030204" pitchFamily="34" charset="0"/>
                <a:cs typeface="Calibri" panose="020F0502020204030204" pitchFamily="34" charset="0"/>
              </a:rPr>
              <a:t>Care must be taken to ensure that these foods complement, and NOT replace the breastmilk. </a:t>
            </a:r>
            <a:endParaRPr lang="en-IN" sz="24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174058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1E31A49-0B64-C552-1207-2C63AF9ED9FA}"/>
              </a:ext>
            </a:extLst>
          </p:cNvPr>
          <p:cNvSpPr txBox="1"/>
          <p:nvPr/>
        </p:nvSpPr>
        <p:spPr>
          <a:xfrm>
            <a:off x="406455" y="534614"/>
            <a:ext cx="10680995"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ATTRIBUTES OF COMPLEMENTARY FEEDING </a:t>
            </a:r>
          </a:p>
        </p:txBody>
      </p:sp>
      <p:sp>
        <p:nvSpPr>
          <p:cNvPr id="6" name="TextBox 5">
            <a:extLst>
              <a:ext uri="{FF2B5EF4-FFF2-40B4-BE49-F238E27FC236}">
                <a16:creationId xmlns:a16="http://schemas.microsoft.com/office/drawing/2014/main" id="{FD90DFA9-FDDD-33E6-73DB-B1EB516B2DA9}"/>
              </a:ext>
            </a:extLst>
          </p:cNvPr>
          <p:cNvSpPr txBox="1"/>
          <p:nvPr/>
        </p:nvSpPr>
        <p:spPr>
          <a:xfrm>
            <a:off x="469739" y="3184315"/>
            <a:ext cx="10875019" cy="1646605"/>
          </a:xfrm>
          <a:prstGeom prst="rect">
            <a:avLst/>
          </a:prstGeom>
          <a:noFill/>
        </p:spPr>
        <p:txBody>
          <a:bodyPr wrap="square">
            <a:spAutoFit/>
          </a:bodyPr>
          <a:lstStyle/>
          <a:p>
            <a:pPr marL="285750" indent="-28575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Complementary foods should be of right consistency, soft, prepared with easy to digest, inexpensive, locally available, culturally acceptable ingredients; and easy to prepare at home. </a:t>
            </a:r>
          </a:p>
          <a:p>
            <a:pPr marL="285750" indent="-285750" algn="just">
              <a:spcBef>
                <a:spcPts val="600"/>
              </a:spcBef>
              <a:buFont typeface="Arial" panose="020B0604020202020204" pitchFamily="34" charset="0"/>
              <a:buChar char="•"/>
            </a:pPr>
            <a:r>
              <a:rPr lang="en-US" sz="2400" dirty="0">
                <a:latin typeface="Calibri" panose="020F0502020204030204" pitchFamily="34" charset="0"/>
                <a:cs typeface="Calibri" panose="020F0502020204030204" pitchFamily="34" charset="0"/>
              </a:rPr>
              <a:t>M</a:t>
            </a:r>
            <a:r>
              <a:rPr lang="en-US" sz="2400" b="0" i="0" u="none" strike="noStrike" baseline="0" dirty="0">
                <a:latin typeface="Calibri" panose="020F0502020204030204" pitchFamily="34" charset="0"/>
                <a:cs typeface="Calibri" panose="020F0502020204030204" pitchFamily="34" charset="0"/>
              </a:rPr>
              <a:t>eals can be made energy dense by adding sugar/ jaggery and ghee/butter/oil.</a:t>
            </a:r>
            <a:endParaRPr lang="en-IN" sz="2400" dirty="0"/>
          </a:p>
        </p:txBody>
      </p:sp>
      <p:sp>
        <p:nvSpPr>
          <p:cNvPr id="5" name="Rectangle 4">
            <a:extLst>
              <a:ext uri="{FF2B5EF4-FFF2-40B4-BE49-F238E27FC236}">
                <a16:creationId xmlns:a16="http://schemas.microsoft.com/office/drawing/2014/main" id="{BF8CFF7E-3DC8-309C-4B42-466D489A361A}"/>
              </a:ext>
            </a:extLst>
          </p:cNvPr>
          <p:cNvSpPr/>
          <p:nvPr/>
        </p:nvSpPr>
        <p:spPr>
          <a:xfrm>
            <a:off x="2253842" y="1490538"/>
            <a:ext cx="7684316" cy="138418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lgn="just">
              <a:buFont typeface="+mj-lt"/>
              <a:buAutoNum type="arabicPeriod"/>
            </a:pPr>
            <a:r>
              <a:rPr lang="en-US" sz="2400" b="0" i="0" u="none" strike="noStrike" baseline="0" dirty="0">
                <a:solidFill>
                  <a:schemeClr val="tx1"/>
                </a:solidFill>
                <a:latin typeface="Calibri" panose="020F0502020204030204" pitchFamily="34" charset="0"/>
                <a:cs typeface="Calibri" panose="020F0502020204030204" pitchFamily="34" charset="0"/>
              </a:rPr>
              <a:t>Timely start </a:t>
            </a:r>
          </a:p>
          <a:p>
            <a:pPr marL="457200" indent="-457200" algn="just">
              <a:buFont typeface="+mj-lt"/>
              <a:buAutoNum type="arabicPeriod"/>
            </a:pPr>
            <a:r>
              <a:rPr lang="en-US" sz="2400" b="0" i="0" u="none" strike="noStrike" baseline="0" dirty="0">
                <a:solidFill>
                  <a:schemeClr val="tx1"/>
                </a:solidFill>
                <a:latin typeface="Calibri" panose="020F0502020204030204" pitchFamily="34" charset="0"/>
                <a:cs typeface="Calibri" panose="020F0502020204030204" pitchFamily="34" charset="0"/>
              </a:rPr>
              <a:t>Adequate in amount, variety, and frequency </a:t>
            </a:r>
            <a:endParaRPr lang="en-US" sz="2400" dirty="0">
              <a:solidFill>
                <a:schemeClr val="tx1"/>
              </a:solidFill>
              <a:latin typeface="Calibri" panose="020F0502020204030204" pitchFamily="34" charset="0"/>
              <a:cs typeface="Calibri" panose="020F0502020204030204" pitchFamily="34" charset="0"/>
            </a:endParaRPr>
          </a:p>
          <a:p>
            <a:pPr marL="457200" indent="-457200" algn="just">
              <a:buFont typeface="+mj-lt"/>
              <a:buAutoNum type="arabicPeriod"/>
            </a:pPr>
            <a:r>
              <a:rPr lang="en-US" sz="2400" b="0" i="0" u="none" strike="noStrike" baseline="0" dirty="0">
                <a:solidFill>
                  <a:schemeClr val="tx1"/>
                </a:solidFill>
                <a:latin typeface="Calibri" panose="020F0502020204030204" pitchFamily="34" charset="0"/>
                <a:cs typeface="Calibri" panose="020F0502020204030204" pitchFamily="34" charset="0"/>
              </a:rPr>
              <a:t>Properly fed and safe </a:t>
            </a:r>
            <a:endParaRPr lang="en-IN" sz="24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380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CF8EEA-126C-9617-D9DC-01EA51491A0A}"/>
              </a:ext>
            </a:extLst>
          </p:cNvPr>
          <p:cNvSpPr txBox="1"/>
          <p:nvPr/>
        </p:nvSpPr>
        <p:spPr>
          <a:xfrm>
            <a:off x="416256" y="1274392"/>
            <a:ext cx="10918209" cy="4016484"/>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Complementary foods (CF) should be introduced after 6 months of age along with continued breastfeeding when need for energy and nutrients exceeds what can be provided through exclusive breastfeeding.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Introduction of CF before 6 months may decrease the intake of breastmilk, making it difficult to meet the child’s nutritional needs and exposes the child to risks of diarrhea and other infections at an earlier age.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Addition of CF in formula fed infants before 4 months of age has been found to increases the risk of childhood obesity.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Adding CF too late may lead to suboptimal growth and development, risk of nutritional deficiencies, and malnutrition. </a:t>
            </a:r>
            <a:endParaRPr lang="en-IN" sz="2400"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A7E2A8BE-DB35-E093-8E9B-09AE0B06BDDD}"/>
              </a:ext>
            </a:extLst>
          </p:cNvPr>
          <p:cNvSpPr txBox="1"/>
          <p:nvPr/>
        </p:nvSpPr>
        <p:spPr>
          <a:xfrm>
            <a:off x="416256" y="450123"/>
            <a:ext cx="10918209"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Timely Start </a:t>
            </a:r>
          </a:p>
        </p:txBody>
      </p:sp>
    </p:spTree>
    <p:extLst>
      <p:ext uri="{BB962C8B-B14F-4D97-AF65-F5344CB8AC3E}">
        <p14:creationId xmlns:p14="http://schemas.microsoft.com/office/powerpoint/2010/main" val="20851585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3631E10-238F-0190-37A1-E1B135D7BE46}"/>
              </a:ext>
            </a:extLst>
          </p:cNvPr>
          <p:cNvSpPr txBox="1"/>
          <p:nvPr/>
        </p:nvSpPr>
        <p:spPr>
          <a:xfrm>
            <a:off x="416256" y="1166842"/>
            <a:ext cx="10918208" cy="4770537"/>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To provide more calories from smaller volumes, food must be thick in consistency </a:t>
            </a:r>
            <a:r>
              <a:rPr lang="en-US" sz="2400" b="1" i="0" u="none" strike="noStrike" baseline="0" dirty="0">
                <a:latin typeface="Calibri" panose="020F0502020204030204" pitchFamily="34" charset="0"/>
                <a:cs typeface="Calibri" panose="020F0502020204030204" pitchFamily="34" charset="0"/>
              </a:rPr>
              <a:t>(Fig. 7.2)</a:t>
            </a:r>
            <a:r>
              <a:rPr lang="en-US" sz="2400" b="0" i="0" u="none" strike="noStrike" baseline="0" dirty="0">
                <a:latin typeface="Calibri" panose="020F0502020204030204" pitchFamily="34" charset="0"/>
                <a:cs typeface="Calibri" panose="020F0502020204030204" pitchFamily="34" charset="0"/>
              </a:rPr>
              <a:t>.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The first food a child eats should be soft, and homogeneous (mashed or strained).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Different tastes should be gradually introduced with varying texture.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Consistency of foods should be appropriate to the developmental readiness of the child in munching, chewing, and swallowing.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Foods which can pose choking hazard are to be avoided.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Gradually, food consistency, amount, and variety are increased with age. </a:t>
            </a:r>
          </a:p>
          <a:p>
            <a:pPr marL="800100" lvl="1" indent="-342900" algn="just">
              <a:spcBef>
                <a:spcPts val="600"/>
              </a:spcBef>
              <a:buFont typeface="Calibri" panose="020F0502020204030204" pitchFamily="34" charset="0"/>
              <a:buChar char="˗"/>
            </a:pPr>
            <a:r>
              <a:rPr lang="en-US" sz="2400" dirty="0">
                <a:latin typeface="Calibri" panose="020F0502020204030204" pitchFamily="34" charset="0"/>
                <a:cs typeface="Calibri" panose="020F0502020204030204" pitchFamily="34" charset="0"/>
              </a:rPr>
              <a:t>Introduce </a:t>
            </a:r>
            <a:r>
              <a:rPr lang="en-US" sz="2400" b="0" i="0" u="none" strike="noStrike" baseline="0" dirty="0">
                <a:latin typeface="Calibri" panose="020F0502020204030204" pitchFamily="34" charset="0"/>
                <a:cs typeface="Calibri" panose="020F0502020204030204" pitchFamily="34" charset="0"/>
              </a:rPr>
              <a:t>lumpy or granular foods by 9–10 months. </a:t>
            </a:r>
          </a:p>
          <a:p>
            <a:pPr marL="800100" lvl="1" indent="-342900" algn="just">
              <a:spcBef>
                <a:spcPts val="600"/>
              </a:spcBef>
              <a:buFont typeface="Calibri" panose="020F0502020204030204" pitchFamily="34" charset="0"/>
              <a:buChar char="˗"/>
            </a:pPr>
            <a:r>
              <a:rPr lang="en-US" sz="2400" b="0" i="0" u="none" strike="noStrike" baseline="0" dirty="0">
                <a:latin typeface="Calibri" panose="020F0502020204030204" pitchFamily="34" charset="0"/>
                <a:cs typeface="Calibri" panose="020F0502020204030204" pitchFamily="34" charset="0"/>
              </a:rPr>
              <a:t>Small, chopped pieces of food can also be mixed. </a:t>
            </a:r>
          </a:p>
          <a:p>
            <a:pPr marL="342900" indent="-342900" algn="just">
              <a:spcBef>
                <a:spcPts val="600"/>
              </a:spcBef>
              <a:buFont typeface="Arial" panose="020B0604020202020204" pitchFamily="34" charset="0"/>
              <a:buChar char="•"/>
            </a:pPr>
            <a:r>
              <a:rPr lang="en-US" sz="2400" dirty="0">
                <a:latin typeface="Calibri" panose="020F0502020204030204" pitchFamily="34" charset="0"/>
                <a:cs typeface="Calibri" panose="020F0502020204030204" pitchFamily="34" charset="0"/>
              </a:rPr>
              <a:t>Give finger foods by 8-9 </a:t>
            </a:r>
            <a:r>
              <a:rPr lang="en-US" sz="2400" dirty="0" err="1">
                <a:latin typeface="Calibri" panose="020F0502020204030204" pitchFamily="34" charset="0"/>
                <a:cs typeface="Calibri" panose="020F0502020204030204" pitchFamily="34" charset="0"/>
              </a:rPr>
              <a:t>mo</a:t>
            </a:r>
            <a:r>
              <a:rPr lang="en-US" sz="2400" dirty="0">
                <a:latin typeface="Calibri" panose="020F0502020204030204" pitchFamily="34" charset="0"/>
                <a:cs typeface="Calibri" panose="020F0502020204030204" pitchFamily="34" charset="0"/>
              </a:rPr>
              <a:t> and family foods by 1yr.</a:t>
            </a:r>
            <a:endParaRPr lang="en-US" sz="2400" b="0" i="0" u="none" strike="noStrike" baseline="0"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2FBE5382-6C97-5C29-D8C8-ED08E534C03A}"/>
              </a:ext>
            </a:extLst>
          </p:cNvPr>
          <p:cNvSpPr txBox="1"/>
          <p:nvPr/>
        </p:nvSpPr>
        <p:spPr>
          <a:xfrm>
            <a:off x="416256" y="450123"/>
            <a:ext cx="10918209" cy="646331"/>
          </a:xfrm>
          <a:prstGeom prst="rect">
            <a:avLst/>
          </a:prstGeom>
          <a:noFill/>
        </p:spPr>
        <p:txBody>
          <a:bodyPr wrap="square">
            <a:spAutoFit/>
          </a:bodyPr>
          <a:lstStyle/>
          <a:p>
            <a:pPr algn="ctr"/>
            <a:r>
              <a:rPr lang="en-GB" sz="3600" b="1" dirty="0">
                <a:solidFill>
                  <a:srgbClr val="00B0F0"/>
                </a:solidFill>
                <a:latin typeface="Calibri" panose="020F0502020204030204" pitchFamily="34" charset="0"/>
                <a:cs typeface="Calibri" panose="020F0502020204030204" pitchFamily="34" charset="0"/>
              </a:rPr>
              <a:t>F</a:t>
            </a:r>
            <a:r>
              <a:rPr lang="en-IN" sz="3600" b="1" dirty="0">
                <a:solidFill>
                  <a:srgbClr val="00B0F0"/>
                </a:solidFill>
                <a:latin typeface="Calibri" panose="020F0502020204030204" pitchFamily="34" charset="0"/>
                <a:cs typeface="Calibri" panose="020F0502020204030204" pitchFamily="34" charset="0"/>
              </a:rPr>
              <a:t>OOD CONSISTENCY</a:t>
            </a:r>
          </a:p>
        </p:txBody>
      </p:sp>
    </p:spTree>
    <p:extLst>
      <p:ext uri="{BB962C8B-B14F-4D97-AF65-F5344CB8AC3E}">
        <p14:creationId xmlns:p14="http://schemas.microsoft.com/office/powerpoint/2010/main" val="20271941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2CA1AB3-BD7B-14A6-F009-37A62C65A719}"/>
              </a:ext>
            </a:extLst>
          </p:cNvPr>
          <p:cNvSpPr txBox="1"/>
          <p:nvPr/>
        </p:nvSpPr>
        <p:spPr>
          <a:xfrm>
            <a:off x="453006" y="639880"/>
            <a:ext cx="10821797" cy="461665"/>
          </a:xfrm>
          <a:prstGeom prst="rect">
            <a:avLst/>
          </a:prstGeom>
          <a:noFill/>
        </p:spPr>
        <p:txBody>
          <a:bodyPr wrap="square">
            <a:spAutoFit/>
          </a:bodyPr>
          <a:lstStyle/>
          <a:p>
            <a:pPr algn="ctr"/>
            <a:r>
              <a:rPr lang="en-US" sz="2400" b="0" i="1" u="none" strike="noStrike" baseline="0" dirty="0">
                <a:latin typeface="Calibri" panose="020F0502020204030204" pitchFamily="34" charset="0"/>
                <a:cs typeface="Calibri" panose="020F0502020204030204" pitchFamily="34" charset="0"/>
              </a:rPr>
              <a:t>A food that stays easily on the spoon is just the right consistency</a:t>
            </a:r>
            <a:endParaRPr lang="en-US" sz="2400" b="0" i="0" u="none" strike="noStrike" baseline="0"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2DACE876-FBA1-7806-CBFD-090246E4BF4C}"/>
              </a:ext>
            </a:extLst>
          </p:cNvPr>
          <p:cNvPicPr>
            <a:picLocks noChangeAspect="1"/>
          </p:cNvPicPr>
          <p:nvPr/>
        </p:nvPicPr>
        <p:blipFill>
          <a:blip r:embed="rId2"/>
          <a:stretch>
            <a:fillRect/>
          </a:stretch>
        </p:blipFill>
        <p:spPr>
          <a:xfrm>
            <a:off x="1033627" y="1552006"/>
            <a:ext cx="9660554" cy="4353883"/>
          </a:xfrm>
          <a:prstGeom prst="rect">
            <a:avLst/>
          </a:prstGeom>
        </p:spPr>
      </p:pic>
    </p:spTree>
    <p:extLst>
      <p:ext uri="{BB962C8B-B14F-4D97-AF65-F5344CB8AC3E}">
        <p14:creationId xmlns:p14="http://schemas.microsoft.com/office/powerpoint/2010/main" val="39930541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B211C1-F40B-1B7E-BECE-DFA270FA7624}"/>
              </a:ext>
            </a:extLst>
          </p:cNvPr>
          <p:cNvSpPr txBox="1"/>
          <p:nvPr/>
        </p:nvSpPr>
        <p:spPr>
          <a:xfrm>
            <a:off x="416256" y="1228397"/>
            <a:ext cx="10918208" cy="3200876"/>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1" u="none" strike="noStrike" baseline="0" dirty="0">
                <a:cs typeface="Calibri" panose="020F0502020204030204" pitchFamily="34" charset="0"/>
              </a:rPr>
              <a:t>Minimum dietary diversity </a:t>
            </a:r>
            <a:r>
              <a:rPr lang="en-US" sz="2400" b="0" i="0" u="none" strike="noStrike" baseline="0" dirty="0">
                <a:cs typeface="Calibri" panose="020F0502020204030204" pitchFamily="34" charset="0"/>
              </a:rPr>
              <a:t>is consumption of 4 or more food groups from the 7 food groups to meet daily energy and nutrient requirements. </a:t>
            </a:r>
          </a:p>
          <a:p>
            <a:pPr marL="342900" indent="-342900" algn="just">
              <a:spcBef>
                <a:spcPts val="600"/>
              </a:spcBef>
              <a:buFont typeface="Arial" panose="020B0604020202020204" pitchFamily="34" charset="0"/>
              <a:buChar char="•"/>
            </a:pPr>
            <a:r>
              <a:rPr lang="en-US" sz="2400" b="0" i="0" u="none" strike="noStrike" baseline="0" dirty="0">
                <a:cs typeface="Calibri" panose="020F0502020204030204" pitchFamily="34" charset="0"/>
              </a:rPr>
              <a:t>This ensures that the child has a high likelihood of consuming at least one animal-source food and one fruit or vegetable that day, in addition to a staple food (grain, root, or tuber). </a:t>
            </a:r>
          </a:p>
          <a:p>
            <a:pPr marL="342900" indent="-342900" algn="just">
              <a:spcBef>
                <a:spcPts val="600"/>
              </a:spcBef>
              <a:buFont typeface="Arial" panose="020B0604020202020204" pitchFamily="34" charset="0"/>
              <a:buChar char="•"/>
            </a:pPr>
            <a:r>
              <a:rPr lang="en-IN" sz="2400" b="0" i="0" u="none" strike="noStrike" baseline="0" dirty="0"/>
              <a:t>Providing children diverse range of foods ensures </a:t>
            </a:r>
            <a:r>
              <a:rPr lang="en-IN" sz="2400" b="0" i="0" u="none" strike="noStrike" baseline="0" dirty="0" err="1"/>
              <a:t>fulfillment</a:t>
            </a:r>
            <a:r>
              <a:rPr lang="en-IN" sz="2400" b="0" i="0" u="none" strike="noStrike" baseline="0" dirty="0"/>
              <a:t> of their micronutrient requirements, including the need for vitamin A, iron, calcium, thiamine, folate, zinc, vitamins B6 and B12.</a:t>
            </a:r>
            <a:endParaRPr lang="en-US" sz="2400" b="0" i="1" u="none" strike="noStrike" baseline="0" dirty="0">
              <a:cs typeface="Calibri" panose="020F0502020204030204" pitchFamily="34" charset="0"/>
            </a:endParaRPr>
          </a:p>
        </p:txBody>
      </p:sp>
      <p:sp>
        <p:nvSpPr>
          <p:cNvPr id="3" name="TextBox 2">
            <a:extLst>
              <a:ext uri="{FF2B5EF4-FFF2-40B4-BE49-F238E27FC236}">
                <a16:creationId xmlns:a16="http://schemas.microsoft.com/office/drawing/2014/main" id="{F08061D1-2AFE-FEB2-3C9D-C63B8A792097}"/>
              </a:ext>
            </a:extLst>
          </p:cNvPr>
          <p:cNvSpPr txBox="1"/>
          <p:nvPr/>
        </p:nvSpPr>
        <p:spPr>
          <a:xfrm>
            <a:off x="416256" y="475289"/>
            <a:ext cx="10918209" cy="646331"/>
          </a:xfrm>
          <a:prstGeom prst="rect">
            <a:avLst/>
          </a:prstGeom>
          <a:noFill/>
        </p:spPr>
        <p:txBody>
          <a:bodyPr wrap="square">
            <a:spAutoFit/>
          </a:bodyPr>
          <a:lstStyle/>
          <a:p>
            <a:pPr algn="ctr"/>
            <a:r>
              <a:rPr lang="en-GB" sz="3600" b="1" dirty="0">
                <a:solidFill>
                  <a:srgbClr val="00B0F0"/>
                </a:solidFill>
                <a:latin typeface="Calibri" panose="020F0502020204030204" pitchFamily="34" charset="0"/>
                <a:cs typeface="Calibri" panose="020F0502020204030204" pitchFamily="34" charset="0"/>
              </a:rPr>
              <a:t>DIETARY DIVERSITY</a:t>
            </a:r>
            <a:endParaRPr lang="en-IN" sz="3600" b="1" dirty="0">
              <a:solidFill>
                <a:srgbClr val="00B0F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635493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0BE4169-430D-F986-338E-7BA0FE73617D}"/>
              </a:ext>
            </a:extLst>
          </p:cNvPr>
          <p:cNvPicPr>
            <a:picLocks noChangeAspect="1"/>
          </p:cNvPicPr>
          <p:nvPr/>
        </p:nvPicPr>
        <p:blipFill>
          <a:blip r:embed="rId2"/>
          <a:stretch>
            <a:fillRect/>
          </a:stretch>
        </p:blipFill>
        <p:spPr>
          <a:xfrm>
            <a:off x="5968351" y="1240395"/>
            <a:ext cx="4911460" cy="4054715"/>
          </a:xfrm>
          <a:prstGeom prst="rect">
            <a:avLst/>
          </a:prstGeom>
        </p:spPr>
      </p:pic>
      <p:sp>
        <p:nvSpPr>
          <p:cNvPr id="6" name="TextBox 5">
            <a:extLst>
              <a:ext uri="{FF2B5EF4-FFF2-40B4-BE49-F238E27FC236}">
                <a16:creationId xmlns:a16="http://schemas.microsoft.com/office/drawing/2014/main" id="{2723FFA3-8DA4-83C3-965C-48A95236A7EA}"/>
              </a:ext>
            </a:extLst>
          </p:cNvPr>
          <p:cNvSpPr txBox="1"/>
          <p:nvPr/>
        </p:nvSpPr>
        <p:spPr>
          <a:xfrm>
            <a:off x="416255" y="421058"/>
            <a:ext cx="10918209" cy="646331"/>
          </a:xfrm>
          <a:prstGeom prst="rect">
            <a:avLst/>
          </a:prstGeom>
          <a:noFill/>
        </p:spPr>
        <p:txBody>
          <a:bodyPr wrap="square">
            <a:spAutoFit/>
          </a:bodyPr>
          <a:lstStyle/>
          <a:p>
            <a:pPr algn="ctr"/>
            <a:r>
              <a:rPr lang="en-GB" sz="3600" b="1" dirty="0">
                <a:solidFill>
                  <a:srgbClr val="00B0F0"/>
                </a:solidFill>
                <a:latin typeface="Calibri" panose="020F0502020204030204" pitchFamily="34" charset="0"/>
                <a:cs typeface="Calibri" panose="020F0502020204030204" pitchFamily="34" charset="0"/>
              </a:rPr>
              <a:t>IRON GAP</a:t>
            </a:r>
            <a:endParaRPr lang="en-IN" sz="3600" b="1" dirty="0">
              <a:solidFill>
                <a:srgbClr val="00B0F0"/>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24068C7D-1661-0559-0E34-037C52B36C66}"/>
              </a:ext>
            </a:extLst>
          </p:cNvPr>
          <p:cNvSpPr txBox="1"/>
          <p:nvPr/>
        </p:nvSpPr>
        <p:spPr>
          <a:xfrm>
            <a:off x="416255" y="1240395"/>
            <a:ext cx="5132138" cy="3570208"/>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Full-term infants are born with adequate iron store and get some iron in breastmilk, thus do not require additional iron for first 6 months of life.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After 6 months of life, breastmilk iron, is inadequate.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Iron rich foods are needed after 6 </a:t>
            </a:r>
            <a:r>
              <a:rPr lang="en-US" sz="2400" b="0" i="0" u="none" strike="noStrike" baseline="0" dirty="0" err="1">
                <a:latin typeface="Calibri" panose="020F0502020204030204" pitchFamily="34" charset="0"/>
                <a:cs typeface="Calibri" panose="020F0502020204030204" pitchFamily="34" charset="0"/>
              </a:rPr>
              <a:t>mo</a:t>
            </a:r>
            <a:r>
              <a:rPr lang="en-US" sz="2400" b="0" i="0" u="none" strike="noStrike" baseline="0" dirty="0">
                <a:latin typeface="Calibri" panose="020F0502020204030204" pitchFamily="34" charset="0"/>
                <a:cs typeface="Calibri" panose="020F0502020204030204" pitchFamily="34" charset="0"/>
              </a:rPr>
              <a:t> to fill iron gap. </a:t>
            </a:r>
            <a:endParaRPr lang="en-IN" sz="2400" dirty="0"/>
          </a:p>
        </p:txBody>
      </p:sp>
      <p:sp>
        <p:nvSpPr>
          <p:cNvPr id="3" name="Rectangle 2">
            <a:extLst>
              <a:ext uri="{FF2B5EF4-FFF2-40B4-BE49-F238E27FC236}">
                <a16:creationId xmlns:a16="http://schemas.microsoft.com/office/drawing/2014/main" id="{A23FD5B1-129F-B47E-A237-F34F047755F3}"/>
              </a:ext>
            </a:extLst>
          </p:cNvPr>
          <p:cNvSpPr/>
          <p:nvPr/>
        </p:nvSpPr>
        <p:spPr>
          <a:xfrm>
            <a:off x="1035203" y="5462062"/>
            <a:ext cx="10427517" cy="76767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u="none" strike="noStrike" baseline="0" dirty="0">
                <a:solidFill>
                  <a:schemeClr val="tx1"/>
                </a:solidFill>
                <a:latin typeface="Calibri" panose="020F0502020204030204" pitchFamily="34" charset="0"/>
                <a:cs typeface="Calibri" panose="020F0502020204030204" pitchFamily="34" charset="0"/>
              </a:rPr>
              <a:t>Iron rich foods include green leafy vegetables, legumes, dried fruits, meat, fish, and poultry products. </a:t>
            </a:r>
            <a:endParaRPr lang="en-IN" sz="2400" dirty="0">
              <a:solidFill>
                <a:schemeClr val="tx1"/>
              </a:solidFill>
            </a:endParaRPr>
          </a:p>
        </p:txBody>
      </p:sp>
    </p:spTree>
    <p:extLst>
      <p:ext uri="{BB962C8B-B14F-4D97-AF65-F5344CB8AC3E}">
        <p14:creationId xmlns:p14="http://schemas.microsoft.com/office/powerpoint/2010/main" val="22492433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15B5ADA-7CD6-BA18-9966-21A6B40E6DCB}"/>
              </a:ext>
            </a:extLst>
          </p:cNvPr>
          <p:cNvSpPr txBox="1"/>
          <p:nvPr/>
        </p:nvSpPr>
        <p:spPr>
          <a:xfrm>
            <a:off x="315843" y="1349777"/>
            <a:ext cx="10918208" cy="4170372"/>
          </a:xfrm>
          <a:prstGeom prst="rect">
            <a:avLst/>
          </a:prstGeom>
          <a:noFill/>
        </p:spPr>
        <p:txBody>
          <a:bodyPr wrap="square">
            <a:spAutoFit/>
          </a:bodyPr>
          <a:lstStyle/>
          <a:p>
            <a:pPr marL="457200" indent="-457200" algn="just">
              <a:spcBef>
                <a:spcPts val="600"/>
              </a:spcBef>
              <a:buAutoNum type="arabicPeriod"/>
            </a:pPr>
            <a:r>
              <a:rPr lang="en-US" sz="2400" b="0" i="0" u="none" strike="noStrike" baseline="0" dirty="0">
                <a:latin typeface="Calibri" panose="020F0502020204030204" pitchFamily="34" charset="0"/>
                <a:cs typeface="Calibri" panose="020F0502020204030204" pitchFamily="34" charset="0"/>
              </a:rPr>
              <a:t>Tea and coffee (interfere with iron absorption), </a:t>
            </a:r>
          </a:p>
          <a:p>
            <a:pPr marL="457200" indent="-457200" algn="just">
              <a:spcBef>
                <a:spcPts val="600"/>
              </a:spcBef>
              <a:buAutoNum type="arabicPeriod"/>
            </a:pPr>
            <a:r>
              <a:rPr lang="en-US" sz="2400" dirty="0">
                <a:latin typeface="Calibri" panose="020F0502020204030204" pitchFamily="34" charset="0"/>
                <a:cs typeface="Calibri" panose="020F0502020204030204" pitchFamily="34" charset="0"/>
              </a:rPr>
              <a:t>A</a:t>
            </a:r>
            <a:r>
              <a:rPr lang="en-US" sz="2400" b="0" i="0" u="none" strike="noStrike" baseline="0" dirty="0">
                <a:latin typeface="Calibri" panose="020F0502020204030204" pitchFamily="34" charset="0"/>
                <a:cs typeface="Calibri" panose="020F0502020204030204" pitchFamily="34" charset="0"/>
              </a:rPr>
              <a:t>erated beverages (no nutritional value), </a:t>
            </a:r>
          </a:p>
          <a:p>
            <a:pPr marL="457200" indent="-457200" algn="just">
              <a:spcBef>
                <a:spcPts val="600"/>
              </a:spcBef>
              <a:buAutoNum type="arabicPeriod"/>
            </a:pPr>
            <a:r>
              <a:rPr lang="en-US" sz="2400" b="0" i="0" u="none" strike="noStrike" baseline="0" dirty="0">
                <a:latin typeface="Calibri" panose="020F0502020204030204" pitchFamily="34" charset="0"/>
                <a:cs typeface="Calibri" panose="020F0502020204030204" pitchFamily="34" charset="0"/>
              </a:rPr>
              <a:t>Too much sugary drinks and fruit juices (cause decreased appetite for other nutritious foods and also may cause loose stools), </a:t>
            </a:r>
          </a:p>
          <a:p>
            <a:pPr marL="457200" indent="-457200" algn="just">
              <a:spcBef>
                <a:spcPts val="600"/>
              </a:spcBef>
              <a:buAutoNum type="arabicPeriod"/>
            </a:pPr>
            <a:r>
              <a:rPr lang="en-US" sz="2400" b="0" i="0" u="none" strike="noStrike" baseline="0" dirty="0">
                <a:latin typeface="Calibri" panose="020F0502020204030204" pitchFamily="34" charset="0"/>
                <a:cs typeface="Calibri" panose="020F0502020204030204" pitchFamily="34" charset="0"/>
              </a:rPr>
              <a:t>Nuts (may cause choking). </a:t>
            </a:r>
          </a:p>
          <a:p>
            <a:pPr marL="457200" indent="-457200" algn="just">
              <a:spcBef>
                <a:spcPts val="600"/>
              </a:spcBef>
              <a:buAutoNum type="arabicPeriod"/>
            </a:pPr>
            <a:r>
              <a:rPr lang="en-US" sz="2400" b="0" i="0" u="none" strike="noStrike" baseline="0" dirty="0">
                <a:latin typeface="Calibri" panose="020F0502020204030204" pitchFamily="34" charset="0"/>
                <a:cs typeface="Calibri" panose="020F0502020204030204" pitchFamily="34" charset="0"/>
              </a:rPr>
              <a:t>Commercial complementary foods (associated with lower intake of fruit and vegetables). </a:t>
            </a:r>
          </a:p>
          <a:p>
            <a:pPr marL="457200" indent="-457200" algn="just">
              <a:spcBef>
                <a:spcPts val="600"/>
              </a:spcBef>
              <a:buAutoNum type="arabicPeriod"/>
            </a:pPr>
            <a:r>
              <a:rPr lang="en-US" sz="2400" dirty="0">
                <a:latin typeface="Calibri" panose="020F0502020204030204" pitchFamily="34" charset="0"/>
                <a:cs typeface="Calibri" panose="020F0502020204030204" pitchFamily="34" charset="0"/>
              </a:rPr>
              <a:t>U</a:t>
            </a:r>
            <a:r>
              <a:rPr lang="en-US" sz="2400" b="0" i="0" u="none" strike="noStrike" baseline="0" dirty="0">
                <a:latin typeface="Calibri" panose="020F0502020204030204" pitchFamily="34" charset="0"/>
                <a:cs typeface="Calibri" panose="020F0502020204030204" pitchFamily="34" charset="0"/>
              </a:rPr>
              <a:t>ltra-processed and commercial snack foods such as biscuits, cookies, candies, chips, savory snacks, etc., which are aggressively advertised, and rich in sugar, salt, and fats. </a:t>
            </a:r>
          </a:p>
        </p:txBody>
      </p:sp>
      <p:sp>
        <p:nvSpPr>
          <p:cNvPr id="3" name="TextBox 2">
            <a:extLst>
              <a:ext uri="{FF2B5EF4-FFF2-40B4-BE49-F238E27FC236}">
                <a16:creationId xmlns:a16="http://schemas.microsoft.com/office/drawing/2014/main" id="{3039EFE9-B77D-9FC7-E6AE-AB1F839B8BC4}"/>
              </a:ext>
            </a:extLst>
          </p:cNvPr>
          <p:cNvSpPr txBox="1"/>
          <p:nvPr/>
        </p:nvSpPr>
        <p:spPr>
          <a:xfrm>
            <a:off x="450939" y="467497"/>
            <a:ext cx="10918209"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Foods to be Avoided in Infants</a:t>
            </a:r>
            <a:endParaRPr lang="en-IN" sz="3600" b="1" dirty="0">
              <a:solidFill>
                <a:srgbClr val="00B0F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48254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B1A997A-82F3-C3D0-05E8-73300ED191A6}"/>
              </a:ext>
            </a:extLst>
          </p:cNvPr>
          <p:cNvPicPr>
            <a:picLocks noChangeAspect="1"/>
          </p:cNvPicPr>
          <p:nvPr/>
        </p:nvPicPr>
        <p:blipFill>
          <a:blip r:embed="rId2"/>
          <a:stretch>
            <a:fillRect/>
          </a:stretch>
        </p:blipFill>
        <p:spPr>
          <a:xfrm>
            <a:off x="374042" y="1648223"/>
            <a:ext cx="11218690" cy="2970272"/>
          </a:xfrm>
          <a:prstGeom prst="rect">
            <a:avLst/>
          </a:prstGeom>
        </p:spPr>
      </p:pic>
    </p:spTree>
    <p:extLst>
      <p:ext uri="{BB962C8B-B14F-4D97-AF65-F5344CB8AC3E}">
        <p14:creationId xmlns:p14="http://schemas.microsoft.com/office/powerpoint/2010/main" val="11617868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7AE9475-8B8B-F8E7-B1BF-0B3B80AD6226}"/>
              </a:ext>
            </a:extLst>
          </p:cNvPr>
          <p:cNvSpPr txBox="1"/>
          <p:nvPr/>
        </p:nvSpPr>
        <p:spPr>
          <a:xfrm>
            <a:off x="450938" y="1337818"/>
            <a:ext cx="10918209" cy="4093428"/>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Adequate total energy intake can also be ensured by addition of one to two nutritious snacks between the three main meals.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Snacks are in addition to the meals and should not replace meals.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They should not be confused with foods such as sweets, chips or other processed foods.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Junk food and commercial food, readymade, processed food from the market, e.g., tinned foods/juices, cold-drinks, chocolates, crisps, health drinks, bakery products, etc., should be avoided.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Giving drinks with low nutritive value, such as tea, coffee and sugary drinks should also be strictly avoided.</a:t>
            </a:r>
            <a:endParaRPr lang="en-IN" sz="2400" dirty="0"/>
          </a:p>
        </p:txBody>
      </p:sp>
      <p:sp>
        <p:nvSpPr>
          <p:cNvPr id="3" name="TextBox 2">
            <a:extLst>
              <a:ext uri="{FF2B5EF4-FFF2-40B4-BE49-F238E27FC236}">
                <a16:creationId xmlns:a16="http://schemas.microsoft.com/office/drawing/2014/main" id="{2668E65E-02E3-449F-F600-E7DDFCC5C1A0}"/>
              </a:ext>
            </a:extLst>
          </p:cNvPr>
          <p:cNvSpPr txBox="1"/>
          <p:nvPr/>
        </p:nvSpPr>
        <p:spPr>
          <a:xfrm>
            <a:off x="450939" y="467497"/>
            <a:ext cx="10918209"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In Between Snacking</a:t>
            </a:r>
            <a:endParaRPr lang="en-IN" sz="3600" b="1" dirty="0">
              <a:solidFill>
                <a:srgbClr val="00B0F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447950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566F4A-5F33-CA61-308F-68106D9B31A1}"/>
              </a:ext>
            </a:extLst>
          </p:cNvPr>
          <p:cNvSpPr txBox="1"/>
          <p:nvPr/>
        </p:nvSpPr>
        <p:spPr>
          <a:xfrm>
            <a:off x="281505" y="1048265"/>
            <a:ext cx="11096032" cy="4955203"/>
          </a:xfrm>
          <a:prstGeom prst="rect">
            <a:avLst/>
          </a:prstGeom>
          <a:noFill/>
        </p:spPr>
        <p:txBody>
          <a:bodyPr wrap="square">
            <a:spAutoFit/>
          </a:bodyPr>
          <a:lstStyle/>
          <a:p>
            <a:pPr algn="just">
              <a:spcBef>
                <a:spcPts val="600"/>
              </a:spcBef>
            </a:pPr>
            <a:r>
              <a:rPr lang="en-US" sz="2300" b="0" i="0" u="none" strike="noStrike" baseline="0" dirty="0">
                <a:latin typeface="Calibri" panose="020F0502020204030204" pitchFamily="34" charset="0"/>
                <a:cs typeface="Calibri" panose="020F0502020204030204" pitchFamily="34" charset="0"/>
              </a:rPr>
              <a:t>Responsive feeding means the reciprocity between child and caregiver. It is important to make feeding a pleasurable experience for the infant. It also helps in ensuring intake of adequate amount of variety of foods. Responsive feeding is a three steps process: </a:t>
            </a:r>
          </a:p>
          <a:p>
            <a:pPr marL="457200" indent="-457200" algn="just">
              <a:spcBef>
                <a:spcPts val="600"/>
              </a:spcBef>
              <a:buFont typeface="+mj-lt"/>
              <a:buAutoNum type="arabicPeriod"/>
            </a:pPr>
            <a:r>
              <a:rPr lang="en-US" sz="2300" b="0" i="0" u="none" strike="noStrike" baseline="0" dirty="0">
                <a:latin typeface="Calibri" panose="020F0502020204030204" pitchFamily="34" charset="0"/>
                <a:cs typeface="Calibri" panose="020F0502020204030204" pitchFamily="34" charset="0"/>
              </a:rPr>
              <a:t>The child signals requests through motor actions, facial expressions, or vocalizations. </a:t>
            </a:r>
          </a:p>
          <a:p>
            <a:pPr marL="457200" indent="-457200" algn="just">
              <a:spcBef>
                <a:spcPts val="600"/>
              </a:spcBef>
              <a:buFont typeface="+mj-lt"/>
              <a:buAutoNum type="arabicPeriod"/>
            </a:pPr>
            <a:r>
              <a:rPr lang="en-US" sz="2300" b="0" i="0" u="none" strike="noStrike" baseline="0" dirty="0">
                <a:latin typeface="Calibri" panose="020F0502020204030204" pitchFamily="34" charset="0"/>
                <a:cs typeface="Calibri" panose="020F0502020204030204" pitchFamily="34" charset="0"/>
              </a:rPr>
              <a:t>The caregiver recognizes the signals and responds promptly in a manner that is emotionally supportive, contingent on the signal, and developmentally appropriate</a:t>
            </a:r>
          </a:p>
          <a:p>
            <a:pPr marL="457200" indent="-457200" algn="just">
              <a:spcBef>
                <a:spcPts val="600"/>
              </a:spcBef>
              <a:buFont typeface="+mj-lt"/>
              <a:buAutoNum type="arabicPeriod"/>
            </a:pPr>
            <a:r>
              <a:rPr lang="en-US" sz="2300" b="0" i="0" u="none" strike="noStrike" baseline="0" dirty="0">
                <a:latin typeface="Calibri" panose="020F0502020204030204" pitchFamily="34" charset="0"/>
                <a:cs typeface="Calibri" panose="020F0502020204030204" pitchFamily="34" charset="0"/>
              </a:rPr>
              <a:t>The child experiences a predictable response to signals. Respond to the child with </a:t>
            </a:r>
          </a:p>
          <a:p>
            <a:pPr marL="800100" lvl="1" indent="-342900" algn="just">
              <a:spcBef>
                <a:spcPts val="600"/>
              </a:spcBef>
              <a:buFont typeface="Calibri" panose="020F0502020204030204" pitchFamily="34" charset="0"/>
              <a:buChar char="˗"/>
            </a:pPr>
            <a:r>
              <a:rPr lang="en-US" sz="2300" b="0" i="0" u="none" strike="noStrike" baseline="0" dirty="0">
                <a:latin typeface="Calibri" panose="020F0502020204030204" pitchFamily="34" charset="0"/>
                <a:cs typeface="Calibri" panose="020F0502020204030204" pitchFamily="34" charset="0"/>
              </a:rPr>
              <a:t>smiles and eye contact; </a:t>
            </a:r>
          </a:p>
          <a:p>
            <a:pPr marL="800100" lvl="1" indent="-342900" algn="just">
              <a:spcBef>
                <a:spcPts val="600"/>
              </a:spcBef>
              <a:buFont typeface="Calibri" panose="020F0502020204030204" pitchFamily="34" charset="0"/>
              <a:buChar char="˗"/>
            </a:pPr>
            <a:r>
              <a:rPr lang="en-US" sz="2300" b="0" i="0" u="none" strike="noStrike" baseline="0" dirty="0">
                <a:latin typeface="Calibri" panose="020F0502020204030204" pitchFamily="34" charset="0"/>
                <a:cs typeface="Calibri" panose="020F0502020204030204" pitchFamily="34" charset="0"/>
              </a:rPr>
              <a:t>talking to the child while feeding; </a:t>
            </a:r>
          </a:p>
          <a:p>
            <a:pPr marL="800100" lvl="1" indent="-342900" algn="just">
              <a:spcBef>
                <a:spcPts val="600"/>
              </a:spcBef>
              <a:buFont typeface="Calibri" panose="020F0502020204030204" pitchFamily="34" charset="0"/>
              <a:buChar char="˗"/>
            </a:pPr>
            <a:r>
              <a:rPr lang="en-US" sz="2300" b="0" i="0" u="none" strike="noStrike" baseline="0" dirty="0">
                <a:latin typeface="Calibri" panose="020F0502020204030204" pitchFamily="34" charset="0"/>
                <a:cs typeface="Calibri" panose="020F0502020204030204" pitchFamily="34" charset="0"/>
              </a:rPr>
              <a:t>feeding the child slowly with patience increase food intake; </a:t>
            </a:r>
          </a:p>
          <a:p>
            <a:pPr marL="800100" lvl="1" indent="-342900" algn="just">
              <a:spcBef>
                <a:spcPts val="600"/>
              </a:spcBef>
              <a:buFont typeface="Calibri" panose="020F0502020204030204" pitchFamily="34" charset="0"/>
              <a:buChar char="˗"/>
            </a:pPr>
            <a:r>
              <a:rPr lang="en-US" sz="2300" b="0" i="0" u="none" strike="noStrike" baseline="0" dirty="0">
                <a:latin typeface="Calibri" panose="020F0502020204030204" pitchFamily="34" charset="0"/>
                <a:cs typeface="Calibri" panose="020F0502020204030204" pitchFamily="34" charset="0"/>
              </a:rPr>
              <a:t>experimenting with different food combinations, tastes, and textures; and </a:t>
            </a:r>
          </a:p>
          <a:p>
            <a:pPr marL="800100" lvl="1" indent="-342900" algn="just">
              <a:spcBef>
                <a:spcPts val="600"/>
              </a:spcBef>
              <a:buFont typeface="Calibri" panose="020F0502020204030204" pitchFamily="34" charset="0"/>
              <a:buChar char="˗"/>
            </a:pPr>
            <a:r>
              <a:rPr lang="en-US" sz="2300" b="0" i="0" u="none" strike="noStrike" baseline="0" dirty="0">
                <a:latin typeface="Calibri" panose="020F0502020204030204" pitchFamily="34" charset="0"/>
                <a:cs typeface="Calibri" panose="020F0502020204030204" pitchFamily="34" charset="0"/>
              </a:rPr>
              <a:t>minimizing distractions during meals. </a:t>
            </a:r>
            <a:endParaRPr lang="en-IN" sz="2300"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6D548835-3136-4F17-A916-49E9B9F999AB}"/>
              </a:ext>
            </a:extLst>
          </p:cNvPr>
          <p:cNvSpPr txBox="1"/>
          <p:nvPr/>
        </p:nvSpPr>
        <p:spPr>
          <a:xfrm>
            <a:off x="459328" y="350500"/>
            <a:ext cx="10918209"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Responsive and Safe Feeding </a:t>
            </a:r>
          </a:p>
        </p:txBody>
      </p:sp>
    </p:spTree>
    <p:extLst>
      <p:ext uri="{BB962C8B-B14F-4D97-AF65-F5344CB8AC3E}">
        <p14:creationId xmlns:p14="http://schemas.microsoft.com/office/powerpoint/2010/main" val="2794037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54A86E6-2AC5-BE6D-74FA-3E82D04A732D}"/>
              </a:ext>
            </a:extLst>
          </p:cNvPr>
          <p:cNvPicPr>
            <a:picLocks noChangeAspect="1"/>
          </p:cNvPicPr>
          <p:nvPr/>
        </p:nvPicPr>
        <p:blipFill>
          <a:blip r:embed="rId2"/>
          <a:stretch>
            <a:fillRect/>
          </a:stretch>
        </p:blipFill>
        <p:spPr>
          <a:xfrm>
            <a:off x="2119104" y="1029033"/>
            <a:ext cx="7803973" cy="4799933"/>
          </a:xfrm>
          <a:prstGeom prst="rect">
            <a:avLst/>
          </a:prstGeom>
          <a:ln>
            <a:solidFill>
              <a:schemeClr val="tx1"/>
            </a:solidFill>
          </a:ln>
        </p:spPr>
      </p:pic>
    </p:spTree>
    <p:extLst>
      <p:ext uri="{BB962C8B-B14F-4D97-AF65-F5344CB8AC3E}">
        <p14:creationId xmlns:p14="http://schemas.microsoft.com/office/powerpoint/2010/main" val="42370796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38897E7-4CD7-E9EB-D523-0662E3945644}"/>
              </a:ext>
            </a:extLst>
          </p:cNvPr>
          <p:cNvSpPr txBox="1"/>
          <p:nvPr/>
        </p:nvSpPr>
        <p:spPr>
          <a:xfrm>
            <a:off x="431860" y="1275330"/>
            <a:ext cx="10773414" cy="4616648"/>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Add one complementary food a time, in small quantities.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This is followed by introduction of the second complementary food after some days.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The child should be fed slowly and patiently.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Force feeding and bribing should be avoided.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Forced feeding, threatening and punishment interfere with development of good/proper feeding habits.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As the child grows older, he should be encouraged to feed by self with fingers or spoon.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Young children should be actively encouraged to take feed by praising them and their foods, paying attention, talking, playing with him, and showing pleasure .</a:t>
            </a:r>
            <a:endParaRPr lang="en-IN" sz="2400"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615797CB-2CB0-C10D-C46D-7C0A07D24A4E}"/>
              </a:ext>
            </a:extLst>
          </p:cNvPr>
          <p:cNvSpPr txBox="1"/>
          <p:nvPr/>
        </p:nvSpPr>
        <p:spPr>
          <a:xfrm>
            <a:off x="431860" y="474017"/>
            <a:ext cx="10773415"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Feeding Technique </a:t>
            </a:r>
          </a:p>
        </p:txBody>
      </p:sp>
    </p:spTree>
    <p:extLst>
      <p:ext uri="{BB962C8B-B14F-4D97-AF65-F5344CB8AC3E}">
        <p14:creationId xmlns:p14="http://schemas.microsoft.com/office/powerpoint/2010/main" val="13081434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D7B43F5-E5FF-F42E-594E-F42A1BDF8051}"/>
              </a:ext>
            </a:extLst>
          </p:cNvPr>
          <p:cNvSpPr txBox="1"/>
          <p:nvPr/>
        </p:nvSpPr>
        <p:spPr>
          <a:xfrm>
            <a:off x="382520" y="1204210"/>
            <a:ext cx="10884748" cy="3431709"/>
          </a:xfrm>
          <a:prstGeom prst="rect">
            <a:avLst/>
          </a:prstGeom>
          <a:noFill/>
        </p:spPr>
        <p:txBody>
          <a:bodyPr wrap="square">
            <a:spAutoFit/>
          </a:bodyPr>
          <a:lstStyle/>
          <a:p>
            <a:pPr algn="just">
              <a:spcBef>
                <a:spcPts val="600"/>
              </a:spcBef>
            </a:pPr>
            <a:r>
              <a:rPr lang="en-US" sz="2400" b="0" i="0" u="none" strike="noStrike" baseline="0" dirty="0">
                <a:latin typeface="Calibri" panose="020F0502020204030204" pitchFamily="34" charset="0"/>
                <a:cs typeface="Calibri" panose="020F0502020204030204" pitchFamily="34" charset="0"/>
              </a:rPr>
              <a:t>Complementary foods should be hygienically prepared and stored, and fed. This can be achieved by: </a:t>
            </a:r>
          </a:p>
          <a:p>
            <a:pPr marL="285750" indent="-28575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Washing caregiver’s and child’s hands before preparing, handling, eating food, and after using toilet. </a:t>
            </a:r>
          </a:p>
          <a:p>
            <a:pPr marL="285750" indent="-28575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Using clean water and raw materials to cook food </a:t>
            </a:r>
          </a:p>
          <a:p>
            <a:pPr marL="285750" indent="-285750" algn="just">
              <a:spcBef>
                <a:spcPts val="600"/>
              </a:spcBef>
              <a:buFont typeface="Wingdings" panose="05000000000000000000" pitchFamily="2" charset="2"/>
              <a:buChar char="§"/>
            </a:pPr>
            <a:r>
              <a:rPr lang="en-US" sz="2400" b="0" i="1" u="none" strike="noStrike" baseline="0" dirty="0">
                <a:latin typeface="Calibri" panose="020F0502020204030204" pitchFamily="34" charset="0"/>
                <a:cs typeface="Calibri" panose="020F0502020204030204" pitchFamily="34" charset="0"/>
              </a:rPr>
              <a:t>Storing foods safely: </a:t>
            </a:r>
            <a:r>
              <a:rPr lang="en-US" sz="2400" b="0" i="0" u="none" strike="noStrike" baseline="0" dirty="0">
                <a:latin typeface="Calibri" panose="020F0502020204030204" pitchFamily="34" charset="0"/>
                <a:cs typeface="Calibri" panose="020F0502020204030204" pitchFamily="34" charset="0"/>
              </a:rPr>
              <a:t>Keeping food covered and serving shortly after preparation </a:t>
            </a:r>
          </a:p>
          <a:p>
            <a:pPr marL="285750" indent="-28575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Using clean utensils to prepare and serve food </a:t>
            </a:r>
          </a:p>
          <a:p>
            <a:pPr marL="285750" indent="-28575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Using clean bowls and cups when feeding the child and not using bottles and teats. </a:t>
            </a:r>
          </a:p>
        </p:txBody>
      </p:sp>
      <p:sp>
        <p:nvSpPr>
          <p:cNvPr id="3" name="TextBox 2">
            <a:extLst>
              <a:ext uri="{FF2B5EF4-FFF2-40B4-BE49-F238E27FC236}">
                <a16:creationId xmlns:a16="http://schemas.microsoft.com/office/drawing/2014/main" id="{302E0119-5777-00EF-571B-2769EC3BFCDC}"/>
              </a:ext>
            </a:extLst>
          </p:cNvPr>
          <p:cNvSpPr txBox="1"/>
          <p:nvPr/>
        </p:nvSpPr>
        <p:spPr>
          <a:xfrm>
            <a:off x="566229" y="440104"/>
            <a:ext cx="10430556"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Hygiene Related to Complementary Feeding </a:t>
            </a:r>
          </a:p>
        </p:txBody>
      </p:sp>
      <p:sp>
        <p:nvSpPr>
          <p:cNvPr id="5" name="Rectangle 4">
            <a:extLst>
              <a:ext uri="{FF2B5EF4-FFF2-40B4-BE49-F238E27FC236}">
                <a16:creationId xmlns:a16="http://schemas.microsoft.com/office/drawing/2014/main" id="{B9C0BDD0-E350-8980-8F65-8507F9401C82}"/>
              </a:ext>
            </a:extLst>
          </p:cNvPr>
          <p:cNvSpPr/>
          <p:nvPr/>
        </p:nvSpPr>
        <p:spPr>
          <a:xfrm>
            <a:off x="810579" y="5218764"/>
            <a:ext cx="10570841" cy="9630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0" i="0" u="none" strike="noStrike" baseline="0" dirty="0">
                <a:solidFill>
                  <a:schemeClr val="tx1"/>
                </a:solidFill>
                <a:latin typeface="Calibri" panose="020F0502020204030204" pitchFamily="34" charset="0"/>
                <a:cs typeface="Calibri" panose="020F0502020204030204" pitchFamily="34" charset="0"/>
              </a:rPr>
              <a:t>Careful preparation and storage of the complementary food is essential to prevent contamination. Unhygienic feeding practices result in infections like diarrhea</a:t>
            </a:r>
            <a:endParaRPr lang="en-IN" sz="2400" dirty="0">
              <a:solidFill>
                <a:schemeClr val="tx1"/>
              </a:solidFill>
            </a:endParaRPr>
          </a:p>
        </p:txBody>
      </p:sp>
    </p:spTree>
    <p:extLst>
      <p:ext uri="{BB962C8B-B14F-4D97-AF65-F5344CB8AC3E}">
        <p14:creationId xmlns:p14="http://schemas.microsoft.com/office/powerpoint/2010/main" val="36960465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4AD3928-027D-38FD-CC3C-E4D51E2EBA1A}"/>
              </a:ext>
            </a:extLst>
          </p:cNvPr>
          <p:cNvSpPr txBox="1"/>
          <p:nvPr/>
        </p:nvSpPr>
        <p:spPr>
          <a:xfrm>
            <a:off x="539759" y="1645265"/>
            <a:ext cx="10866994" cy="4462760"/>
          </a:xfrm>
          <a:prstGeom prst="rect">
            <a:avLst/>
          </a:prstGeom>
          <a:noFill/>
        </p:spPr>
        <p:txBody>
          <a:bodyPr wrap="square">
            <a:spAutoFit/>
          </a:bodyPr>
          <a:lstStyle/>
          <a:p>
            <a:pPr algn="just">
              <a:spcBef>
                <a:spcPts val="600"/>
              </a:spcBef>
            </a:pPr>
            <a:r>
              <a:rPr lang="en-IN" sz="2400" b="1" i="0" u="none" strike="noStrike" baseline="0" dirty="0">
                <a:latin typeface="Calibri" panose="020F0502020204030204" pitchFamily="34" charset="0"/>
                <a:cs typeface="Calibri" panose="020F0502020204030204" pitchFamily="34" charset="0"/>
              </a:rPr>
              <a:t>Recommendations </a:t>
            </a:r>
            <a:endParaRPr lang="en-IN" sz="2400" b="0" i="0" u="none" strike="noStrike" baseline="0" dirty="0">
              <a:latin typeface="Calibri" panose="020F0502020204030204" pitchFamily="34" charset="0"/>
              <a:cs typeface="Calibri" panose="020F0502020204030204" pitchFamily="34" charset="0"/>
            </a:endParaRPr>
          </a:p>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Early initiation of breastfeeding; immediately after birth, preferably within 1 hour. </a:t>
            </a:r>
          </a:p>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Exclusive breastfeeding for the first 6 months of life, i.e., 180 days (no other foods or fluids like honey, </a:t>
            </a:r>
            <a:r>
              <a:rPr lang="en-US" sz="2400" b="0" i="1" u="none" strike="noStrike" baseline="0" dirty="0" err="1">
                <a:latin typeface="Calibri" panose="020F0502020204030204" pitchFamily="34" charset="0"/>
                <a:cs typeface="Calibri" panose="020F0502020204030204" pitchFamily="34" charset="0"/>
              </a:rPr>
              <a:t>ghutti</a:t>
            </a:r>
            <a:r>
              <a:rPr lang="en-US" sz="2400" b="0" i="0" u="none" strike="noStrike" baseline="0" dirty="0">
                <a:latin typeface="Calibri" panose="020F0502020204030204" pitchFamily="34" charset="0"/>
                <a:cs typeface="Calibri" panose="020F0502020204030204" pitchFamily="34" charset="0"/>
              </a:rPr>
              <a:t>, animal or powdered milk, tea, or glucose water, not even water since these are potentially harmful; but allows infant to receive ORS, and drops or syrup of vitamins, minerals and medicines when required). </a:t>
            </a:r>
          </a:p>
          <a:p>
            <a:pPr marL="342900" indent="-342900" algn="just">
              <a:spcBef>
                <a:spcPts val="600"/>
              </a:spcBef>
              <a:buFont typeface="Wingdings" panose="05000000000000000000" pitchFamily="2" charset="2"/>
              <a:buChar char="§"/>
            </a:pPr>
            <a:r>
              <a:rPr lang="en-US" sz="2400" dirty="0">
                <a:latin typeface="Calibri" panose="020F0502020204030204" pitchFamily="34" charset="0"/>
                <a:cs typeface="Calibri" panose="020F0502020204030204" pitchFamily="34" charset="0"/>
              </a:rPr>
              <a:t>Breastfeed should be given as often as the baby desires and each feed should continue for as long as the infant wants to suckle. </a:t>
            </a:r>
          </a:p>
          <a:p>
            <a:pPr marL="342900" indent="-342900" algn="just">
              <a:spcBef>
                <a:spcPts val="600"/>
              </a:spcBef>
              <a:buFont typeface="Wingdings" panose="05000000000000000000" pitchFamily="2" charset="2"/>
              <a:buChar char="§"/>
            </a:pPr>
            <a:r>
              <a:rPr lang="en-US" sz="2400" dirty="0">
                <a:latin typeface="Calibri" panose="020F0502020204030204" pitchFamily="34" charset="0"/>
                <a:cs typeface="Calibri" panose="020F0502020204030204" pitchFamily="34" charset="0"/>
              </a:rPr>
              <a:t>Timely introduction of nutritionally adequate and safe complementary foods (solid, semisolid, or soft foods) after the age of 6 months, i.e., 180 days, to meet their evolving nutritional requirements. </a:t>
            </a:r>
            <a:endParaRPr lang="en-IN" sz="2400" b="0" i="0" u="none" strike="noStrike" baseline="0" dirty="0">
              <a:latin typeface="Calibri" panose="020F0502020204030204" pitchFamily="34" charset="0"/>
            </a:endParaRPr>
          </a:p>
        </p:txBody>
      </p:sp>
      <p:sp>
        <p:nvSpPr>
          <p:cNvPr id="3" name="TextBox 2">
            <a:extLst>
              <a:ext uri="{FF2B5EF4-FFF2-40B4-BE49-F238E27FC236}">
                <a16:creationId xmlns:a16="http://schemas.microsoft.com/office/drawing/2014/main" id="{9C3BFB58-DE68-28A3-989C-F0BB831E96DE}"/>
              </a:ext>
            </a:extLst>
          </p:cNvPr>
          <p:cNvSpPr txBox="1"/>
          <p:nvPr/>
        </p:nvSpPr>
        <p:spPr>
          <a:xfrm>
            <a:off x="337525" y="391052"/>
            <a:ext cx="10430556" cy="1200329"/>
          </a:xfrm>
          <a:prstGeom prst="rect">
            <a:avLst/>
          </a:prstGeom>
          <a:noFill/>
        </p:spPr>
        <p:txBody>
          <a:bodyPr wrap="square">
            <a:spAutoFit/>
          </a:bodyPr>
          <a:lstStyle/>
          <a:p>
            <a:r>
              <a:rPr lang="en-US" sz="3600" b="1" dirty="0">
                <a:solidFill>
                  <a:srgbClr val="FF0000"/>
                </a:solidFill>
                <a:latin typeface="Calibri" panose="020F0502020204030204" pitchFamily="34" charset="0"/>
                <a:cs typeface="Calibri" panose="020F0502020204030204" pitchFamily="34" charset="0"/>
              </a:rPr>
              <a:t>NATIONAL GUIDELINES ON INFANT AND YOUNG CHILD FEEDING (IYCF) </a:t>
            </a:r>
          </a:p>
        </p:txBody>
      </p:sp>
    </p:spTree>
    <p:extLst>
      <p:ext uri="{BB962C8B-B14F-4D97-AF65-F5344CB8AC3E}">
        <p14:creationId xmlns:p14="http://schemas.microsoft.com/office/powerpoint/2010/main" val="7532655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7CE59CB-C52D-2CDF-4381-FC737ACB9A18}"/>
              </a:ext>
            </a:extLst>
          </p:cNvPr>
          <p:cNvSpPr txBox="1"/>
          <p:nvPr/>
        </p:nvSpPr>
        <p:spPr>
          <a:xfrm>
            <a:off x="375417" y="472224"/>
            <a:ext cx="10829858" cy="5278368"/>
          </a:xfrm>
          <a:prstGeom prst="rect">
            <a:avLst/>
          </a:prstGeom>
          <a:noFill/>
        </p:spPr>
        <p:txBody>
          <a:bodyPr wrap="square">
            <a:spAutoFit/>
          </a:bodyPr>
          <a:lstStyle/>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Continued breastfeeding for 2 years or beyond. </a:t>
            </a:r>
          </a:p>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Expectant mothers should be motivated and prepared for early initiation of breastfeeding and exclusive breast-feeding. </a:t>
            </a:r>
          </a:p>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Age-appropriate complementary feeding for children 6–23 months, while continuing breastfeeding. </a:t>
            </a:r>
          </a:p>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Children should receive food from 4 or more food groups [(1) Grains, roots and tubers; (2) legumes, and nuts; (3) dairy products; (4) flesh foods (meat fish, poultry); (5) eggs; (6) vitamin A rich fruits and vegetables; (7) other fruits and vegetables] </a:t>
            </a:r>
          </a:p>
          <a:p>
            <a:pPr marL="342900" indent="-342900" algn="just">
              <a:spcBef>
                <a:spcPts val="600"/>
              </a:spcBef>
              <a:buFont typeface="Wingdings" panose="05000000000000000000" pitchFamily="2" charset="2"/>
              <a:buChar char="§"/>
            </a:pPr>
            <a:r>
              <a:rPr lang="en-US" sz="2400" dirty="0">
                <a:latin typeface="Calibri" panose="020F0502020204030204" pitchFamily="34" charset="0"/>
                <a:cs typeface="Calibri" panose="020F0502020204030204" pitchFamily="34" charset="0"/>
              </a:rPr>
              <a:t>Children should be</a:t>
            </a:r>
            <a:r>
              <a:rPr lang="en-US" sz="2400" b="0" i="0" u="none" strike="noStrike" baseline="0" dirty="0">
                <a:latin typeface="Calibri" panose="020F0502020204030204" pitchFamily="34" charset="0"/>
                <a:cs typeface="Calibri" panose="020F0502020204030204" pitchFamily="34" charset="0"/>
              </a:rPr>
              <a:t> fed for at least a minimum number of recommended times as per age (two times for breasted infants 6–8 months; three times for breastfed children 9–23 months; four times for </a:t>
            </a:r>
            <a:r>
              <a:rPr lang="en-US" sz="2400" b="0" i="0" u="none" strike="noStrike" baseline="0" dirty="0" err="1">
                <a:latin typeface="Calibri" panose="020F0502020204030204" pitchFamily="34" charset="0"/>
                <a:cs typeface="Calibri" panose="020F0502020204030204" pitchFamily="34" charset="0"/>
              </a:rPr>
              <a:t>nonbreastfed</a:t>
            </a:r>
            <a:r>
              <a:rPr lang="en-US" sz="2400" b="0" i="0" u="none" strike="noStrike" baseline="0" dirty="0">
                <a:latin typeface="Calibri" panose="020F0502020204030204" pitchFamily="34" charset="0"/>
                <a:cs typeface="Calibri" panose="020F0502020204030204" pitchFamily="34" charset="0"/>
              </a:rPr>
              <a:t> children 6–23 months) </a:t>
            </a:r>
          </a:p>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Active feeding for children during and after illness. </a:t>
            </a:r>
          </a:p>
        </p:txBody>
      </p:sp>
    </p:spTree>
    <p:extLst>
      <p:ext uri="{BB962C8B-B14F-4D97-AF65-F5344CB8AC3E}">
        <p14:creationId xmlns:p14="http://schemas.microsoft.com/office/powerpoint/2010/main" val="8818091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8235C05-7E6C-0778-7F71-B7B61CB2472F}"/>
              </a:ext>
            </a:extLst>
          </p:cNvPr>
          <p:cNvSpPr txBox="1"/>
          <p:nvPr/>
        </p:nvSpPr>
        <p:spPr>
          <a:xfrm>
            <a:off x="745200" y="384918"/>
            <a:ext cx="10261134"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Complementary Foods</a:t>
            </a:r>
          </a:p>
        </p:txBody>
      </p:sp>
      <p:sp>
        <p:nvSpPr>
          <p:cNvPr id="6" name="TextBox 5">
            <a:extLst>
              <a:ext uri="{FF2B5EF4-FFF2-40B4-BE49-F238E27FC236}">
                <a16:creationId xmlns:a16="http://schemas.microsoft.com/office/drawing/2014/main" id="{82AED83C-0359-5AD5-BCB4-F9627A447DD6}"/>
              </a:ext>
            </a:extLst>
          </p:cNvPr>
          <p:cNvSpPr txBox="1"/>
          <p:nvPr/>
        </p:nvSpPr>
        <p:spPr>
          <a:xfrm>
            <a:off x="395253" y="1124302"/>
            <a:ext cx="10732529" cy="4985980"/>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Should be well balanced nutritionally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At least 8–10% of the energy should be obtained from proteins of good quality. </a:t>
            </a:r>
          </a:p>
          <a:p>
            <a:pPr marL="342900" indent="-342900" algn="just">
              <a:spcBef>
                <a:spcPts val="600"/>
              </a:spcBef>
              <a:buFont typeface="Arial" panose="020B0604020202020204" pitchFamily="34" charset="0"/>
              <a:buChar char="•"/>
            </a:pPr>
            <a:r>
              <a:rPr lang="en-US" sz="2400" dirty="0">
                <a:latin typeface="Calibri" panose="020F0502020204030204" pitchFamily="34" charset="0"/>
                <a:cs typeface="Calibri" panose="020F0502020204030204" pitchFamily="34" charset="0"/>
              </a:rPr>
              <a:t>S</a:t>
            </a:r>
            <a:r>
              <a:rPr lang="en-US" sz="2400" b="0" i="0" u="none" strike="noStrike" baseline="0" dirty="0">
                <a:latin typeface="Calibri" panose="020F0502020204030204" pitchFamily="34" charset="0"/>
                <a:cs typeface="Calibri" panose="020F0502020204030204" pitchFamily="34" charset="0"/>
              </a:rPr>
              <a:t>hould be prepared from cereals such as rice, wheat or maize, pulses, milk, and root staples like potato.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Deficiency of lysine, an essential amino acid in the protein of wheat, can be compensated, if both wheat and legumes (rich in lysine) are consumed simultaneously</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Addition of small quantities of proteins of animal origin such as milk, egg, or meat is helps to make up the deficiency of limiting amino acids.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Oils, fats, and sugars increase dietary energy levels and improve taste of the food.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Addition of vegetables and fruits will further provide minerals such as iron and vitamins </a:t>
            </a:r>
            <a:endParaRPr lang="en-IN"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927771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C4A99D6-A81C-E646-98C3-06897D96F424}"/>
              </a:ext>
            </a:extLst>
          </p:cNvPr>
          <p:cNvSpPr txBox="1"/>
          <p:nvPr/>
        </p:nvSpPr>
        <p:spPr>
          <a:xfrm>
            <a:off x="353618" y="1155363"/>
            <a:ext cx="10944646" cy="4755148"/>
          </a:xfrm>
          <a:prstGeom prst="rect">
            <a:avLst/>
          </a:prstGeom>
          <a:noFill/>
        </p:spPr>
        <p:txBody>
          <a:bodyPr wrap="square">
            <a:spAutoFit/>
          </a:bodyPr>
          <a:lstStyle/>
          <a:p>
            <a:pPr marL="457200" indent="-457200" algn="just">
              <a:spcBef>
                <a:spcPts val="600"/>
              </a:spcBef>
              <a:buFont typeface="+mj-lt"/>
              <a:buAutoNum type="arabicPeriod"/>
            </a:pPr>
            <a:r>
              <a:rPr lang="en-US" sz="2400" b="0" i="0" u="none" strike="noStrike" baseline="0" dirty="0">
                <a:latin typeface="Calibri" panose="020F0502020204030204" pitchFamily="34" charset="0"/>
              </a:rPr>
              <a:t>Complementary feeds containing </a:t>
            </a:r>
            <a:r>
              <a:rPr lang="en-US" sz="2400" b="1" i="0" u="none" strike="noStrike" baseline="0" dirty="0">
                <a:latin typeface="Calibri" panose="020F0502020204030204" pitchFamily="34" charset="0"/>
              </a:rPr>
              <a:t>a cereal pulse combination </a:t>
            </a:r>
            <a:r>
              <a:rPr lang="en-US" sz="2400" b="0" i="0" u="none" strike="noStrike" baseline="0" dirty="0">
                <a:latin typeface="Calibri" panose="020F0502020204030204" pitchFamily="34" charset="0"/>
              </a:rPr>
              <a:t>of rice/rice flakes (</a:t>
            </a:r>
            <a:r>
              <a:rPr lang="en-US" sz="2400" b="0" i="1" u="none" strike="noStrike" baseline="0" dirty="0">
                <a:latin typeface="Calibri" panose="020F0502020204030204" pitchFamily="34" charset="0"/>
              </a:rPr>
              <a:t>poha</a:t>
            </a:r>
            <a:r>
              <a:rPr lang="en-US" sz="2400" b="0" i="0" u="none" strike="noStrike" baseline="0" dirty="0">
                <a:latin typeface="Calibri" panose="020F0502020204030204" pitchFamily="34" charset="0"/>
              </a:rPr>
              <a:t>)/wheat and roasted Bengal gram dhal/soybean/green gram dhal would increase intakes of iron, compared to other cereal: pulse combinations due to either higher absorption and/or higher iron content. </a:t>
            </a:r>
          </a:p>
          <a:p>
            <a:pPr marL="457200" indent="-457200" algn="just">
              <a:spcBef>
                <a:spcPts val="600"/>
              </a:spcBef>
              <a:buFont typeface="+mj-lt"/>
              <a:buAutoNum type="arabicPeriod"/>
            </a:pPr>
            <a:r>
              <a:rPr lang="en-US" sz="2400" b="1" i="0" u="none" strike="noStrike" baseline="0" dirty="0">
                <a:latin typeface="Calibri" panose="020F0502020204030204" pitchFamily="34" charset="0"/>
              </a:rPr>
              <a:t>Soaking, germination/sprouting of cereals and pulses </a:t>
            </a:r>
            <a:r>
              <a:rPr lang="en-US" sz="2400" b="0" i="0" u="none" strike="noStrike" baseline="0" dirty="0">
                <a:latin typeface="Calibri" panose="020F0502020204030204" pitchFamily="34" charset="0"/>
              </a:rPr>
              <a:t>will reduce their phytate content by about half. To do this, soak grains overnight, and then lay on a clean wet cloth for 1–2 days. After germination, the grains can be lightly dry roasted and powdered for cooking. </a:t>
            </a:r>
          </a:p>
          <a:p>
            <a:pPr marL="457200" indent="-457200" algn="just">
              <a:spcBef>
                <a:spcPts val="600"/>
              </a:spcBef>
              <a:buFont typeface="+mj-lt"/>
              <a:buAutoNum type="arabicPeriod"/>
            </a:pPr>
            <a:r>
              <a:rPr lang="en-US" sz="2400" b="1" i="0" u="none" strike="noStrike" baseline="0" dirty="0">
                <a:latin typeface="Calibri" panose="020F0502020204030204" pitchFamily="34" charset="0"/>
              </a:rPr>
              <a:t>If locally available fruits </a:t>
            </a:r>
            <a:r>
              <a:rPr lang="en-US" sz="2400" b="0" i="0" u="none" strike="noStrike" baseline="0" dirty="0">
                <a:latin typeface="Calibri" panose="020F0502020204030204" pitchFamily="34" charset="0"/>
              </a:rPr>
              <a:t>such as guava (in children over 1 year of age), papaya, </a:t>
            </a:r>
            <a:r>
              <a:rPr lang="en-US" sz="2400" b="0" i="1" u="none" strike="noStrike" baseline="0" dirty="0" err="1">
                <a:latin typeface="Calibri" panose="020F0502020204030204" pitchFamily="34" charset="0"/>
              </a:rPr>
              <a:t>musambi</a:t>
            </a:r>
            <a:r>
              <a:rPr lang="en-US" sz="2400" b="0" i="1" u="none" strike="noStrike" baseline="0" dirty="0">
                <a:latin typeface="Calibri" panose="020F0502020204030204" pitchFamily="34" charset="0"/>
              </a:rPr>
              <a:t> </a:t>
            </a:r>
            <a:r>
              <a:rPr lang="en-US" sz="2400" b="0" i="0" u="none" strike="noStrike" baseline="0" dirty="0">
                <a:latin typeface="Calibri" panose="020F0502020204030204" pitchFamily="34" charset="0"/>
              </a:rPr>
              <a:t>(sweet lime), orange, and lime rich in ascorbic acid are provided as a freshly made mash along with the food, it will increase absorption of iron.</a:t>
            </a:r>
          </a:p>
          <a:p>
            <a:pPr marL="457200" indent="-457200" algn="just">
              <a:spcBef>
                <a:spcPts val="600"/>
              </a:spcBef>
              <a:buFont typeface="+mj-lt"/>
              <a:buAutoNum type="arabicPeriod"/>
            </a:pPr>
            <a:r>
              <a:rPr lang="en-US" sz="2400" b="0" i="0" u="none" strike="noStrike" baseline="0" dirty="0">
                <a:latin typeface="Calibri" panose="020F0502020204030204" pitchFamily="34" charset="0"/>
                <a:cs typeface="Calibri" panose="020F0502020204030204" pitchFamily="34" charset="0"/>
              </a:rPr>
              <a:t>If an iron supplement is to be given, it is best provided after meals. </a:t>
            </a:r>
            <a:r>
              <a:rPr lang="en-US" sz="2400" b="0" i="0" u="none" strike="noStrike" baseline="0" dirty="0">
                <a:latin typeface="Calibri" panose="020F0502020204030204" pitchFamily="34" charset="0"/>
              </a:rPr>
              <a:t> </a:t>
            </a:r>
          </a:p>
        </p:txBody>
      </p:sp>
      <p:sp>
        <p:nvSpPr>
          <p:cNvPr id="3" name="TextBox 2">
            <a:extLst>
              <a:ext uri="{FF2B5EF4-FFF2-40B4-BE49-F238E27FC236}">
                <a16:creationId xmlns:a16="http://schemas.microsoft.com/office/drawing/2014/main" id="{B9B6C027-E8FC-945E-29E0-3E2BA5DF128F}"/>
              </a:ext>
            </a:extLst>
          </p:cNvPr>
          <p:cNvSpPr txBox="1"/>
          <p:nvPr/>
        </p:nvSpPr>
        <p:spPr>
          <a:xfrm>
            <a:off x="856815" y="384918"/>
            <a:ext cx="10058400"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Tips for Improving Quality of Feeds</a:t>
            </a:r>
          </a:p>
        </p:txBody>
      </p:sp>
    </p:spTree>
    <p:extLst>
      <p:ext uri="{BB962C8B-B14F-4D97-AF65-F5344CB8AC3E}">
        <p14:creationId xmlns:p14="http://schemas.microsoft.com/office/powerpoint/2010/main" val="1899453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9EA370F-7449-E072-0F07-6A91EDB630B7}"/>
              </a:ext>
            </a:extLst>
          </p:cNvPr>
          <p:cNvSpPr txBox="1"/>
          <p:nvPr/>
        </p:nvSpPr>
        <p:spPr>
          <a:xfrm>
            <a:off x="387458" y="1262474"/>
            <a:ext cx="10879810" cy="4693593"/>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Start with mashed bananas, as it is easily accepted.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Within 1-2 weeks can start semolina (</a:t>
            </a:r>
            <a:r>
              <a:rPr lang="en-US" sz="2400" b="0" i="1" u="none" strike="noStrike" baseline="0" dirty="0" err="1">
                <a:latin typeface="Calibri" panose="020F0502020204030204" pitchFamily="34" charset="0"/>
                <a:cs typeface="Calibri" panose="020F0502020204030204" pitchFamily="34" charset="0"/>
              </a:rPr>
              <a:t>suji</a:t>
            </a:r>
            <a:r>
              <a:rPr lang="en-US" sz="2400" b="0" i="0" u="none" strike="noStrike" baseline="0" dirty="0">
                <a:latin typeface="Calibri" panose="020F0502020204030204" pitchFamily="34" charset="0"/>
                <a:cs typeface="Calibri" panose="020F0502020204030204" pitchFamily="34" charset="0"/>
              </a:rPr>
              <a:t>) cooked in milk.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Shortly thereafter, well-cooked and mashed lentils or peas, followed by </a:t>
            </a:r>
            <a:r>
              <a:rPr lang="en-US" sz="2400" b="0" i="1" u="none" strike="noStrike" baseline="0" dirty="0">
                <a:latin typeface="Calibri" panose="020F0502020204030204" pitchFamily="34" charset="0"/>
                <a:cs typeface="Calibri" panose="020F0502020204030204" pitchFamily="34" charset="0"/>
              </a:rPr>
              <a:t>khichri </a:t>
            </a:r>
            <a:r>
              <a:rPr lang="en-US" sz="2400" b="0" i="0" u="none" strike="noStrike" baseline="0" dirty="0">
                <a:latin typeface="Calibri" panose="020F0502020204030204" pitchFamily="34" charset="0"/>
                <a:cs typeface="Calibri" panose="020F0502020204030204" pitchFamily="34" charset="0"/>
              </a:rPr>
              <a:t>(</a:t>
            </a:r>
            <a:r>
              <a:rPr lang="en-US" sz="2400" b="0" i="1" u="none" strike="noStrike" baseline="0" dirty="0">
                <a:latin typeface="Calibri" panose="020F0502020204030204" pitchFamily="34" charset="0"/>
                <a:cs typeface="Calibri" panose="020F0502020204030204" pitchFamily="34" charset="0"/>
              </a:rPr>
              <a:t>kanji</a:t>
            </a:r>
            <a:r>
              <a:rPr lang="en-US" sz="2400" b="0" i="0" u="none" strike="noStrike" baseline="0" dirty="0">
                <a:latin typeface="Calibri" panose="020F0502020204030204" pitchFamily="34" charset="0"/>
                <a:cs typeface="Calibri" panose="020F0502020204030204" pitchFamily="34" charset="0"/>
              </a:rPr>
              <a:t>) are added.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By 8–9 months of age, the child should be consuming home-cooked foods adults.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Iron-fortified foods, iodized salt, vitamin A enriched food, etc., are to be encouraged.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Soup or purees of dark green leafy vegetables are good source of iron for infants and should be added.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Vegetables and fruits will further enhance the nutritional quality of food. </a:t>
            </a:r>
          </a:p>
          <a:p>
            <a:pPr algn="just">
              <a:spcBef>
                <a:spcPts val="600"/>
              </a:spcBef>
            </a:pPr>
            <a:r>
              <a:rPr lang="en-US" sz="2400" b="0" i="0" u="none" strike="noStrike" baseline="0" dirty="0">
                <a:solidFill>
                  <a:srgbClr val="000000"/>
                </a:solidFill>
                <a:latin typeface="Calibri" panose="020F0502020204030204" pitchFamily="34" charset="0"/>
                <a:cs typeface="Calibri" panose="020F0502020204030204" pitchFamily="34" charset="0"/>
              </a:rPr>
              <a:t>	</a:t>
            </a:r>
          </a:p>
        </p:txBody>
      </p:sp>
      <p:sp>
        <p:nvSpPr>
          <p:cNvPr id="3" name="TextBox 2">
            <a:extLst>
              <a:ext uri="{FF2B5EF4-FFF2-40B4-BE49-F238E27FC236}">
                <a16:creationId xmlns:a16="http://schemas.microsoft.com/office/drawing/2014/main" id="{A3DB6E46-DEA5-3B42-4944-C84927DF1D86}"/>
              </a:ext>
            </a:extLst>
          </p:cNvPr>
          <p:cNvSpPr txBox="1"/>
          <p:nvPr/>
        </p:nvSpPr>
        <p:spPr>
          <a:xfrm>
            <a:off x="387458" y="415914"/>
            <a:ext cx="10744733" cy="646331"/>
          </a:xfrm>
          <a:prstGeom prst="rect">
            <a:avLst/>
          </a:prstGeom>
          <a:noFill/>
        </p:spPr>
        <p:txBody>
          <a:bodyPr wrap="square">
            <a:spAutoFit/>
          </a:bodyPr>
          <a:lstStyle/>
          <a:p>
            <a:r>
              <a:rPr lang="en-IN" sz="3600" b="1" dirty="0">
                <a:solidFill>
                  <a:srgbClr val="FF0000"/>
                </a:solidFill>
                <a:latin typeface="Calibri" panose="020F0502020204030204" pitchFamily="34" charset="0"/>
                <a:cs typeface="Calibri" panose="020F0502020204030204" pitchFamily="34" charset="0"/>
              </a:rPr>
              <a:t>AGE-WISE COMPLEMENTARY FOODS </a:t>
            </a:r>
          </a:p>
        </p:txBody>
      </p:sp>
    </p:spTree>
    <p:extLst>
      <p:ext uri="{BB962C8B-B14F-4D97-AF65-F5344CB8AC3E}">
        <p14:creationId xmlns:p14="http://schemas.microsoft.com/office/powerpoint/2010/main" val="41906859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1D58AB3-2B1C-B8FE-A26B-E04B9356BC08}"/>
              </a:ext>
            </a:extLst>
          </p:cNvPr>
          <p:cNvSpPr txBox="1"/>
          <p:nvPr/>
        </p:nvSpPr>
        <p:spPr>
          <a:xfrm>
            <a:off x="355419" y="430284"/>
            <a:ext cx="11204811" cy="646331"/>
          </a:xfrm>
          <a:prstGeom prst="rect">
            <a:avLst/>
          </a:prstGeom>
          <a:noFill/>
        </p:spPr>
        <p:txBody>
          <a:bodyPr wrap="square">
            <a:spAutoFit/>
          </a:bodyPr>
          <a:lstStyle/>
          <a:p>
            <a:r>
              <a:rPr lang="en-GB" sz="3600" b="1" dirty="0">
                <a:solidFill>
                  <a:srgbClr val="FF0000"/>
                </a:solidFill>
                <a:latin typeface="Calibri" panose="020F0502020204030204" pitchFamily="34" charset="0"/>
                <a:cs typeface="Calibri" panose="020F0502020204030204" pitchFamily="34" charset="0"/>
              </a:rPr>
              <a:t>DEFINITION</a:t>
            </a:r>
            <a:endParaRPr lang="en-US" sz="3600" b="1" dirty="0">
              <a:solidFill>
                <a:srgbClr val="FF0000"/>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6C2AA5EC-A527-0B65-52BA-FFA88F82D130}"/>
              </a:ext>
            </a:extLst>
          </p:cNvPr>
          <p:cNvSpPr txBox="1"/>
          <p:nvPr/>
        </p:nvSpPr>
        <p:spPr>
          <a:xfrm>
            <a:off x="355419" y="1261898"/>
            <a:ext cx="10911849" cy="4093428"/>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t>Complementary feeding implies giving the child other nutritious foods in addition to breast milk (WHO, 2000). </a:t>
            </a:r>
          </a:p>
          <a:p>
            <a:pPr marL="342900" indent="-342900" algn="just">
              <a:spcBef>
                <a:spcPts val="600"/>
              </a:spcBef>
              <a:buFont typeface="Arial" panose="020B0604020202020204" pitchFamily="34" charset="0"/>
              <a:buChar char="•"/>
            </a:pPr>
            <a:r>
              <a:rPr lang="en-US" sz="2400" dirty="0"/>
              <a:t>U</a:t>
            </a:r>
            <a:r>
              <a:rPr lang="en-US" sz="2400" b="0" i="0" u="none" strike="noStrike" baseline="0" dirty="0"/>
              <a:t>se of the term weaning has now been discarded in favor of </a:t>
            </a:r>
            <a:r>
              <a:rPr lang="en-US" sz="2400" b="0" i="1" u="none" strike="noStrike" baseline="0" dirty="0"/>
              <a:t>complementary feeding</a:t>
            </a:r>
            <a:r>
              <a:rPr lang="en-US" sz="2400" b="0" i="0" u="none" strike="noStrike" baseline="0" dirty="0"/>
              <a:t>. </a:t>
            </a:r>
          </a:p>
          <a:p>
            <a:pPr marL="342900" indent="-342900" algn="just">
              <a:spcBef>
                <a:spcPts val="600"/>
              </a:spcBef>
              <a:buFont typeface="Arial" panose="020B0604020202020204" pitchFamily="34" charset="0"/>
              <a:buChar char="•"/>
            </a:pPr>
            <a:r>
              <a:rPr lang="en-US" sz="2400" b="0" i="0" u="none" strike="noStrike" baseline="0" dirty="0"/>
              <a:t>Appropriate complementary feeding starting at 6 months can, prevent 6% of child deaths, and child undernutrition. </a:t>
            </a:r>
          </a:p>
          <a:p>
            <a:pPr marL="342900" indent="-342900" algn="just">
              <a:spcBef>
                <a:spcPts val="600"/>
              </a:spcBef>
              <a:buFont typeface="Arial" panose="020B0604020202020204" pitchFamily="34" charset="0"/>
              <a:buChar char="•"/>
            </a:pPr>
            <a:r>
              <a:rPr lang="en-US" sz="2400" b="0" i="0" u="none" strike="noStrike" baseline="0" dirty="0"/>
              <a:t>Introduction of diverse foods during infancy might have a protective effect on asthma, food allergy, and immune regulation. </a:t>
            </a:r>
          </a:p>
          <a:p>
            <a:pPr marL="342900" indent="-342900" algn="just">
              <a:spcBef>
                <a:spcPts val="600"/>
              </a:spcBef>
              <a:buFont typeface="Arial" panose="020B0604020202020204" pitchFamily="34" charset="0"/>
              <a:buChar char="•"/>
            </a:pPr>
            <a:r>
              <a:rPr lang="en-US" sz="2400" b="0" i="0" u="none" strike="noStrike" baseline="0" dirty="0">
                <a:cs typeface="Calibri" panose="020F0502020204030204" pitchFamily="34" charset="0"/>
              </a:rPr>
              <a:t>Complementary feeding is not initiated in more than half of infants aged 6–8 months, in India.</a:t>
            </a:r>
            <a:endParaRPr lang="en-IN" sz="2400" dirty="0"/>
          </a:p>
        </p:txBody>
      </p:sp>
    </p:spTree>
    <p:extLst>
      <p:ext uri="{BB962C8B-B14F-4D97-AF65-F5344CB8AC3E}">
        <p14:creationId xmlns:p14="http://schemas.microsoft.com/office/powerpoint/2010/main" val="5180762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14DCA08-28EB-3856-AC3D-B3D086609BF6}"/>
              </a:ext>
            </a:extLst>
          </p:cNvPr>
          <p:cNvPicPr>
            <a:picLocks noChangeAspect="1"/>
          </p:cNvPicPr>
          <p:nvPr/>
        </p:nvPicPr>
        <p:blipFill>
          <a:blip r:embed="rId2"/>
          <a:stretch>
            <a:fillRect/>
          </a:stretch>
        </p:blipFill>
        <p:spPr>
          <a:xfrm>
            <a:off x="571729" y="625443"/>
            <a:ext cx="10543683" cy="3139989"/>
          </a:xfrm>
          <a:prstGeom prst="rect">
            <a:avLst/>
          </a:prstGeom>
        </p:spPr>
      </p:pic>
      <p:sp>
        <p:nvSpPr>
          <p:cNvPr id="5" name="TextBox 4">
            <a:extLst>
              <a:ext uri="{FF2B5EF4-FFF2-40B4-BE49-F238E27FC236}">
                <a16:creationId xmlns:a16="http://schemas.microsoft.com/office/drawing/2014/main" id="{3900054F-93F1-D40D-D69B-4ABC8CAC1ED8}"/>
              </a:ext>
            </a:extLst>
          </p:cNvPr>
          <p:cNvSpPr txBox="1"/>
          <p:nvPr/>
        </p:nvSpPr>
        <p:spPr>
          <a:xfrm>
            <a:off x="571728" y="4231573"/>
            <a:ext cx="10543683" cy="2015936"/>
          </a:xfrm>
          <a:prstGeom prst="rect">
            <a:avLst/>
          </a:prstGeom>
          <a:noFill/>
        </p:spPr>
        <p:txBody>
          <a:bodyPr wrap="square">
            <a:spAutoFit/>
          </a:bodyPr>
          <a:lstStyle/>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In most parts of India, a well-cooked gruel (</a:t>
            </a:r>
            <a:r>
              <a:rPr lang="en-US" sz="2400" b="0" i="1" u="none" strike="noStrike" baseline="0" dirty="0">
                <a:latin typeface="Calibri" panose="020F0502020204030204" pitchFamily="34" charset="0"/>
                <a:cs typeface="Calibri" panose="020F0502020204030204" pitchFamily="34" charset="0"/>
              </a:rPr>
              <a:t>khichri</a:t>
            </a:r>
            <a:r>
              <a:rPr lang="en-US" sz="2400" b="0" i="0" u="none" strike="noStrike" baseline="0" dirty="0">
                <a:latin typeface="Calibri" panose="020F0502020204030204" pitchFamily="34" charset="0"/>
                <a:cs typeface="Calibri" panose="020F0502020204030204" pitchFamily="34" charset="0"/>
              </a:rPr>
              <a:t>, </a:t>
            </a:r>
            <a:r>
              <a:rPr lang="en-US" sz="2400" b="0" i="1" u="none" strike="noStrike" baseline="0" dirty="0">
                <a:latin typeface="Calibri" panose="020F0502020204030204" pitchFamily="34" charset="0"/>
                <a:cs typeface="Calibri" panose="020F0502020204030204" pitchFamily="34" charset="0"/>
              </a:rPr>
              <a:t>kanji</a:t>
            </a:r>
            <a:r>
              <a:rPr lang="en-US" sz="2400" b="0" i="0" u="none" strike="noStrike" baseline="0" dirty="0">
                <a:latin typeface="Calibri" panose="020F0502020204030204" pitchFamily="34" charset="0"/>
                <a:cs typeface="Calibri" panose="020F0502020204030204" pitchFamily="34" charset="0"/>
              </a:rPr>
              <a:t>) prepared from rice (3 parts), legume (1 part), green leafy vegetable, and some milk curd is a satisfactory complementary food. </a:t>
            </a:r>
          </a:p>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Another good complementary food is wheat gruel (</a:t>
            </a:r>
            <a:r>
              <a:rPr lang="en-US" sz="2400" b="0" i="1" u="none" strike="noStrike" baseline="0" dirty="0" err="1">
                <a:latin typeface="Calibri" panose="020F0502020204030204" pitchFamily="34" charset="0"/>
                <a:cs typeface="Calibri" panose="020F0502020204030204" pitchFamily="34" charset="0"/>
              </a:rPr>
              <a:t>dalia</a:t>
            </a:r>
            <a:r>
              <a:rPr lang="en-US" sz="2400" b="0" i="0" u="none" strike="noStrike" baseline="0" dirty="0">
                <a:latin typeface="Calibri" panose="020F0502020204030204" pitchFamily="34" charset="0"/>
                <a:cs typeface="Calibri" panose="020F0502020204030204" pitchFamily="34" charset="0"/>
              </a:rPr>
              <a:t>) made in milk with added sugar. Oil should be added to these foods to make them energy dense. </a:t>
            </a:r>
          </a:p>
        </p:txBody>
      </p:sp>
    </p:spTree>
    <p:extLst>
      <p:ext uri="{BB962C8B-B14F-4D97-AF65-F5344CB8AC3E}">
        <p14:creationId xmlns:p14="http://schemas.microsoft.com/office/powerpoint/2010/main" val="8386560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0F27C43-6EAF-343C-89B0-6522A64CA7CE}"/>
              </a:ext>
            </a:extLst>
          </p:cNvPr>
          <p:cNvSpPr txBox="1"/>
          <p:nvPr/>
        </p:nvSpPr>
        <p:spPr>
          <a:xfrm>
            <a:off x="663301" y="354842"/>
            <a:ext cx="10368793"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History Taking for Complementary Feeding </a:t>
            </a:r>
          </a:p>
        </p:txBody>
      </p:sp>
      <p:pic>
        <p:nvPicPr>
          <p:cNvPr id="6" name="Picture 5">
            <a:extLst>
              <a:ext uri="{FF2B5EF4-FFF2-40B4-BE49-F238E27FC236}">
                <a16:creationId xmlns:a16="http://schemas.microsoft.com/office/drawing/2014/main" id="{9EB01204-CFF5-5C24-86F3-31D3C3F7EE2A}"/>
              </a:ext>
            </a:extLst>
          </p:cNvPr>
          <p:cNvPicPr>
            <a:picLocks noChangeAspect="1"/>
          </p:cNvPicPr>
          <p:nvPr/>
        </p:nvPicPr>
        <p:blipFill>
          <a:blip r:embed="rId2"/>
          <a:stretch>
            <a:fillRect/>
          </a:stretch>
        </p:blipFill>
        <p:spPr>
          <a:xfrm>
            <a:off x="1132514" y="1001173"/>
            <a:ext cx="10107105" cy="5107180"/>
          </a:xfrm>
          <a:prstGeom prst="rect">
            <a:avLst/>
          </a:prstGeom>
        </p:spPr>
      </p:pic>
    </p:spTree>
    <p:extLst>
      <p:ext uri="{BB962C8B-B14F-4D97-AF65-F5344CB8AC3E}">
        <p14:creationId xmlns:p14="http://schemas.microsoft.com/office/powerpoint/2010/main" val="2177482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AA9D67D-7C69-CE99-19C9-B8FAF8B8ED83}"/>
              </a:ext>
            </a:extLst>
          </p:cNvPr>
          <p:cNvPicPr>
            <a:picLocks noChangeAspect="1"/>
          </p:cNvPicPr>
          <p:nvPr/>
        </p:nvPicPr>
        <p:blipFill>
          <a:blip r:embed="rId2"/>
          <a:stretch>
            <a:fillRect/>
          </a:stretch>
        </p:blipFill>
        <p:spPr>
          <a:xfrm>
            <a:off x="369628" y="1562026"/>
            <a:ext cx="11026254" cy="4643227"/>
          </a:xfrm>
          <a:prstGeom prst="rect">
            <a:avLst/>
          </a:prstGeom>
        </p:spPr>
      </p:pic>
      <p:pic>
        <p:nvPicPr>
          <p:cNvPr id="6" name="Picture 5">
            <a:extLst>
              <a:ext uri="{FF2B5EF4-FFF2-40B4-BE49-F238E27FC236}">
                <a16:creationId xmlns:a16="http://schemas.microsoft.com/office/drawing/2014/main" id="{89FA9863-D4CD-F221-71BA-D083F74DEA03}"/>
              </a:ext>
            </a:extLst>
          </p:cNvPr>
          <p:cNvPicPr>
            <a:picLocks noChangeAspect="1"/>
          </p:cNvPicPr>
          <p:nvPr/>
        </p:nvPicPr>
        <p:blipFill>
          <a:blip r:embed="rId3"/>
          <a:stretch>
            <a:fillRect/>
          </a:stretch>
        </p:blipFill>
        <p:spPr>
          <a:xfrm>
            <a:off x="341193" y="638589"/>
            <a:ext cx="11041039" cy="917256"/>
          </a:xfrm>
          <a:prstGeom prst="rect">
            <a:avLst/>
          </a:prstGeom>
        </p:spPr>
      </p:pic>
    </p:spTree>
    <p:extLst>
      <p:ext uri="{BB962C8B-B14F-4D97-AF65-F5344CB8AC3E}">
        <p14:creationId xmlns:p14="http://schemas.microsoft.com/office/powerpoint/2010/main" val="22689768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5550CA-706F-3A0A-E392-C41B6B667024}"/>
              </a:ext>
            </a:extLst>
          </p:cNvPr>
          <p:cNvSpPr txBox="1"/>
          <p:nvPr/>
        </p:nvSpPr>
        <p:spPr>
          <a:xfrm>
            <a:off x="365276" y="355044"/>
            <a:ext cx="10700513"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Counseling and Education for Complementary Feeding </a:t>
            </a:r>
          </a:p>
        </p:txBody>
      </p:sp>
      <p:sp>
        <p:nvSpPr>
          <p:cNvPr id="8" name="TextBox 7">
            <a:extLst>
              <a:ext uri="{FF2B5EF4-FFF2-40B4-BE49-F238E27FC236}">
                <a16:creationId xmlns:a16="http://schemas.microsoft.com/office/drawing/2014/main" id="{99A06200-E212-604E-CE29-0FCF2E96C3C3}"/>
              </a:ext>
            </a:extLst>
          </p:cNvPr>
          <p:cNvSpPr txBox="1"/>
          <p:nvPr/>
        </p:nvSpPr>
        <p:spPr>
          <a:xfrm>
            <a:off x="236574" y="1150772"/>
            <a:ext cx="10953202" cy="3647152"/>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Comprehensive message for </a:t>
            </a:r>
            <a:r>
              <a:rPr lang="en-US" sz="2400" b="0" i="1" u="none" strike="noStrike" baseline="0" dirty="0">
                <a:latin typeface="Calibri" panose="020F0502020204030204" pitchFamily="34" charset="0"/>
                <a:cs typeface="Calibri" panose="020F0502020204030204" pitchFamily="34" charset="0"/>
              </a:rPr>
              <a:t>balanced food </a:t>
            </a:r>
            <a:r>
              <a:rPr lang="en-US" sz="2400" b="0" i="0" u="none" strike="noStrike" baseline="0" dirty="0">
                <a:latin typeface="Calibri" panose="020F0502020204030204" pitchFamily="34" charset="0"/>
                <a:cs typeface="Calibri" panose="020F0502020204030204" pitchFamily="34" charset="0"/>
              </a:rPr>
              <a:t>should be given to the mother during complementary feeding counseling </a:t>
            </a:r>
            <a:r>
              <a:rPr lang="en-US" sz="2400" b="1" i="0" u="none" strike="noStrike" baseline="0" dirty="0">
                <a:latin typeface="Calibri" panose="020F0502020204030204" pitchFamily="34" charset="0"/>
                <a:cs typeface="Calibri" panose="020F0502020204030204" pitchFamily="34" charset="0"/>
              </a:rPr>
              <a:t>(Table 7.4)</a:t>
            </a:r>
            <a:r>
              <a:rPr lang="en-US" sz="2400" b="0" i="0" u="none" strike="noStrike" baseline="0" dirty="0">
                <a:latin typeface="Calibri" panose="020F0502020204030204" pitchFamily="34" charset="0"/>
                <a:cs typeface="Calibri" panose="020F0502020204030204" pitchFamily="34" charset="0"/>
              </a:rPr>
              <a:t>.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The food should consist of various (as diverse as possible) food groups/components in different combinations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As the babies start showing interest in complementary feeds, the variety should be increased by adding new foods in the staple food one by one.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Easily available, cost-effective seasonal uncooked fruits, green and other dark-colored vegetables, milk and milk products, pulses/legumes, animal foods, oil/butter, sugar/jaggery may be added in the staples gradually .</a:t>
            </a:r>
            <a:endParaRPr lang="en-IN"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835724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3A647BF-34AD-4A7B-A9D9-451CA347CC36}"/>
              </a:ext>
            </a:extLst>
          </p:cNvPr>
          <p:cNvPicPr>
            <a:picLocks noChangeAspect="1"/>
          </p:cNvPicPr>
          <p:nvPr/>
        </p:nvPicPr>
        <p:blipFill>
          <a:blip r:embed="rId2"/>
          <a:stretch>
            <a:fillRect/>
          </a:stretch>
        </p:blipFill>
        <p:spPr>
          <a:xfrm>
            <a:off x="924114" y="456601"/>
            <a:ext cx="10017688" cy="5774298"/>
          </a:xfrm>
          <a:prstGeom prst="rect">
            <a:avLst/>
          </a:prstGeom>
        </p:spPr>
      </p:pic>
    </p:spTree>
    <p:extLst>
      <p:ext uri="{BB962C8B-B14F-4D97-AF65-F5344CB8AC3E}">
        <p14:creationId xmlns:p14="http://schemas.microsoft.com/office/powerpoint/2010/main" val="2882499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86D690-DB15-4FBD-88FE-E97A54DB2234}"/>
              </a:ext>
            </a:extLst>
          </p:cNvPr>
          <p:cNvSpPr>
            <a:spLocks noGrp="1"/>
          </p:cNvSpPr>
          <p:nvPr>
            <p:ph idx="1"/>
          </p:nvPr>
        </p:nvSpPr>
        <p:spPr>
          <a:xfrm>
            <a:off x="2273690" y="2486677"/>
            <a:ext cx="8102601" cy="1884645"/>
          </a:xfrm>
        </p:spPr>
        <p:txBody>
          <a:bodyPr>
            <a:noAutofit/>
          </a:bodyPr>
          <a:lstStyle/>
          <a:p>
            <a:pPr marL="0" marR="15875" lvl="0" indent="0" algn="ctr">
              <a:lnSpc>
                <a:spcPct val="100000"/>
              </a:lnSpc>
              <a:spcBef>
                <a:spcPts val="600"/>
              </a:spcBef>
              <a:buNone/>
              <a:tabLst>
                <a:tab pos="180340" algn="l"/>
              </a:tabLst>
            </a:pPr>
            <a:r>
              <a:rPr lang="en-IN" sz="11500" i="1" dirty="0">
                <a:solidFill>
                  <a:srgbClr val="C00000"/>
                </a:solidFill>
                <a:latin typeface="Calibri" panose="020F0502020204030204" pitchFamily="34" charset="0"/>
                <a:ea typeface="Calibri" panose="020F0502020204030204" pitchFamily="34" charset="0"/>
                <a:cs typeface="Calibri" panose="020F0502020204030204" pitchFamily="34" charset="0"/>
              </a:rPr>
              <a:t>Thank you…</a:t>
            </a:r>
            <a:endParaRPr lang="en-GB" sz="115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180340" marR="15875" indent="0" algn="ctr">
              <a:lnSpc>
                <a:spcPct val="115000"/>
              </a:lnSpc>
              <a:spcAft>
                <a:spcPts val="1000"/>
              </a:spcAft>
              <a:buNone/>
              <a:tabLst>
                <a:tab pos="180340" algn="l"/>
              </a:tabLst>
            </a:pPr>
            <a:endParaRPr lang="en-GB" sz="24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180340" marR="15875" algn="ctr">
              <a:lnSpc>
                <a:spcPct val="115000"/>
              </a:lnSpc>
              <a:spcAft>
                <a:spcPts val="1000"/>
              </a:spcAft>
              <a:tabLst>
                <a:tab pos="180340" algn="l"/>
              </a:tabLst>
            </a:pPr>
            <a:endParaRPr lang="en-GB" sz="24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342900" marR="15875" lvl="0" indent="-342900" algn="ctr">
              <a:lnSpc>
                <a:spcPct val="115000"/>
              </a:lnSpc>
              <a:spcAft>
                <a:spcPts val="1000"/>
              </a:spcAft>
              <a:buFont typeface="Symbol" panose="05050102010706020507" pitchFamily="18" charset="2"/>
              <a:buChar char=""/>
              <a:tabLst>
                <a:tab pos="180340" algn="l"/>
              </a:tabLst>
            </a:pPr>
            <a:endParaRPr lang="en-GB" sz="20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indent="0" algn="ctr">
              <a:buNone/>
            </a:pPr>
            <a:endParaRPr lang="en-GB" sz="1800" dirty="0">
              <a:solidFill>
                <a:srgbClr val="C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66427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847A20E-7663-F8E4-DE74-7ADBA6EF008B}"/>
              </a:ext>
            </a:extLst>
          </p:cNvPr>
          <p:cNvSpPr txBox="1"/>
          <p:nvPr/>
        </p:nvSpPr>
        <p:spPr>
          <a:xfrm>
            <a:off x="293426" y="1243022"/>
            <a:ext cx="10896349" cy="4539704"/>
          </a:xfrm>
          <a:prstGeom prst="rect">
            <a:avLst/>
          </a:prstGeom>
          <a:noFill/>
        </p:spPr>
        <p:txBody>
          <a:bodyPr wrap="square">
            <a:spAutoFit/>
          </a:bodyPr>
          <a:lstStyle/>
          <a:p>
            <a:pPr marL="457200" indent="-457200" algn="just">
              <a:spcBef>
                <a:spcPts val="600"/>
              </a:spcBef>
              <a:buAutoNum type="arabicPeriod"/>
            </a:pPr>
            <a:r>
              <a:rPr lang="en-US" sz="2400" b="0" i="0" u="none" strike="noStrike" baseline="0" dirty="0">
                <a:latin typeface="Calibri" panose="020F0502020204030204" pitchFamily="34" charset="0"/>
                <a:cs typeface="Calibri" panose="020F0502020204030204" pitchFamily="34" charset="0"/>
              </a:rPr>
              <a:t>Practice exclusive breastfeeding from birth to 6 months of age and introduce complementary foods at 6 months of age (180 days) while continuing to breastfeed</a:t>
            </a:r>
            <a:r>
              <a:rPr lang="en-US" sz="2400" dirty="0">
                <a:latin typeface="Calibri" panose="020F0502020204030204" pitchFamily="34" charset="0"/>
                <a:cs typeface="Calibri" panose="020F0502020204030204" pitchFamily="34" charset="0"/>
              </a:rPr>
              <a:t> </a:t>
            </a:r>
            <a:r>
              <a:rPr lang="en-US" sz="2400" b="0" i="0" u="none" strike="noStrike" baseline="0" dirty="0">
                <a:latin typeface="Calibri" panose="020F0502020204030204" pitchFamily="34" charset="0"/>
                <a:cs typeface="Calibri" panose="020F0502020204030204" pitchFamily="34" charset="0"/>
              </a:rPr>
              <a:t>until 2 years of age or beyond. </a:t>
            </a:r>
          </a:p>
          <a:p>
            <a:pPr marL="457200" indent="-457200" algn="just">
              <a:spcBef>
                <a:spcPts val="600"/>
              </a:spcBef>
              <a:buAutoNum type="arabicPeriod"/>
            </a:pPr>
            <a:r>
              <a:rPr lang="en-US" sz="2400" b="0" i="0" u="none" strike="noStrike" baseline="0" dirty="0">
                <a:latin typeface="Calibri" panose="020F0502020204030204" pitchFamily="34" charset="0"/>
                <a:cs typeface="Calibri" panose="020F0502020204030204" pitchFamily="34" charset="0"/>
              </a:rPr>
              <a:t>Feed infants directly and assist older children to feed </a:t>
            </a:r>
            <a:r>
              <a:rPr lang="en-US" sz="2400" dirty="0">
                <a:latin typeface="Calibri" panose="020F0502020204030204" pitchFamily="34" charset="0"/>
                <a:cs typeface="Calibri" panose="020F0502020204030204" pitchFamily="34" charset="0"/>
              </a:rPr>
              <a:t>by </a:t>
            </a:r>
            <a:r>
              <a:rPr lang="en-US" sz="2400" b="0" i="0" u="none" strike="noStrike" baseline="0" dirty="0">
                <a:latin typeface="Calibri" panose="020F0502020204030204" pitchFamily="34" charset="0"/>
                <a:cs typeface="Calibri" panose="020F0502020204030204" pitchFamily="34" charset="0"/>
              </a:rPr>
              <a:t>themselves. </a:t>
            </a:r>
            <a:endParaRPr lang="en-US" sz="2400" dirty="0">
              <a:latin typeface="Calibri" panose="020F0502020204030204" pitchFamily="34" charset="0"/>
              <a:cs typeface="Calibri" panose="020F0502020204030204" pitchFamily="34" charset="0"/>
            </a:endParaRPr>
          </a:p>
          <a:p>
            <a:pPr marL="457200" indent="-457200" algn="just">
              <a:spcBef>
                <a:spcPts val="600"/>
              </a:spcBef>
              <a:buAutoNum type="arabicPeriod"/>
            </a:pPr>
            <a:r>
              <a:rPr lang="en-US" sz="2400" b="0" i="0" u="none" strike="noStrike" baseline="0" dirty="0">
                <a:latin typeface="Calibri" panose="020F0502020204030204" pitchFamily="34" charset="0"/>
                <a:cs typeface="Calibri" panose="020F0502020204030204" pitchFamily="34" charset="0"/>
              </a:rPr>
              <a:t>Feed slowly and patiently, and encourage but do not force them. </a:t>
            </a:r>
          </a:p>
          <a:p>
            <a:pPr marL="457200" indent="-457200" algn="just">
              <a:spcBef>
                <a:spcPts val="600"/>
              </a:spcBef>
              <a:buAutoNum type="arabicPeriod"/>
            </a:pPr>
            <a:r>
              <a:rPr lang="en-US" sz="2400" b="0" i="0" u="none" strike="noStrike" baseline="0" dirty="0">
                <a:latin typeface="Calibri" panose="020F0502020204030204" pitchFamily="34" charset="0"/>
                <a:cs typeface="Calibri" panose="020F0502020204030204" pitchFamily="34" charset="0"/>
              </a:rPr>
              <a:t>Experiment with different food combinations, tastes, textures and methods of encouragement. </a:t>
            </a:r>
          </a:p>
          <a:p>
            <a:pPr marL="457200" indent="-457200" algn="just">
              <a:spcBef>
                <a:spcPts val="600"/>
              </a:spcBef>
              <a:buAutoNum type="arabicPeriod"/>
            </a:pPr>
            <a:r>
              <a:rPr lang="en-US" sz="2400" b="0" i="0" u="none" strike="noStrike" baseline="0" dirty="0">
                <a:latin typeface="Calibri" panose="020F0502020204030204" pitchFamily="34" charset="0"/>
                <a:cs typeface="Calibri" panose="020F0502020204030204" pitchFamily="34" charset="0"/>
              </a:rPr>
              <a:t>Minimize distractions during meals. </a:t>
            </a:r>
            <a:r>
              <a:rPr lang="en-US" sz="2400" dirty="0">
                <a:latin typeface="Calibri" panose="020F0502020204030204" pitchFamily="34" charset="0"/>
                <a:cs typeface="Calibri" panose="020F0502020204030204" pitchFamily="34" charset="0"/>
              </a:rPr>
              <a:t>Do not engage the child in screen while feeding </a:t>
            </a:r>
          </a:p>
          <a:p>
            <a:pPr marL="457200" indent="-457200" algn="just">
              <a:spcBef>
                <a:spcPts val="600"/>
              </a:spcBef>
              <a:buAutoNum type="arabicPeriod"/>
            </a:pPr>
            <a:r>
              <a:rPr lang="en-US" sz="2400" b="0" i="0" u="none" strike="noStrike" baseline="0" dirty="0">
                <a:latin typeface="Calibri" panose="020F0502020204030204" pitchFamily="34" charset="0"/>
                <a:cs typeface="Calibri" panose="020F0502020204030204" pitchFamily="34" charset="0"/>
              </a:rPr>
              <a:t>Remember that feeding times are periods of learning and love. Talk to children during feeding, with eye-to-eye contact. </a:t>
            </a:r>
          </a:p>
        </p:txBody>
      </p:sp>
      <p:sp>
        <p:nvSpPr>
          <p:cNvPr id="2" name="TextBox 1">
            <a:extLst>
              <a:ext uri="{FF2B5EF4-FFF2-40B4-BE49-F238E27FC236}">
                <a16:creationId xmlns:a16="http://schemas.microsoft.com/office/drawing/2014/main" id="{9EDFE536-9A1B-1DFD-368F-71BF3445BEA3}"/>
              </a:ext>
            </a:extLst>
          </p:cNvPr>
          <p:cNvSpPr txBox="1"/>
          <p:nvPr/>
        </p:nvSpPr>
        <p:spPr>
          <a:xfrm>
            <a:off x="293427" y="445782"/>
            <a:ext cx="11204811"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Principles and Attributes of Complementary Feeding </a:t>
            </a:r>
          </a:p>
        </p:txBody>
      </p:sp>
    </p:spTree>
    <p:extLst>
      <p:ext uri="{BB962C8B-B14F-4D97-AF65-F5344CB8AC3E}">
        <p14:creationId xmlns:p14="http://schemas.microsoft.com/office/powerpoint/2010/main" val="3252915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E21A1F-1DD5-5F6F-BFD2-ECBA9FA63EB9}"/>
              </a:ext>
            </a:extLst>
          </p:cNvPr>
          <p:cNvSpPr txBox="1"/>
          <p:nvPr/>
        </p:nvSpPr>
        <p:spPr>
          <a:xfrm>
            <a:off x="351159" y="510555"/>
            <a:ext cx="10998597" cy="5663089"/>
          </a:xfrm>
          <a:prstGeom prst="rect">
            <a:avLst/>
          </a:prstGeom>
          <a:noFill/>
        </p:spPr>
        <p:txBody>
          <a:bodyPr wrap="square">
            <a:spAutoFit/>
          </a:bodyPr>
          <a:lstStyle/>
          <a:p>
            <a:pPr algn="just">
              <a:spcBef>
                <a:spcPts val="400"/>
              </a:spcBef>
            </a:pPr>
            <a:r>
              <a:rPr lang="en-US" sz="2300" b="0" i="1" u="none" strike="noStrike" baseline="0" dirty="0">
                <a:latin typeface="Calibri" panose="020F0502020204030204" pitchFamily="34" charset="0"/>
                <a:cs typeface="Calibri" panose="020F0502020204030204" pitchFamily="34" charset="0"/>
              </a:rPr>
              <a:t>Safe preparation and storage of complementary foods</a:t>
            </a:r>
            <a:endParaRPr lang="en-US" sz="2300" b="0" i="0" u="none" strike="noStrike" baseline="0" dirty="0">
              <a:latin typeface="Calibri" panose="020F0502020204030204" pitchFamily="34" charset="0"/>
              <a:cs typeface="Calibri" panose="020F0502020204030204" pitchFamily="34" charset="0"/>
            </a:endParaRPr>
          </a:p>
          <a:p>
            <a:pPr marL="342900" indent="-342900" algn="just">
              <a:spcBef>
                <a:spcPts val="400"/>
              </a:spcBef>
              <a:buFont typeface="Wingdings" panose="05000000000000000000" pitchFamily="2" charset="2"/>
              <a:buChar char="§"/>
            </a:pPr>
            <a:r>
              <a:rPr lang="en-US" sz="2300" b="0" i="0" u="none" strike="noStrike" baseline="0" dirty="0">
                <a:latin typeface="Calibri" panose="020F0502020204030204" pitchFamily="34" charset="0"/>
                <a:cs typeface="Calibri" panose="020F0502020204030204" pitchFamily="34" charset="0"/>
              </a:rPr>
              <a:t>Washing caregivers’ and children’s hands before food preparation and eating </a:t>
            </a:r>
          </a:p>
          <a:p>
            <a:pPr marL="342900" indent="-342900" algn="just">
              <a:spcBef>
                <a:spcPts val="400"/>
              </a:spcBef>
              <a:buFont typeface="Wingdings" panose="05000000000000000000" pitchFamily="2" charset="2"/>
              <a:buChar char="§"/>
            </a:pPr>
            <a:r>
              <a:rPr lang="en-US" sz="2300" b="0" i="0" u="none" strike="noStrike" baseline="0" dirty="0">
                <a:latin typeface="Calibri" panose="020F0502020204030204" pitchFamily="34" charset="0"/>
                <a:cs typeface="Calibri" panose="020F0502020204030204" pitchFamily="34" charset="0"/>
              </a:rPr>
              <a:t>Storing foods safely and serving foods immediately after preparation </a:t>
            </a:r>
          </a:p>
          <a:p>
            <a:pPr marL="342900" indent="-342900" algn="just">
              <a:spcBef>
                <a:spcPts val="400"/>
              </a:spcBef>
              <a:buFont typeface="Wingdings" panose="05000000000000000000" pitchFamily="2" charset="2"/>
              <a:buChar char="§"/>
            </a:pPr>
            <a:r>
              <a:rPr lang="en-US" sz="2300" b="0" i="0" u="none" strike="noStrike" baseline="0" dirty="0">
                <a:latin typeface="Calibri" panose="020F0502020204030204" pitchFamily="34" charset="0"/>
                <a:cs typeface="Calibri" panose="020F0502020204030204" pitchFamily="34" charset="0"/>
              </a:rPr>
              <a:t>Using clean utensils to prepare and serve food </a:t>
            </a:r>
          </a:p>
          <a:p>
            <a:pPr marL="342900" indent="-342900" algn="just">
              <a:spcBef>
                <a:spcPts val="400"/>
              </a:spcBef>
              <a:buFont typeface="Wingdings" panose="05000000000000000000" pitchFamily="2" charset="2"/>
              <a:buChar char="§"/>
            </a:pPr>
            <a:r>
              <a:rPr lang="en-US" sz="2300" b="0" i="0" u="none" strike="noStrike" baseline="0" dirty="0">
                <a:latin typeface="Calibri" panose="020F0502020204030204" pitchFamily="34" charset="0"/>
                <a:cs typeface="Calibri" panose="020F0502020204030204" pitchFamily="34" charset="0"/>
              </a:rPr>
              <a:t>Using clean cups and bowls when feeding children </a:t>
            </a:r>
          </a:p>
          <a:p>
            <a:pPr marL="342900" indent="-342900" algn="just">
              <a:spcBef>
                <a:spcPts val="400"/>
              </a:spcBef>
              <a:buFont typeface="Wingdings" panose="05000000000000000000" pitchFamily="2" charset="2"/>
              <a:buChar char="§"/>
            </a:pPr>
            <a:r>
              <a:rPr lang="en-US" sz="2300" b="0" i="0" u="none" strike="noStrike" baseline="0" dirty="0">
                <a:latin typeface="Calibri" panose="020F0502020204030204" pitchFamily="34" charset="0"/>
                <a:cs typeface="Calibri" panose="020F0502020204030204" pitchFamily="34" charset="0"/>
              </a:rPr>
              <a:t>Avoiding the use of feeding bottles, which are difficult to keep clean. </a:t>
            </a:r>
          </a:p>
          <a:p>
            <a:pPr marL="342900" indent="-342900" algn="just">
              <a:spcBef>
                <a:spcPts val="400"/>
              </a:spcBef>
              <a:buFont typeface="Wingdings" panose="05000000000000000000" pitchFamily="2" charset="2"/>
              <a:buChar char="§"/>
            </a:pPr>
            <a:endParaRPr lang="en-US" sz="2300" dirty="0">
              <a:latin typeface="Calibri" panose="020F0502020204030204" pitchFamily="34" charset="0"/>
              <a:cs typeface="Calibri" panose="020F0502020204030204" pitchFamily="34" charset="0"/>
            </a:endParaRPr>
          </a:p>
          <a:p>
            <a:pPr algn="just">
              <a:spcBef>
                <a:spcPts val="400"/>
              </a:spcBef>
            </a:pPr>
            <a:r>
              <a:rPr lang="en-US" sz="2300" b="0" i="1" u="none" strike="noStrike" baseline="0" dirty="0">
                <a:latin typeface="Calibri" panose="020F0502020204030204" pitchFamily="34" charset="0"/>
                <a:cs typeface="Calibri" panose="020F0502020204030204" pitchFamily="34" charset="0"/>
              </a:rPr>
              <a:t>Amount of complementary food needed</a:t>
            </a:r>
          </a:p>
          <a:p>
            <a:pPr marL="285750" indent="-285750" algn="just">
              <a:spcBef>
                <a:spcPts val="400"/>
              </a:spcBef>
              <a:buFont typeface="Arial" panose="020B0604020202020204" pitchFamily="34" charset="0"/>
              <a:buChar char="•"/>
            </a:pPr>
            <a:r>
              <a:rPr lang="en-US" sz="2300" dirty="0">
                <a:latin typeface="Calibri" panose="020F0502020204030204" pitchFamily="34" charset="0"/>
                <a:cs typeface="Calibri" panose="020F0502020204030204" pitchFamily="34" charset="0"/>
              </a:rPr>
              <a:t>Start at 6 months of age with small amounts of food and increase the quantity as the child gets older, while maintaining frequent breastfeeding. </a:t>
            </a:r>
          </a:p>
          <a:p>
            <a:pPr marL="285750" indent="-285750" algn="just">
              <a:spcBef>
                <a:spcPts val="400"/>
              </a:spcBef>
              <a:buFont typeface="Arial" panose="020B0604020202020204" pitchFamily="34" charset="0"/>
              <a:buChar char="•"/>
            </a:pPr>
            <a:r>
              <a:rPr lang="en-US" sz="2300" dirty="0">
                <a:latin typeface="Calibri" panose="020F0502020204030204" pitchFamily="34" charset="0"/>
                <a:cs typeface="Calibri" panose="020F0502020204030204" pitchFamily="34" charset="0"/>
              </a:rPr>
              <a:t>Complementary foods should provide at</a:t>
            </a:r>
            <a:r>
              <a:rPr lang="en-IN" sz="2300" dirty="0">
                <a:latin typeface="Calibri" panose="020F0502020204030204" pitchFamily="34" charset="0"/>
                <a:cs typeface="Calibri" panose="020F0502020204030204" pitchFamily="34" charset="0"/>
              </a:rPr>
              <a:t> </a:t>
            </a:r>
            <a:r>
              <a:rPr lang="en-US" sz="2300" dirty="0">
                <a:latin typeface="Calibri" panose="020F0502020204030204" pitchFamily="34" charset="0"/>
                <a:cs typeface="Calibri" panose="020F0502020204030204" pitchFamily="34" charset="0"/>
              </a:rPr>
              <a:t>least </a:t>
            </a:r>
          </a:p>
          <a:p>
            <a:pPr lvl="1" algn="just">
              <a:spcBef>
                <a:spcPts val="400"/>
              </a:spcBef>
            </a:pPr>
            <a:r>
              <a:rPr lang="en-US" sz="2300" dirty="0">
                <a:latin typeface="Calibri" panose="020F0502020204030204" pitchFamily="34" charset="0"/>
                <a:cs typeface="Calibri" panose="020F0502020204030204" pitchFamily="34" charset="0"/>
              </a:rPr>
              <a:t>- 200 kcal per day at 6–8 months of age </a:t>
            </a:r>
          </a:p>
          <a:p>
            <a:pPr lvl="1" algn="just">
              <a:spcBef>
                <a:spcPts val="400"/>
              </a:spcBef>
            </a:pPr>
            <a:r>
              <a:rPr lang="en-US" sz="2300" dirty="0">
                <a:latin typeface="Calibri" panose="020F0502020204030204" pitchFamily="34" charset="0"/>
                <a:cs typeface="Calibri" panose="020F0502020204030204" pitchFamily="34" charset="0"/>
              </a:rPr>
              <a:t>- 300 kcal per day at 9–11 months and </a:t>
            </a:r>
          </a:p>
          <a:p>
            <a:pPr lvl="1" algn="just">
              <a:spcBef>
                <a:spcPts val="400"/>
              </a:spcBef>
            </a:pPr>
            <a:r>
              <a:rPr lang="en-US" sz="2300" dirty="0">
                <a:latin typeface="Calibri" panose="020F0502020204030204" pitchFamily="34" charset="0"/>
                <a:cs typeface="Calibri" panose="020F0502020204030204" pitchFamily="34" charset="0"/>
              </a:rPr>
              <a:t>- 550 kcal per day at 12–23 months of age.  </a:t>
            </a:r>
            <a:endParaRPr lang="en-US" sz="2300" b="0" i="0" u="none" strike="noStrike" baseline="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5341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1E43DA8-E34F-AF44-69E7-B725C855A33A}"/>
              </a:ext>
            </a:extLst>
          </p:cNvPr>
          <p:cNvSpPr txBox="1"/>
          <p:nvPr/>
        </p:nvSpPr>
        <p:spPr>
          <a:xfrm>
            <a:off x="377505" y="1351508"/>
            <a:ext cx="10918209" cy="4093428"/>
          </a:xfrm>
          <a:prstGeom prst="rect">
            <a:avLst/>
          </a:prstGeom>
          <a:noFill/>
        </p:spPr>
        <p:txBody>
          <a:bodyPr wrap="square">
            <a:spAutoFit/>
          </a:bodyPr>
          <a:lstStyle/>
          <a:p>
            <a:pPr algn="just">
              <a:spcBef>
                <a:spcPts val="600"/>
              </a:spcBef>
            </a:pPr>
            <a:r>
              <a:rPr lang="en-US" sz="2400" b="0" i="0" u="none" strike="noStrike" baseline="0" dirty="0">
                <a:latin typeface="Calibri" panose="020F0502020204030204" pitchFamily="34" charset="0"/>
                <a:cs typeface="Calibri" panose="020F0502020204030204" pitchFamily="34" charset="0"/>
              </a:rPr>
              <a:t>Gradually increase food consistency and variety as the infant gets older, adapting to the infant’s requirements and abilities. </a:t>
            </a:r>
          </a:p>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Infants can eat pureed, mashed, and semisolid foods beginning at 6 months. </a:t>
            </a:r>
          </a:p>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By 8 months most infants can also eat “finger foods” (snacks that can be eaten by children alone). </a:t>
            </a:r>
          </a:p>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By 1 years, most children can eat the same types of foods as consumed by the rest of the family.</a:t>
            </a:r>
          </a:p>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cs typeface="Calibri" panose="020F0502020204030204" pitchFamily="34" charset="0"/>
              </a:rPr>
              <a:t>Avoid foods that may cause choking, i.e., items that have a shape or consistency that may cause them to become lodged in the trachea, such as nuts, grapes, or raw carrots. </a:t>
            </a:r>
          </a:p>
        </p:txBody>
      </p:sp>
      <p:sp>
        <p:nvSpPr>
          <p:cNvPr id="4" name="TextBox 3">
            <a:extLst>
              <a:ext uri="{FF2B5EF4-FFF2-40B4-BE49-F238E27FC236}">
                <a16:creationId xmlns:a16="http://schemas.microsoft.com/office/drawing/2014/main" id="{B5094EA5-C3F3-1417-5A4F-D867E7E9D1D2}"/>
              </a:ext>
            </a:extLst>
          </p:cNvPr>
          <p:cNvSpPr txBox="1"/>
          <p:nvPr/>
        </p:nvSpPr>
        <p:spPr>
          <a:xfrm>
            <a:off x="377505" y="528398"/>
            <a:ext cx="10918209"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Food Consistency</a:t>
            </a:r>
            <a:endParaRPr lang="en-IN" sz="3600" b="1" dirty="0">
              <a:solidFill>
                <a:srgbClr val="00B0F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240107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FA2C83-554B-E132-C20A-4552CC97EA4C}"/>
              </a:ext>
            </a:extLst>
          </p:cNvPr>
          <p:cNvSpPr txBox="1"/>
          <p:nvPr/>
        </p:nvSpPr>
        <p:spPr>
          <a:xfrm>
            <a:off x="385893" y="1219760"/>
            <a:ext cx="10918209" cy="4616648"/>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Increase the number of times that the child is fed complementary foods as he/she gets older.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The appropriate number of feedings depends on the energy density of the local foods and the usual amounts consumed at each feeding.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For the average healthy breastfed infant, meals of complementary foods should be provided </a:t>
            </a:r>
          </a:p>
          <a:p>
            <a:pPr marL="800100" lvl="1" indent="-342900" algn="just">
              <a:spcBef>
                <a:spcPts val="600"/>
              </a:spcBef>
              <a:buFont typeface="Calibri" panose="020F0502020204030204" pitchFamily="34" charset="0"/>
              <a:buChar char="˗"/>
            </a:pPr>
            <a:r>
              <a:rPr lang="en-US" sz="2400" b="0" i="0" u="none" strike="noStrike" baseline="0" dirty="0">
                <a:latin typeface="Calibri" panose="020F0502020204030204" pitchFamily="34" charset="0"/>
                <a:cs typeface="Calibri" panose="020F0502020204030204" pitchFamily="34" charset="0"/>
              </a:rPr>
              <a:t>2–3 times per day at 6–8 months of age and </a:t>
            </a:r>
          </a:p>
          <a:p>
            <a:pPr marL="800100" lvl="1" indent="-342900" algn="just">
              <a:spcBef>
                <a:spcPts val="600"/>
              </a:spcBef>
              <a:buFont typeface="Calibri" panose="020F0502020204030204" pitchFamily="34" charset="0"/>
              <a:buChar char="˗"/>
            </a:pPr>
            <a:r>
              <a:rPr lang="en-US" sz="2400" b="0" i="0" u="none" strike="noStrike" baseline="0" dirty="0">
                <a:latin typeface="Calibri" panose="020F0502020204030204" pitchFamily="34" charset="0"/>
                <a:cs typeface="Calibri" panose="020F0502020204030204" pitchFamily="34" charset="0"/>
              </a:rPr>
              <a:t>3–4 times per day at 9–11 and 12–24 months of age. </a:t>
            </a:r>
          </a:p>
          <a:p>
            <a:pPr marL="342900" indent="-342900" algn="just">
              <a:spcBef>
                <a:spcPts val="600"/>
              </a:spcBef>
              <a:buFont typeface="Arial" panose="020B0604020202020204" pitchFamily="34" charset="0"/>
              <a:buChar char="•"/>
            </a:pPr>
            <a:r>
              <a:rPr lang="en-US" sz="2400" dirty="0">
                <a:latin typeface="Calibri" panose="020F0502020204030204" pitchFamily="34" charset="0"/>
                <a:cs typeface="Calibri" panose="020F0502020204030204" pitchFamily="34" charset="0"/>
              </a:rPr>
              <a:t>Give </a:t>
            </a:r>
            <a:r>
              <a:rPr lang="en-US" sz="2400" b="0" i="0" u="none" strike="noStrike" baseline="0" dirty="0">
                <a:latin typeface="Calibri" panose="020F0502020204030204" pitchFamily="34" charset="0"/>
                <a:cs typeface="Calibri" panose="020F0502020204030204" pitchFamily="34" charset="0"/>
              </a:rPr>
              <a:t>additional nutritious snacks fruit etc. 1-2 times a day.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cs typeface="Calibri" panose="020F0502020204030204" pitchFamily="34" charset="0"/>
              </a:rPr>
              <a:t>If energy density or amount of food per meal is low, or the child is no longer breastfed, more frequent meals may be required. </a:t>
            </a:r>
            <a:endParaRPr lang="en-IN" sz="240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5CFFF49E-F501-A124-7950-22F7A1F98B6C}"/>
              </a:ext>
            </a:extLst>
          </p:cNvPr>
          <p:cNvSpPr txBox="1"/>
          <p:nvPr/>
        </p:nvSpPr>
        <p:spPr>
          <a:xfrm>
            <a:off x="385894" y="449445"/>
            <a:ext cx="10918209"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Meal Frequency and Energy Density</a:t>
            </a:r>
            <a:endParaRPr lang="en-IN" sz="3600" b="1" dirty="0">
              <a:solidFill>
                <a:srgbClr val="00B0F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77867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00A2EA7-2023-57C9-A6FE-EE74449E2A91}"/>
              </a:ext>
            </a:extLst>
          </p:cNvPr>
          <p:cNvPicPr>
            <a:picLocks noChangeAspect="1"/>
          </p:cNvPicPr>
          <p:nvPr/>
        </p:nvPicPr>
        <p:blipFill>
          <a:blip r:embed="rId2"/>
          <a:stretch>
            <a:fillRect/>
          </a:stretch>
        </p:blipFill>
        <p:spPr>
          <a:xfrm>
            <a:off x="1587585" y="1165320"/>
            <a:ext cx="8548382" cy="4142639"/>
          </a:xfrm>
          <a:prstGeom prst="rect">
            <a:avLst/>
          </a:prstGeom>
        </p:spPr>
      </p:pic>
      <p:sp>
        <p:nvSpPr>
          <p:cNvPr id="5" name="TextBox 4">
            <a:extLst>
              <a:ext uri="{FF2B5EF4-FFF2-40B4-BE49-F238E27FC236}">
                <a16:creationId xmlns:a16="http://schemas.microsoft.com/office/drawing/2014/main" id="{81026FC9-D510-299F-EBE2-91077056C130}"/>
              </a:ext>
            </a:extLst>
          </p:cNvPr>
          <p:cNvSpPr txBox="1"/>
          <p:nvPr/>
        </p:nvSpPr>
        <p:spPr>
          <a:xfrm>
            <a:off x="466656" y="5495570"/>
            <a:ext cx="10918209" cy="769441"/>
          </a:xfrm>
          <a:prstGeom prst="rect">
            <a:avLst/>
          </a:prstGeom>
          <a:noFill/>
        </p:spPr>
        <p:txBody>
          <a:bodyPr wrap="square">
            <a:spAutoFit/>
          </a:bodyPr>
          <a:lstStyle/>
          <a:p>
            <a:pPr algn="just"/>
            <a:r>
              <a:rPr lang="en-US" sz="2200" b="0" i="0" u="none" strike="noStrike" baseline="0" dirty="0">
                <a:latin typeface="Calibri" panose="020F0502020204030204" pitchFamily="34" charset="0"/>
                <a:cs typeface="Calibri" panose="020F0502020204030204" pitchFamily="34" charset="0"/>
              </a:rPr>
              <a:t>If a child is not breastfed, complementary foods should be given more frequently. If baby is not breastfed, give in addition: 1–2 cups of milk per day, and 1–2 extra meals per day. </a:t>
            </a:r>
          </a:p>
        </p:txBody>
      </p:sp>
      <p:sp>
        <p:nvSpPr>
          <p:cNvPr id="3" name="TextBox 2">
            <a:extLst>
              <a:ext uri="{FF2B5EF4-FFF2-40B4-BE49-F238E27FC236}">
                <a16:creationId xmlns:a16="http://schemas.microsoft.com/office/drawing/2014/main" id="{DC6D3302-024C-C8F2-0A61-312BF574A6E3}"/>
              </a:ext>
            </a:extLst>
          </p:cNvPr>
          <p:cNvSpPr txBox="1"/>
          <p:nvPr/>
        </p:nvSpPr>
        <p:spPr>
          <a:xfrm>
            <a:off x="402672" y="331378"/>
            <a:ext cx="10918209"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Meal Frequency</a:t>
            </a:r>
            <a:endParaRPr lang="en-IN" sz="3600" b="1" dirty="0">
              <a:solidFill>
                <a:srgbClr val="00B0F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005718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965F45F-7DA2-5A3D-0A8D-ED199B5981EC}"/>
              </a:ext>
            </a:extLst>
          </p:cNvPr>
          <p:cNvSpPr txBox="1"/>
          <p:nvPr/>
        </p:nvSpPr>
        <p:spPr>
          <a:xfrm>
            <a:off x="385894" y="1126772"/>
            <a:ext cx="9496338" cy="4585871"/>
          </a:xfrm>
          <a:prstGeom prst="rect">
            <a:avLst/>
          </a:prstGeom>
          <a:noFill/>
        </p:spPr>
        <p:txBody>
          <a:bodyPr wrap="square">
            <a:spAutoFit/>
          </a:bodyPr>
          <a:lstStyle/>
          <a:p>
            <a:pPr algn="just">
              <a:spcBef>
                <a:spcPts val="600"/>
              </a:spcBef>
            </a:pPr>
            <a:r>
              <a:rPr lang="en-US" sz="2200" b="1" i="0" u="none" strike="noStrike" baseline="0" dirty="0">
                <a:latin typeface="Calibri" panose="020F0502020204030204" pitchFamily="34" charset="0"/>
                <a:cs typeface="Calibri" panose="020F0502020204030204" pitchFamily="34" charset="0"/>
              </a:rPr>
              <a:t>Feed a variety of foods from 7 Groups </a:t>
            </a:r>
          </a:p>
          <a:p>
            <a:pPr marL="457200" indent="-457200" algn="just">
              <a:spcBef>
                <a:spcPts val="600"/>
              </a:spcBef>
              <a:buAutoNum type="arabicParenBoth"/>
            </a:pPr>
            <a:r>
              <a:rPr lang="en-US" sz="2200" dirty="0">
                <a:latin typeface="Calibri" panose="020F0502020204030204" pitchFamily="34" charset="0"/>
                <a:cs typeface="Calibri" panose="020F0502020204030204" pitchFamily="34" charset="0"/>
              </a:rPr>
              <a:t>C</a:t>
            </a:r>
            <a:r>
              <a:rPr lang="en-US" sz="2200" b="0" i="0" u="none" strike="noStrike" baseline="0" dirty="0">
                <a:latin typeface="Calibri" panose="020F0502020204030204" pitchFamily="34" charset="0"/>
                <a:cs typeface="Calibri" panose="020F0502020204030204" pitchFamily="34" charset="0"/>
              </a:rPr>
              <a:t>ereals, tubers, roots; </a:t>
            </a:r>
          </a:p>
          <a:p>
            <a:pPr marL="457200" indent="-457200" algn="just">
              <a:spcBef>
                <a:spcPts val="600"/>
              </a:spcBef>
              <a:buAutoNum type="arabicParenBoth"/>
            </a:pPr>
            <a:r>
              <a:rPr lang="en-US" sz="2200" dirty="0">
                <a:latin typeface="Calibri" panose="020F0502020204030204" pitchFamily="34" charset="0"/>
                <a:cs typeface="Calibri" panose="020F0502020204030204" pitchFamily="34" charset="0"/>
              </a:rPr>
              <a:t>L</a:t>
            </a:r>
            <a:r>
              <a:rPr lang="en-US" sz="2200" b="0" i="0" u="none" strike="noStrike" baseline="0" dirty="0">
                <a:latin typeface="Calibri" panose="020F0502020204030204" pitchFamily="34" charset="0"/>
                <a:cs typeface="Calibri" panose="020F0502020204030204" pitchFamily="34" charset="0"/>
              </a:rPr>
              <a:t>egumes and pulses; </a:t>
            </a:r>
            <a:endParaRPr lang="en-US" sz="2200" dirty="0">
              <a:latin typeface="Calibri" panose="020F0502020204030204" pitchFamily="34" charset="0"/>
              <a:cs typeface="Calibri" panose="020F0502020204030204" pitchFamily="34" charset="0"/>
            </a:endParaRPr>
          </a:p>
          <a:p>
            <a:pPr marL="457200" indent="-457200" algn="just">
              <a:spcBef>
                <a:spcPts val="600"/>
              </a:spcBef>
              <a:buAutoNum type="arabicParenBoth"/>
            </a:pPr>
            <a:r>
              <a:rPr lang="en-US" sz="2200" dirty="0">
                <a:latin typeface="Calibri" panose="020F0502020204030204" pitchFamily="34" charset="0"/>
                <a:cs typeface="Calibri" panose="020F0502020204030204" pitchFamily="34" charset="0"/>
              </a:rPr>
              <a:t>V</a:t>
            </a:r>
            <a:r>
              <a:rPr lang="en-US" sz="2200" b="0" i="0" u="none" strike="noStrike" baseline="0" dirty="0">
                <a:latin typeface="Calibri" panose="020F0502020204030204" pitchFamily="34" charset="0"/>
                <a:cs typeface="Calibri" panose="020F0502020204030204" pitchFamily="34" charset="0"/>
              </a:rPr>
              <a:t>itamin A rich fruit and vegetables; </a:t>
            </a:r>
            <a:endParaRPr lang="en-US" sz="2200" dirty="0">
              <a:latin typeface="Calibri" panose="020F0502020204030204" pitchFamily="34" charset="0"/>
              <a:cs typeface="Calibri" panose="020F0502020204030204" pitchFamily="34" charset="0"/>
            </a:endParaRPr>
          </a:p>
          <a:p>
            <a:pPr marL="457200" indent="-457200" algn="just">
              <a:spcBef>
                <a:spcPts val="600"/>
              </a:spcBef>
              <a:buAutoNum type="arabicParenBoth"/>
            </a:pPr>
            <a:r>
              <a:rPr lang="en-US" sz="2200" dirty="0">
                <a:latin typeface="Calibri" panose="020F0502020204030204" pitchFamily="34" charset="0"/>
                <a:cs typeface="Calibri" panose="020F0502020204030204" pitchFamily="34" charset="0"/>
              </a:rPr>
              <a:t>O</a:t>
            </a:r>
            <a:r>
              <a:rPr lang="en-US" sz="2200" b="0" i="0" u="none" strike="noStrike" baseline="0" dirty="0">
                <a:latin typeface="Calibri" panose="020F0502020204030204" pitchFamily="34" charset="0"/>
                <a:cs typeface="Calibri" panose="020F0502020204030204" pitchFamily="34" charset="0"/>
              </a:rPr>
              <a:t>ther fruit/vegetables</a:t>
            </a:r>
            <a:endParaRPr lang="en-US" sz="2200" dirty="0">
              <a:latin typeface="Calibri" panose="020F0502020204030204" pitchFamily="34" charset="0"/>
              <a:cs typeface="Calibri" panose="020F0502020204030204" pitchFamily="34" charset="0"/>
            </a:endParaRPr>
          </a:p>
          <a:p>
            <a:pPr marL="457200" indent="-457200" algn="just">
              <a:spcBef>
                <a:spcPts val="600"/>
              </a:spcBef>
              <a:buAutoNum type="arabicParenBoth"/>
            </a:pPr>
            <a:r>
              <a:rPr lang="en-US" sz="2200" dirty="0">
                <a:latin typeface="Calibri" panose="020F0502020204030204" pitchFamily="34" charset="0"/>
                <a:cs typeface="Calibri" panose="020F0502020204030204" pitchFamily="34" charset="0"/>
              </a:rPr>
              <a:t>M</a:t>
            </a:r>
            <a:r>
              <a:rPr lang="en-US" sz="2200" b="0" i="0" u="none" strike="noStrike" baseline="0" dirty="0">
                <a:latin typeface="Calibri" panose="020F0502020204030204" pitchFamily="34" charset="0"/>
                <a:cs typeface="Calibri" panose="020F0502020204030204" pitchFamily="34" charset="0"/>
              </a:rPr>
              <a:t>ilk, cheese, etc., </a:t>
            </a:r>
            <a:endParaRPr lang="en-US" sz="2200" dirty="0">
              <a:latin typeface="Calibri" panose="020F0502020204030204" pitchFamily="34" charset="0"/>
              <a:cs typeface="Calibri" panose="020F0502020204030204" pitchFamily="34" charset="0"/>
            </a:endParaRPr>
          </a:p>
          <a:p>
            <a:pPr marL="457200" indent="-457200" algn="just">
              <a:spcBef>
                <a:spcPts val="600"/>
              </a:spcBef>
              <a:buAutoNum type="arabicParenBoth"/>
            </a:pPr>
            <a:r>
              <a:rPr lang="en-US" sz="2200" b="0" i="0" u="none" strike="noStrike" baseline="0" dirty="0">
                <a:latin typeface="Calibri" panose="020F0502020204030204" pitchFamily="34" charset="0"/>
                <a:cs typeface="Calibri" panose="020F0502020204030204" pitchFamily="34" charset="0"/>
              </a:rPr>
              <a:t>Eggs; and </a:t>
            </a:r>
            <a:endParaRPr lang="en-US" sz="2200" dirty="0">
              <a:latin typeface="Calibri" panose="020F0502020204030204" pitchFamily="34" charset="0"/>
              <a:cs typeface="Calibri" panose="020F0502020204030204" pitchFamily="34" charset="0"/>
            </a:endParaRPr>
          </a:p>
          <a:p>
            <a:pPr marL="457200" indent="-457200" algn="just">
              <a:spcBef>
                <a:spcPts val="600"/>
              </a:spcBef>
              <a:buAutoNum type="arabicParenBoth"/>
            </a:pPr>
            <a:r>
              <a:rPr lang="en-US" sz="2200" dirty="0">
                <a:latin typeface="Calibri" panose="020F0502020204030204" pitchFamily="34" charset="0"/>
                <a:cs typeface="Calibri" panose="020F0502020204030204" pitchFamily="34" charset="0"/>
              </a:rPr>
              <a:t>F</a:t>
            </a:r>
            <a:r>
              <a:rPr lang="en-US" sz="2200" b="0" i="0" u="none" strike="noStrike" baseline="0" dirty="0">
                <a:latin typeface="Calibri" panose="020F0502020204030204" pitchFamily="34" charset="0"/>
                <a:cs typeface="Calibri" panose="020F0502020204030204" pitchFamily="34" charset="0"/>
              </a:rPr>
              <a:t>lesh foods (meat, fish, etc.)</a:t>
            </a:r>
          </a:p>
          <a:p>
            <a:pPr marL="342900" indent="-342900" algn="just">
              <a:spcBef>
                <a:spcPts val="600"/>
              </a:spcBef>
              <a:buFont typeface="Arial" panose="020B0604020202020204" pitchFamily="34" charset="0"/>
              <a:buChar char="•"/>
            </a:pPr>
            <a:r>
              <a:rPr lang="en-US" sz="2200" b="0" i="0" u="none" strike="noStrike" baseline="0" dirty="0">
                <a:latin typeface="Calibri" panose="020F0502020204030204" pitchFamily="34" charset="0"/>
                <a:cs typeface="Calibri" panose="020F0502020204030204" pitchFamily="34" charset="0"/>
              </a:rPr>
              <a:t>This is known as </a:t>
            </a:r>
            <a:r>
              <a:rPr lang="en-US" sz="2200" b="1" i="1" u="none" strike="noStrike" baseline="0" dirty="0">
                <a:latin typeface="Calibri" panose="020F0502020204030204" pitchFamily="34" charset="0"/>
                <a:cs typeface="Calibri" panose="020F0502020204030204" pitchFamily="34" charset="0"/>
              </a:rPr>
              <a:t>minimal dietary diversification</a:t>
            </a:r>
            <a:r>
              <a:rPr lang="en-US" sz="2200" b="0" i="0" u="none" strike="noStrike" baseline="0" dirty="0">
                <a:latin typeface="Calibri" panose="020F0502020204030204" pitchFamily="34" charset="0"/>
                <a:cs typeface="Calibri" panose="020F0502020204030204" pitchFamily="34" charset="0"/>
              </a:rPr>
              <a:t>. </a:t>
            </a:r>
          </a:p>
          <a:p>
            <a:pPr marL="342900" indent="-342900" algn="just">
              <a:spcBef>
                <a:spcPts val="600"/>
              </a:spcBef>
              <a:buFont typeface="Arial" panose="020B0604020202020204" pitchFamily="34" charset="0"/>
              <a:buChar char="•"/>
            </a:pPr>
            <a:r>
              <a:rPr lang="en-US" sz="2200" b="0" i="0" u="none" strike="noStrike" baseline="0" dirty="0">
                <a:latin typeface="Calibri" panose="020F0502020204030204" pitchFamily="34" charset="0"/>
                <a:cs typeface="Calibri" panose="020F0502020204030204" pitchFamily="34" charset="0"/>
              </a:rPr>
              <a:t>Tea, coffee, and sugary drinks are </a:t>
            </a:r>
            <a:r>
              <a:rPr lang="en-US" sz="2200" b="0" i="1" u="none" strike="noStrike" baseline="0" dirty="0">
                <a:latin typeface="Calibri" panose="020F0502020204030204" pitchFamily="34" charset="0"/>
                <a:cs typeface="Calibri" panose="020F0502020204030204" pitchFamily="34" charset="0"/>
              </a:rPr>
              <a:t>not </a:t>
            </a:r>
            <a:r>
              <a:rPr lang="en-US" sz="2200" b="0" i="0" u="none" strike="noStrike" baseline="0" dirty="0">
                <a:latin typeface="Calibri" panose="020F0502020204030204" pitchFamily="34" charset="0"/>
                <a:cs typeface="Calibri" panose="020F0502020204030204" pitchFamily="34" charset="0"/>
              </a:rPr>
              <a:t>to be given at all. </a:t>
            </a:r>
          </a:p>
          <a:p>
            <a:pPr marL="342900" indent="-342900" algn="just">
              <a:spcBef>
                <a:spcPts val="600"/>
              </a:spcBef>
              <a:buFont typeface="Arial" panose="020B0604020202020204" pitchFamily="34" charset="0"/>
              <a:buChar char="•"/>
            </a:pPr>
            <a:r>
              <a:rPr lang="en-US" sz="2200" b="0" i="0" u="none" strike="noStrike" baseline="0" dirty="0">
                <a:latin typeface="Calibri" panose="020F0502020204030204" pitchFamily="34" charset="0"/>
                <a:cs typeface="Calibri" panose="020F0502020204030204" pitchFamily="34" charset="0"/>
              </a:rPr>
              <a:t>Fruit juices are not recommended below 2 years of age (IAP, 2019). </a:t>
            </a:r>
          </a:p>
        </p:txBody>
      </p:sp>
      <p:sp>
        <p:nvSpPr>
          <p:cNvPr id="5" name="TextBox 4">
            <a:extLst>
              <a:ext uri="{FF2B5EF4-FFF2-40B4-BE49-F238E27FC236}">
                <a16:creationId xmlns:a16="http://schemas.microsoft.com/office/drawing/2014/main" id="{6D272B63-D015-2370-01A1-8F14A4473B93}"/>
              </a:ext>
            </a:extLst>
          </p:cNvPr>
          <p:cNvSpPr txBox="1"/>
          <p:nvPr/>
        </p:nvSpPr>
        <p:spPr>
          <a:xfrm>
            <a:off x="385894" y="433947"/>
            <a:ext cx="10918209"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Nutrient Content of Complementary Foods</a:t>
            </a:r>
            <a:endParaRPr lang="en-IN" sz="3600" b="1" dirty="0">
              <a:solidFill>
                <a:srgbClr val="00B0F0"/>
              </a:solidFill>
              <a:latin typeface="Calibri" panose="020F0502020204030204" pitchFamily="34" charset="0"/>
              <a:cs typeface="Calibri" panose="020F0502020204030204" pitchFamily="34" charset="0"/>
            </a:endParaRPr>
          </a:p>
        </p:txBody>
      </p:sp>
      <p:sp>
        <p:nvSpPr>
          <p:cNvPr id="2" name="Rectangle 1">
            <a:extLst>
              <a:ext uri="{FF2B5EF4-FFF2-40B4-BE49-F238E27FC236}">
                <a16:creationId xmlns:a16="http://schemas.microsoft.com/office/drawing/2014/main" id="{633C61F5-8198-FF34-72B3-3B583E3491C6}"/>
              </a:ext>
            </a:extLst>
          </p:cNvPr>
          <p:cNvSpPr/>
          <p:nvPr/>
        </p:nvSpPr>
        <p:spPr>
          <a:xfrm>
            <a:off x="2178084" y="5839714"/>
            <a:ext cx="7457812" cy="37393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i="1" dirty="0">
                <a:solidFill>
                  <a:schemeClr val="tx1"/>
                </a:solidFill>
                <a:latin typeface="Calibri" panose="020F0502020204030204" pitchFamily="34" charset="0"/>
                <a:cs typeface="Calibri" panose="020F0502020204030204" pitchFamily="34" charset="0"/>
              </a:rPr>
              <a:t>At</a:t>
            </a:r>
            <a:r>
              <a:rPr lang="en-US" sz="2400" b="0" i="1" u="none" strike="noStrike" baseline="0" dirty="0">
                <a:solidFill>
                  <a:schemeClr val="tx1"/>
                </a:solidFill>
                <a:latin typeface="Calibri" panose="020F0502020204030204" pitchFamily="34" charset="0"/>
                <a:cs typeface="Calibri" panose="020F0502020204030204" pitchFamily="34" charset="0"/>
              </a:rPr>
              <a:t> least </a:t>
            </a:r>
            <a:r>
              <a:rPr lang="en-US" sz="2400" i="1" dirty="0">
                <a:solidFill>
                  <a:schemeClr val="tx1"/>
                </a:solidFill>
                <a:latin typeface="Calibri" panose="020F0502020204030204" pitchFamily="34" charset="0"/>
                <a:cs typeface="Calibri" panose="020F0502020204030204" pitchFamily="34" charset="0"/>
              </a:rPr>
              <a:t>4 of </a:t>
            </a:r>
            <a:r>
              <a:rPr lang="en-US" sz="2400" b="0" i="1" u="none" strike="noStrike" baseline="0" dirty="0">
                <a:solidFill>
                  <a:schemeClr val="tx1"/>
                </a:solidFill>
                <a:latin typeface="Calibri" panose="020F0502020204030204" pitchFamily="34" charset="0"/>
                <a:cs typeface="Calibri" panose="020F0502020204030204" pitchFamily="34" charset="0"/>
              </a:rPr>
              <a:t>the 7 groups should be included in diet daily</a:t>
            </a:r>
            <a:r>
              <a:rPr lang="en-US" sz="2400" b="0" i="0" u="none" strike="noStrike" baseline="0" dirty="0">
                <a:solidFill>
                  <a:schemeClr val="tx1"/>
                </a:solidFill>
                <a:latin typeface="Calibri" panose="020F0502020204030204" pitchFamily="34" charset="0"/>
                <a:cs typeface="Calibri" panose="020F0502020204030204" pitchFamily="34" charset="0"/>
              </a:rPr>
              <a:t>. </a:t>
            </a:r>
            <a:endParaRPr lang="en-IN" sz="2400" dirty="0">
              <a:solidFill>
                <a:schemeClr val="tx1"/>
              </a:solidFill>
            </a:endParaRPr>
          </a:p>
        </p:txBody>
      </p:sp>
    </p:spTree>
    <p:extLst>
      <p:ext uri="{BB962C8B-B14F-4D97-AF65-F5344CB8AC3E}">
        <p14:creationId xmlns:p14="http://schemas.microsoft.com/office/powerpoint/2010/main" val="142122412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6156</TotalTime>
  <Words>2980</Words>
  <Application>Microsoft Office PowerPoint</Application>
  <PresentationFormat>Widescreen</PresentationFormat>
  <Paragraphs>196</Paragraphs>
  <Slides>35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Symbol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Anindita</dc:creator>
  <cp:lastModifiedBy>Manzoor Elahi</cp:lastModifiedBy>
  <cp:revision>713</cp:revision>
  <cp:lastPrinted>2024-02-21T04:25:46Z</cp:lastPrinted>
  <dcterms:created xsi:type="dcterms:W3CDTF">2017-07-29T18:53:06Z</dcterms:created>
  <dcterms:modified xsi:type="dcterms:W3CDTF">2024-03-06T07:03:33Z</dcterms:modified>
</cp:coreProperties>
</file>