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70"/>
  </p:notesMasterIdLst>
  <p:sldIdLst>
    <p:sldId id="502" r:id="rId2"/>
    <p:sldId id="1006" r:id="rId3"/>
    <p:sldId id="1005" r:id="rId4"/>
    <p:sldId id="1004" r:id="rId5"/>
    <p:sldId id="1002" r:id="rId6"/>
    <p:sldId id="1119" r:id="rId7"/>
    <p:sldId id="1010" r:id="rId8"/>
    <p:sldId id="1013" r:id="rId9"/>
    <p:sldId id="1015" r:id="rId10"/>
    <p:sldId id="1103" r:id="rId11"/>
    <p:sldId id="1018" r:id="rId12"/>
    <p:sldId id="1019" r:id="rId13"/>
    <p:sldId id="1020" r:id="rId14"/>
    <p:sldId id="1021" r:id="rId15"/>
    <p:sldId id="1022" r:id="rId16"/>
    <p:sldId id="1023" r:id="rId17"/>
    <p:sldId id="1025" r:id="rId18"/>
    <p:sldId id="1104" r:id="rId19"/>
    <p:sldId id="1026" r:id="rId20"/>
    <p:sldId id="1028" r:id="rId21"/>
    <p:sldId id="1037" r:id="rId22"/>
    <p:sldId id="1032" r:id="rId23"/>
    <p:sldId id="1105" r:id="rId24"/>
    <p:sldId id="1031" r:id="rId25"/>
    <p:sldId id="1030" r:id="rId26"/>
    <p:sldId id="1034" r:id="rId27"/>
    <p:sldId id="1029" r:id="rId28"/>
    <p:sldId id="1027" r:id="rId29"/>
    <p:sldId id="1106" r:id="rId30"/>
    <p:sldId id="1112" r:id="rId31"/>
    <p:sldId id="1113" r:id="rId32"/>
    <p:sldId id="1114" r:id="rId33"/>
    <p:sldId id="1115" r:id="rId34"/>
    <p:sldId id="1039" r:id="rId35"/>
    <p:sldId id="1116" r:id="rId36"/>
    <p:sldId id="1117" r:id="rId37"/>
    <p:sldId id="1118" r:id="rId38"/>
    <p:sldId id="1041" r:id="rId39"/>
    <p:sldId id="1044" r:id="rId40"/>
    <p:sldId id="1047" r:id="rId41"/>
    <p:sldId id="1048" r:id="rId42"/>
    <p:sldId id="1050" r:id="rId43"/>
    <p:sldId id="1051" r:id="rId44"/>
    <p:sldId id="1052" r:id="rId45"/>
    <p:sldId id="1053" r:id="rId46"/>
    <p:sldId id="1054" r:id="rId47"/>
    <p:sldId id="1055" r:id="rId48"/>
    <p:sldId id="1058" r:id="rId49"/>
    <p:sldId id="1060" r:id="rId50"/>
    <p:sldId id="1064" r:id="rId51"/>
    <p:sldId id="1070" r:id="rId52"/>
    <p:sldId id="1071" r:id="rId53"/>
    <p:sldId id="1079" r:id="rId54"/>
    <p:sldId id="1078" r:id="rId55"/>
    <p:sldId id="1110" r:id="rId56"/>
    <p:sldId id="1077" r:id="rId57"/>
    <p:sldId id="1075" r:id="rId58"/>
    <p:sldId id="1076" r:id="rId59"/>
    <p:sldId id="1080" r:id="rId60"/>
    <p:sldId id="1082" r:id="rId61"/>
    <p:sldId id="1083" r:id="rId62"/>
    <p:sldId id="1084" r:id="rId63"/>
    <p:sldId id="1087" r:id="rId64"/>
    <p:sldId id="1088" r:id="rId65"/>
    <p:sldId id="1089" r:id="rId66"/>
    <p:sldId id="1091" r:id="rId67"/>
    <p:sldId id="1092" r:id="rId68"/>
    <p:sldId id="525" r:id="rId69"/>
  </p:sldIdLst>
  <p:sldSz cx="12192000" cy="6858000"/>
  <p:notesSz cx="9942513" cy="67611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DE6"/>
    <a:srgbClr val="98714D"/>
    <a:srgbClr val="FFE5F2"/>
    <a:srgbClr val="FFBDDE"/>
    <a:srgbClr val="FF61B0"/>
    <a:srgbClr val="D840BF"/>
    <a:srgbClr val="FF66FF"/>
    <a:srgbClr val="9900FF"/>
    <a:srgbClr val="CC00FF"/>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78" autoAdjust="0"/>
    <p:restoredTop sz="95717" autoAdjust="0"/>
  </p:normalViewPr>
  <p:slideViewPr>
    <p:cSldViewPr snapToGrid="0">
      <p:cViewPr varScale="1">
        <p:scale>
          <a:sx n="62" d="100"/>
          <a:sy n="62" d="100"/>
        </p:scale>
        <p:origin x="852" y="66"/>
      </p:cViewPr>
      <p:guideLst>
        <p:guide orient="horz" pos="2160"/>
        <p:guide pos="3840"/>
      </p:guideLst>
    </p:cSldViewPr>
  </p:slideViewPr>
  <p:notesTextViewPr>
    <p:cViewPr>
      <p:scale>
        <a:sx n="1" d="1"/>
        <a:sy n="1" d="1"/>
      </p:scale>
      <p:origin x="0" y="0"/>
    </p:cViewPr>
  </p:notesTextViewPr>
  <p:sorterViewPr>
    <p:cViewPr>
      <p:scale>
        <a:sx n="100" d="100"/>
        <a:sy n="100" d="100"/>
      </p:scale>
      <p:origin x="0" y="-274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ogesh ashok" userId="c82e54524fcde551" providerId="LiveId" clId="{57ADD9DB-E23A-4F4A-9FBB-2E55112330A2}"/>
    <pc:docChg chg="addSld delSld modSld sldOrd">
      <pc:chgData name="Yogesh ashok" userId="c82e54524fcde551" providerId="LiveId" clId="{57ADD9DB-E23A-4F4A-9FBB-2E55112330A2}" dt="2022-02-21T17:25:55.244" v="120"/>
      <pc:docMkLst>
        <pc:docMk/>
      </pc:docMkLst>
      <pc:sldChg chg="addSp modSp ord">
        <pc:chgData name="Yogesh ashok" userId="c82e54524fcde551" providerId="LiveId" clId="{57ADD9DB-E23A-4F4A-9FBB-2E55112330A2}" dt="2022-02-21T15:19:52.720" v="20"/>
        <pc:sldMkLst>
          <pc:docMk/>
          <pc:sldMk cId="1442400290" sldId="905"/>
        </pc:sldMkLst>
        <pc:spChg chg="add mod">
          <ac:chgData name="Yogesh ashok" userId="c82e54524fcde551" providerId="LiveId" clId="{57ADD9DB-E23A-4F4A-9FBB-2E55112330A2}" dt="2022-02-21T14:57:53.633" v="16" actId="767"/>
          <ac:spMkLst>
            <pc:docMk/>
            <pc:sldMk cId="1442400290" sldId="905"/>
            <ac:spMk id="5" creationId="{A0346824-9BD8-43B3-9D03-ECFCE47B71F2}"/>
          </ac:spMkLst>
        </pc:spChg>
      </pc:sldChg>
      <pc:sldChg chg="ord">
        <pc:chgData name="Yogesh ashok" userId="c82e54524fcde551" providerId="LiveId" clId="{57ADD9DB-E23A-4F4A-9FBB-2E55112330A2}" dt="2022-02-21T15:21:54.431" v="22"/>
        <pc:sldMkLst>
          <pc:docMk/>
          <pc:sldMk cId="2127193116" sldId="984"/>
        </pc:sldMkLst>
      </pc:sldChg>
      <pc:sldChg chg="add del">
        <pc:chgData name="Yogesh ashok" userId="c82e54524fcde551" providerId="LiveId" clId="{57ADD9DB-E23A-4F4A-9FBB-2E55112330A2}" dt="2022-02-21T14:24:31.860" v="1"/>
        <pc:sldMkLst>
          <pc:docMk/>
          <pc:sldMk cId="2113217363" sldId="998"/>
        </pc:sldMkLst>
      </pc:sldChg>
      <pc:sldChg chg="add">
        <pc:chgData name="Yogesh ashok" userId="c82e54524fcde551" providerId="LiveId" clId="{57ADD9DB-E23A-4F4A-9FBB-2E55112330A2}" dt="2022-02-21T14:32:08.082" v="2"/>
        <pc:sldMkLst>
          <pc:docMk/>
          <pc:sldMk cId="2504738836" sldId="998"/>
        </pc:sldMkLst>
      </pc:sldChg>
      <pc:sldChg chg="add">
        <pc:chgData name="Yogesh ashok" userId="c82e54524fcde551" providerId="LiveId" clId="{57ADD9DB-E23A-4F4A-9FBB-2E55112330A2}" dt="2022-02-21T14:36:39.801" v="5"/>
        <pc:sldMkLst>
          <pc:docMk/>
          <pc:sldMk cId="836273491" sldId="999"/>
        </pc:sldMkLst>
      </pc:sldChg>
      <pc:sldChg chg="add">
        <pc:chgData name="Yogesh ashok" userId="c82e54524fcde551" providerId="LiveId" clId="{57ADD9DB-E23A-4F4A-9FBB-2E55112330A2}" dt="2022-02-21T14:32:08.312" v="3"/>
        <pc:sldMkLst>
          <pc:docMk/>
          <pc:sldMk cId="3079070557" sldId="999"/>
        </pc:sldMkLst>
      </pc:sldChg>
      <pc:sldChg chg="add">
        <pc:chgData name="Yogesh ashok" userId="c82e54524fcde551" providerId="LiveId" clId="{57ADD9DB-E23A-4F4A-9FBB-2E55112330A2}" dt="2022-02-21T14:36:40.131" v="6"/>
        <pc:sldMkLst>
          <pc:docMk/>
          <pc:sldMk cId="676636385" sldId="1000"/>
        </pc:sldMkLst>
      </pc:sldChg>
      <pc:sldChg chg="add">
        <pc:chgData name="Yogesh ashok" userId="c82e54524fcde551" providerId="LiveId" clId="{57ADD9DB-E23A-4F4A-9FBB-2E55112330A2}" dt="2022-02-21T14:32:08.486" v="4"/>
        <pc:sldMkLst>
          <pc:docMk/>
          <pc:sldMk cId="4068735750" sldId="1000"/>
        </pc:sldMkLst>
      </pc:sldChg>
      <pc:sldChg chg="add ord">
        <pc:chgData name="Yogesh ashok" userId="c82e54524fcde551" providerId="LiveId" clId="{57ADD9DB-E23A-4F4A-9FBB-2E55112330A2}" dt="2022-02-21T15:19:52.720" v="20"/>
        <pc:sldMkLst>
          <pc:docMk/>
          <pc:sldMk cId="135848710" sldId="1001"/>
        </pc:sldMkLst>
      </pc:sldChg>
      <pc:sldChg chg="add">
        <pc:chgData name="Yogesh ashok" userId="c82e54524fcde551" providerId="LiveId" clId="{57ADD9DB-E23A-4F4A-9FBB-2E55112330A2}" dt="2022-02-21T14:38:58.976" v="8"/>
        <pc:sldMkLst>
          <pc:docMk/>
          <pc:sldMk cId="2081283029" sldId="1002"/>
        </pc:sldMkLst>
      </pc:sldChg>
      <pc:sldChg chg="add">
        <pc:chgData name="Yogesh ashok" userId="c82e54524fcde551" providerId="LiveId" clId="{57ADD9DB-E23A-4F4A-9FBB-2E55112330A2}" dt="2022-02-21T14:41:59.394" v="9"/>
        <pc:sldMkLst>
          <pc:docMk/>
          <pc:sldMk cId="2704487286" sldId="1003"/>
        </pc:sldMkLst>
      </pc:sldChg>
      <pc:sldChg chg="add">
        <pc:chgData name="Yogesh ashok" userId="c82e54524fcde551" providerId="LiveId" clId="{57ADD9DB-E23A-4F4A-9FBB-2E55112330A2}" dt="2022-02-21T14:43:46.697" v="10"/>
        <pc:sldMkLst>
          <pc:docMk/>
          <pc:sldMk cId="1977559496" sldId="1004"/>
        </pc:sldMkLst>
      </pc:sldChg>
      <pc:sldChg chg="add">
        <pc:chgData name="Yogesh ashok" userId="c82e54524fcde551" providerId="LiveId" clId="{57ADD9DB-E23A-4F4A-9FBB-2E55112330A2}" dt="2022-02-21T14:44:25.608" v="11"/>
        <pc:sldMkLst>
          <pc:docMk/>
          <pc:sldMk cId="1163710737" sldId="1005"/>
        </pc:sldMkLst>
      </pc:sldChg>
      <pc:sldChg chg="add">
        <pc:chgData name="Yogesh ashok" userId="c82e54524fcde551" providerId="LiveId" clId="{57ADD9DB-E23A-4F4A-9FBB-2E55112330A2}" dt="2022-02-21T14:46:43.450" v="12"/>
        <pc:sldMkLst>
          <pc:docMk/>
          <pc:sldMk cId="2516533553" sldId="1006"/>
        </pc:sldMkLst>
      </pc:sldChg>
      <pc:sldChg chg="add">
        <pc:chgData name="Yogesh ashok" userId="c82e54524fcde551" providerId="LiveId" clId="{57ADD9DB-E23A-4F4A-9FBB-2E55112330A2}" dt="2022-02-21T14:48:16.464" v="13"/>
        <pc:sldMkLst>
          <pc:docMk/>
          <pc:sldMk cId="4227794837" sldId="1007"/>
        </pc:sldMkLst>
      </pc:sldChg>
      <pc:sldChg chg="add">
        <pc:chgData name="Yogesh ashok" userId="c82e54524fcde551" providerId="LiveId" clId="{57ADD9DB-E23A-4F4A-9FBB-2E55112330A2}" dt="2022-02-21T14:49:55.800" v="14"/>
        <pc:sldMkLst>
          <pc:docMk/>
          <pc:sldMk cId="3043986785" sldId="1008"/>
        </pc:sldMkLst>
      </pc:sldChg>
      <pc:sldChg chg="add">
        <pc:chgData name="Yogesh ashok" userId="c82e54524fcde551" providerId="LiveId" clId="{57ADD9DB-E23A-4F4A-9FBB-2E55112330A2}" dt="2022-02-21T15:07:27.072" v="17"/>
        <pc:sldMkLst>
          <pc:docMk/>
          <pc:sldMk cId="2396883104" sldId="1009"/>
        </pc:sldMkLst>
      </pc:sldChg>
      <pc:sldChg chg="add ord">
        <pc:chgData name="Yogesh ashok" userId="c82e54524fcde551" providerId="LiveId" clId="{57ADD9DB-E23A-4F4A-9FBB-2E55112330A2}" dt="2022-02-21T15:20:02.813" v="21"/>
        <pc:sldMkLst>
          <pc:docMk/>
          <pc:sldMk cId="3020766337" sldId="1010"/>
        </pc:sldMkLst>
      </pc:sldChg>
      <pc:sldChg chg="add">
        <pc:chgData name="Yogesh ashok" userId="c82e54524fcde551" providerId="LiveId" clId="{57ADD9DB-E23A-4F4A-9FBB-2E55112330A2}" dt="2022-02-21T15:17:58.911" v="19"/>
        <pc:sldMkLst>
          <pc:docMk/>
          <pc:sldMk cId="454384709" sldId="1011"/>
        </pc:sldMkLst>
      </pc:sldChg>
      <pc:sldChg chg="add">
        <pc:chgData name="Yogesh ashok" userId="c82e54524fcde551" providerId="LiveId" clId="{57ADD9DB-E23A-4F4A-9FBB-2E55112330A2}" dt="2022-02-21T15:22:17.918" v="23"/>
        <pc:sldMkLst>
          <pc:docMk/>
          <pc:sldMk cId="3915485158" sldId="1012"/>
        </pc:sldMkLst>
      </pc:sldChg>
      <pc:sldChg chg="add">
        <pc:chgData name="Yogesh ashok" userId="c82e54524fcde551" providerId="LiveId" clId="{57ADD9DB-E23A-4F4A-9FBB-2E55112330A2}" dt="2022-02-21T15:22:18.824" v="24"/>
        <pc:sldMkLst>
          <pc:docMk/>
          <pc:sldMk cId="3937934476" sldId="1013"/>
        </pc:sldMkLst>
      </pc:sldChg>
      <pc:sldChg chg="add">
        <pc:chgData name="Yogesh ashok" userId="c82e54524fcde551" providerId="LiveId" clId="{57ADD9DB-E23A-4F4A-9FBB-2E55112330A2}" dt="2022-02-21T15:22:19.744" v="25"/>
        <pc:sldMkLst>
          <pc:docMk/>
          <pc:sldMk cId="4293304882" sldId="1014"/>
        </pc:sldMkLst>
      </pc:sldChg>
      <pc:sldChg chg="add">
        <pc:chgData name="Yogesh ashok" userId="c82e54524fcde551" providerId="LiveId" clId="{57ADD9DB-E23A-4F4A-9FBB-2E55112330A2}" dt="2022-02-21T15:24:28.688" v="26"/>
        <pc:sldMkLst>
          <pc:docMk/>
          <pc:sldMk cId="3409292323" sldId="1015"/>
        </pc:sldMkLst>
      </pc:sldChg>
      <pc:sldChg chg="add">
        <pc:chgData name="Yogesh ashok" userId="c82e54524fcde551" providerId="LiveId" clId="{57ADD9DB-E23A-4F4A-9FBB-2E55112330A2}" dt="2022-02-21T15:24:34.662" v="27"/>
        <pc:sldMkLst>
          <pc:docMk/>
          <pc:sldMk cId="2350892474" sldId="1016"/>
        </pc:sldMkLst>
      </pc:sldChg>
      <pc:sldChg chg="add">
        <pc:chgData name="Yogesh ashok" userId="c82e54524fcde551" providerId="LiveId" clId="{57ADD9DB-E23A-4F4A-9FBB-2E55112330A2}" dt="2022-02-21T15:26:17.259" v="28"/>
        <pc:sldMkLst>
          <pc:docMk/>
          <pc:sldMk cId="3777315757" sldId="1017"/>
        </pc:sldMkLst>
      </pc:sldChg>
      <pc:sldChg chg="modSp add">
        <pc:chgData name="Yogesh ashok" userId="c82e54524fcde551" providerId="LiveId" clId="{57ADD9DB-E23A-4F4A-9FBB-2E55112330A2}" dt="2022-02-21T15:33:37.579" v="49"/>
        <pc:sldMkLst>
          <pc:docMk/>
          <pc:sldMk cId="2909119517" sldId="1018"/>
        </pc:sldMkLst>
        <pc:graphicFrameChg chg="mod">
          <ac:chgData name="Yogesh ashok" userId="c82e54524fcde551" providerId="LiveId" clId="{57ADD9DB-E23A-4F4A-9FBB-2E55112330A2}" dt="2022-02-21T15:33:37.579" v="49"/>
          <ac:graphicFrameMkLst>
            <pc:docMk/>
            <pc:sldMk cId="2909119517" sldId="1018"/>
            <ac:graphicFrameMk id="2" creationId="{68F4722F-C71E-4CE8-8CB1-140922100991}"/>
          </ac:graphicFrameMkLst>
        </pc:graphicFrameChg>
      </pc:sldChg>
      <pc:sldChg chg="add">
        <pc:chgData name="Yogesh ashok" userId="c82e54524fcde551" providerId="LiveId" clId="{57ADD9DB-E23A-4F4A-9FBB-2E55112330A2}" dt="2022-02-21T15:36:49.791" v="50"/>
        <pc:sldMkLst>
          <pc:docMk/>
          <pc:sldMk cId="2751431278" sldId="1019"/>
        </pc:sldMkLst>
      </pc:sldChg>
      <pc:sldChg chg="add">
        <pc:chgData name="Yogesh ashok" userId="c82e54524fcde551" providerId="LiveId" clId="{57ADD9DB-E23A-4F4A-9FBB-2E55112330A2}" dt="2022-02-21T15:42:29.958" v="51"/>
        <pc:sldMkLst>
          <pc:docMk/>
          <pc:sldMk cId="92244408" sldId="1020"/>
        </pc:sldMkLst>
      </pc:sldChg>
      <pc:sldChg chg="add">
        <pc:chgData name="Yogesh ashok" userId="c82e54524fcde551" providerId="LiveId" clId="{57ADD9DB-E23A-4F4A-9FBB-2E55112330A2}" dt="2022-02-21T15:42:37.711" v="52"/>
        <pc:sldMkLst>
          <pc:docMk/>
          <pc:sldMk cId="1165781290" sldId="1021"/>
        </pc:sldMkLst>
      </pc:sldChg>
      <pc:sldChg chg="add">
        <pc:chgData name="Yogesh ashok" userId="c82e54524fcde551" providerId="LiveId" clId="{57ADD9DB-E23A-4F4A-9FBB-2E55112330A2}" dt="2022-02-21T15:46:24.150" v="53"/>
        <pc:sldMkLst>
          <pc:docMk/>
          <pc:sldMk cId="1673705732" sldId="1022"/>
        </pc:sldMkLst>
      </pc:sldChg>
      <pc:sldChg chg="add">
        <pc:chgData name="Yogesh ashok" userId="c82e54524fcde551" providerId="LiveId" clId="{57ADD9DB-E23A-4F4A-9FBB-2E55112330A2}" dt="2022-02-21T15:51:45.233" v="54"/>
        <pc:sldMkLst>
          <pc:docMk/>
          <pc:sldMk cId="3097528735" sldId="1023"/>
        </pc:sldMkLst>
      </pc:sldChg>
      <pc:sldChg chg="add">
        <pc:chgData name="Yogesh ashok" userId="c82e54524fcde551" providerId="LiveId" clId="{57ADD9DB-E23A-4F4A-9FBB-2E55112330A2}" dt="2022-02-21T15:53:16.981" v="55"/>
        <pc:sldMkLst>
          <pc:docMk/>
          <pc:sldMk cId="1360488129" sldId="1024"/>
        </pc:sldMkLst>
      </pc:sldChg>
      <pc:sldChg chg="add">
        <pc:chgData name="Yogesh ashok" userId="c82e54524fcde551" providerId="LiveId" clId="{57ADD9DB-E23A-4F4A-9FBB-2E55112330A2}" dt="2022-02-21T15:55:52.253" v="56"/>
        <pc:sldMkLst>
          <pc:docMk/>
          <pc:sldMk cId="1908205920" sldId="1025"/>
        </pc:sldMkLst>
      </pc:sldChg>
      <pc:sldChg chg="add">
        <pc:chgData name="Yogesh ashok" userId="c82e54524fcde551" providerId="LiveId" clId="{57ADD9DB-E23A-4F4A-9FBB-2E55112330A2}" dt="2022-02-21T16:02:25.465" v="57"/>
        <pc:sldMkLst>
          <pc:docMk/>
          <pc:sldMk cId="826008167" sldId="1026"/>
        </pc:sldMkLst>
      </pc:sldChg>
      <pc:sldChg chg="add">
        <pc:chgData name="Yogesh ashok" userId="c82e54524fcde551" providerId="LiveId" clId="{57ADD9DB-E23A-4F4A-9FBB-2E55112330A2}" dt="2022-02-21T16:41:11.119" v="58"/>
        <pc:sldMkLst>
          <pc:docMk/>
          <pc:sldMk cId="3545441417" sldId="1027"/>
        </pc:sldMkLst>
      </pc:sldChg>
      <pc:sldChg chg="add">
        <pc:chgData name="Yogesh ashok" userId="c82e54524fcde551" providerId="LiveId" clId="{57ADD9DB-E23A-4F4A-9FBB-2E55112330A2}" dt="2022-02-21T16:47:17.746" v="59"/>
        <pc:sldMkLst>
          <pc:docMk/>
          <pc:sldMk cId="1444981571" sldId="1028"/>
        </pc:sldMkLst>
      </pc:sldChg>
      <pc:sldChg chg="add">
        <pc:chgData name="Yogesh ashok" userId="c82e54524fcde551" providerId="LiveId" clId="{57ADD9DB-E23A-4F4A-9FBB-2E55112330A2}" dt="2022-02-21T16:47:18.453" v="60"/>
        <pc:sldMkLst>
          <pc:docMk/>
          <pc:sldMk cId="1778999229" sldId="1029"/>
        </pc:sldMkLst>
      </pc:sldChg>
      <pc:sldChg chg="add">
        <pc:chgData name="Yogesh ashok" userId="c82e54524fcde551" providerId="LiveId" clId="{57ADD9DB-E23A-4F4A-9FBB-2E55112330A2}" dt="2022-02-21T17:00:19.618" v="61"/>
        <pc:sldMkLst>
          <pc:docMk/>
          <pc:sldMk cId="3119971068" sldId="1030"/>
        </pc:sldMkLst>
      </pc:sldChg>
      <pc:sldChg chg="add ord">
        <pc:chgData name="Yogesh ashok" userId="c82e54524fcde551" providerId="LiveId" clId="{57ADD9DB-E23A-4F4A-9FBB-2E55112330A2}" dt="2022-02-21T17:11:11.960" v="67"/>
        <pc:sldMkLst>
          <pc:docMk/>
          <pc:sldMk cId="1140475804" sldId="1031"/>
        </pc:sldMkLst>
      </pc:sldChg>
      <pc:sldChg chg="add del">
        <pc:chgData name="Yogesh ashok" userId="c82e54524fcde551" providerId="LiveId" clId="{57ADD9DB-E23A-4F4A-9FBB-2E55112330A2}" dt="2022-02-21T17:04:03.069" v="64"/>
        <pc:sldMkLst>
          <pc:docMk/>
          <pc:sldMk cId="554767789" sldId="1032"/>
        </pc:sldMkLst>
      </pc:sldChg>
      <pc:sldChg chg="add ord">
        <pc:chgData name="Yogesh ashok" userId="c82e54524fcde551" providerId="LiveId" clId="{57ADD9DB-E23A-4F4A-9FBB-2E55112330A2}" dt="2022-02-21T17:11:03.481" v="66"/>
        <pc:sldMkLst>
          <pc:docMk/>
          <pc:sldMk cId="1620805452" sldId="1032"/>
        </pc:sldMkLst>
      </pc:sldChg>
      <pc:sldChg chg="add">
        <pc:chgData name="Yogesh ashok" userId="c82e54524fcde551" providerId="LiveId" clId="{57ADD9DB-E23A-4F4A-9FBB-2E55112330A2}" dt="2022-02-21T17:11:35.440" v="68"/>
        <pc:sldMkLst>
          <pc:docMk/>
          <pc:sldMk cId="368776782" sldId="1033"/>
        </pc:sldMkLst>
      </pc:sldChg>
      <pc:sldChg chg="add">
        <pc:chgData name="Yogesh ashok" userId="c82e54524fcde551" providerId="LiveId" clId="{57ADD9DB-E23A-4F4A-9FBB-2E55112330A2}" dt="2022-02-21T17:12:11.152" v="69"/>
        <pc:sldMkLst>
          <pc:docMk/>
          <pc:sldMk cId="3248826900" sldId="1034"/>
        </pc:sldMkLst>
      </pc:sldChg>
      <pc:sldChg chg="add del">
        <pc:chgData name="Yogesh ashok" userId="c82e54524fcde551" providerId="LiveId" clId="{57ADD9DB-E23A-4F4A-9FBB-2E55112330A2}" dt="2022-02-21T17:13:28.047" v="71"/>
        <pc:sldMkLst>
          <pc:docMk/>
          <pc:sldMk cId="1714244803" sldId="1035"/>
        </pc:sldMkLst>
      </pc:sldChg>
      <pc:sldChg chg="add">
        <pc:chgData name="Yogesh ashok" userId="c82e54524fcde551" providerId="LiveId" clId="{57ADD9DB-E23A-4F4A-9FBB-2E55112330A2}" dt="2022-02-21T17:13:33.124" v="72"/>
        <pc:sldMkLst>
          <pc:docMk/>
          <pc:sldMk cId="2754876806" sldId="1035"/>
        </pc:sldMkLst>
      </pc:sldChg>
      <pc:sldChg chg="add">
        <pc:chgData name="Yogesh ashok" userId="c82e54524fcde551" providerId="LiveId" clId="{57ADD9DB-E23A-4F4A-9FBB-2E55112330A2}" dt="2022-02-21T17:14:35.287" v="73"/>
        <pc:sldMkLst>
          <pc:docMk/>
          <pc:sldMk cId="1303222107" sldId="1036"/>
        </pc:sldMkLst>
      </pc:sldChg>
      <pc:sldChg chg="modSp add ord">
        <pc:chgData name="Yogesh ashok" userId="c82e54524fcde551" providerId="LiveId" clId="{57ADD9DB-E23A-4F4A-9FBB-2E55112330A2}" dt="2022-02-21T17:20:52.843" v="103"/>
        <pc:sldMkLst>
          <pc:docMk/>
          <pc:sldMk cId="771825706" sldId="1037"/>
        </pc:sldMkLst>
        <pc:graphicFrameChg chg="mod">
          <ac:chgData name="Yogesh ashok" userId="c82e54524fcde551" providerId="LiveId" clId="{57ADD9DB-E23A-4F4A-9FBB-2E55112330A2}" dt="2022-02-21T17:20:52.843" v="103"/>
          <ac:graphicFrameMkLst>
            <pc:docMk/>
            <pc:sldMk cId="771825706" sldId="1037"/>
            <ac:graphicFrameMk id="2" creationId="{68F4722F-C71E-4CE8-8CB1-140922100991}"/>
          </ac:graphicFrameMkLst>
        </pc:graphicFrameChg>
      </pc:sldChg>
      <pc:sldChg chg="add">
        <pc:chgData name="Yogesh ashok" userId="c82e54524fcde551" providerId="LiveId" clId="{57ADD9DB-E23A-4F4A-9FBB-2E55112330A2}" dt="2022-02-21T17:14:44.473" v="74"/>
        <pc:sldMkLst>
          <pc:docMk/>
          <pc:sldMk cId="3306237242" sldId="1037"/>
        </pc:sldMkLst>
      </pc:sldChg>
      <pc:sldChg chg="modSp add">
        <pc:chgData name="Yogesh ashok" userId="c82e54524fcde551" providerId="LiveId" clId="{57ADD9DB-E23A-4F4A-9FBB-2E55112330A2}" dt="2022-02-21T17:25:55.244" v="120"/>
        <pc:sldMkLst>
          <pc:docMk/>
          <pc:sldMk cId="3867279250" sldId="1038"/>
        </pc:sldMkLst>
        <pc:graphicFrameChg chg="mod">
          <ac:chgData name="Yogesh ashok" userId="c82e54524fcde551" providerId="LiveId" clId="{57ADD9DB-E23A-4F4A-9FBB-2E55112330A2}" dt="2022-02-21T17:25:55.244" v="120"/>
          <ac:graphicFrameMkLst>
            <pc:docMk/>
            <pc:sldMk cId="3867279250" sldId="1038"/>
            <ac:graphicFrameMk id="2" creationId="{68F4722F-C71E-4CE8-8CB1-140922100991}"/>
          </ac:graphicFrameMkLst>
        </pc:graphicFrameChg>
      </pc:sldChg>
    </pc:docChg>
  </pc:docChgLst>
  <pc:docChgLst>
    <pc:chgData name="DR. YOGESH SONTAKKE" userId="726ac6cbf1fe28b3" providerId="LiveId" clId="{7CCF0185-17BB-4969-AAA5-CC44CFA92EDB}"/>
    <pc:docChg chg="undo custSel addSld modSld">
      <pc:chgData name="DR. YOGESH SONTAKKE" userId="726ac6cbf1fe28b3" providerId="LiveId" clId="{7CCF0185-17BB-4969-AAA5-CC44CFA92EDB}" dt="2017-08-23T11:34:44.450" v="733" actId="27636"/>
      <pc:docMkLst>
        <pc:docMk/>
      </pc:docMkLst>
      <pc:sldChg chg="addSp modSp modAnim">
        <pc:chgData name="DR. YOGESH SONTAKKE" userId="726ac6cbf1fe28b3" providerId="LiveId" clId="{7CCF0185-17BB-4969-AAA5-CC44CFA92EDB}" dt="2017-08-22T10:18:07.554" v="647" actId="13822"/>
        <pc:sldMkLst>
          <pc:docMk/>
          <pc:sldMk cId="2225871538" sldId="284"/>
        </pc:sldMkLst>
        <pc:spChg chg="mod">
          <ac:chgData name="DR. YOGESH SONTAKKE" userId="726ac6cbf1fe28b3" providerId="LiveId" clId="{7CCF0185-17BB-4969-AAA5-CC44CFA92EDB}" dt="2017-08-22T08:49:24.917" v="15" actId="13822"/>
          <ac:spMkLst>
            <pc:docMk/>
            <pc:sldMk cId="2225871538" sldId="284"/>
            <ac:spMk id="3" creationId="{171237FE-BA58-4560-A6E1-655511DAB6DF}"/>
          </ac:spMkLst>
        </pc:spChg>
        <pc:cxnChg chg="add mod">
          <ac:chgData name="DR. YOGESH SONTAKKE" userId="726ac6cbf1fe28b3" providerId="LiveId" clId="{7CCF0185-17BB-4969-AAA5-CC44CFA92EDB}" dt="2017-08-22T10:18:07.554" v="647" actId="13822"/>
          <ac:cxnSpMkLst>
            <pc:docMk/>
            <pc:sldMk cId="2225871538" sldId="284"/>
            <ac:cxnSpMk id="7" creationId="{4D0CBD86-F101-44CA-A656-69CF5B9DD33F}"/>
          </ac:cxnSpMkLst>
        </pc:cxnChg>
      </pc:sldChg>
      <pc:sldChg chg="addSp modSp modAnim">
        <pc:chgData name="DR. YOGESH SONTAKKE" userId="726ac6cbf1fe28b3" providerId="LiveId" clId="{7CCF0185-17BB-4969-AAA5-CC44CFA92EDB}" dt="2017-08-22T10:18:34.549" v="651" actId="13822"/>
        <pc:sldMkLst>
          <pc:docMk/>
          <pc:sldMk cId="834010401" sldId="285"/>
        </pc:sldMkLst>
        <pc:spChg chg="mod">
          <ac:chgData name="DR. YOGESH SONTAKKE" userId="726ac6cbf1fe28b3" providerId="LiveId" clId="{7CCF0185-17BB-4969-AAA5-CC44CFA92EDB}" dt="2017-08-22T08:50:06.571" v="17" actId="27636"/>
          <ac:spMkLst>
            <pc:docMk/>
            <pc:sldMk cId="834010401" sldId="285"/>
            <ac:spMk id="2" creationId="{A43F1A13-4521-4399-94A0-E403F99CBF43}"/>
          </ac:spMkLst>
        </pc:spChg>
        <pc:spChg chg="mod">
          <ac:chgData name="DR. YOGESH SONTAKKE" userId="726ac6cbf1fe28b3" providerId="LiveId" clId="{7CCF0185-17BB-4969-AAA5-CC44CFA92EDB}" dt="2017-08-22T08:52:20.139" v="67" actId="13822"/>
          <ac:spMkLst>
            <pc:docMk/>
            <pc:sldMk cId="834010401" sldId="285"/>
            <ac:spMk id="3" creationId="{86CB5B71-44C5-4F51-B649-DA63D2157C60}"/>
          </ac:spMkLst>
        </pc:spChg>
        <pc:cxnChg chg="add mod">
          <ac:chgData name="DR. YOGESH SONTAKKE" userId="726ac6cbf1fe28b3" providerId="LiveId" clId="{7CCF0185-17BB-4969-AAA5-CC44CFA92EDB}" dt="2017-08-22T10:18:34.549" v="651" actId="13822"/>
          <ac:cxnSpMkLst>
            <pc:docMk/>
            <pc:sldMk cId="834010401" sldId="285"/>
            <ac:cxnSpMk id="7" creationId="{213EFB3E-010A-48DF-89F8-19A3C3770D34}"/>
          </ac:cxnSpMkLst>
        </pc:cxnChg>
      </pc:sldChg>
      <pc:sldChg chg="modSp modAnim">
        <pc:chgData name="DR. YOGESH SONTAKKE" userId="726ac6cbf1fe28b3" providerId="LiveId" clId="{7CCF0185-17BB-4969-AAA5-CC44CFA92EDB}" dt="2017-08-23T11:30:29.314" v="684" actId="27636"/>
        <pc:sldMkLst>
          <pc:docMk/>
          <pc:sldMk cId="3053656216" sldId="286"/>
        </pc:sldMkLst>
        <pc:spChg chg="mod">
          <ac:chgData name="DR. YOGESH SONTAKKE" userId="726ac6cbf1fe28b3" providerId="LiveId" clId="{7CCF0185-17BB-4969-AAA5-CC44CFA92EDB}" dt="2017-08-23T11:30:29.314" v="684" actId="27636"/>
          <ac:spMkLst>
            <pc:docMk/>
            <pc:sldMk cId="3053656216" sldId="286"/>
            <ac:spMk id="3" creationId="{A992216E-E8C2-44F7-8DBD-09AAC6027201}"/>
          </ac:spMkLst>
        </pc:spChg>
      </pc:sldChg>
      <pc:sldChg chg="addSp delSp modSp modAnim">
        <pc:chgData name="DR. YOGESH SONTAKKE" userId="726ac6cbf1fe28b3" providerId="LiveId" clId="{7CCF0185-17BB-4969-AAA5-CC44CFA92EDB}" dt="2017-08-22T10:18:58.761" v="653" actId="13822"/>
        <pc:sldMkLst>
          <pc:docMk/>
          <pc:sldMk cId="2506358231" sldId="287"/>
        </pc:sldMkLst>
        <pc:spChg chg="del">
          <ac:chgData name="DR. YOGESH SONTAKKE" userId="726ac6cbf1fe28b3" providerId="LiveId" clId="{7CCF0185-17BB-4969-AAA5-CC44CFA92EDB}" dt="2017-08-22T08:53:27.655" v="79" actId="478"/>
          <ac:spMkLst>
            <pc:docMk/>
            <pc:sldMk cId="2506358231" sldId="287"/>
            <ac:spMk id="2" creationId="{086B9EB0-6154-46B8-A9EC-5EB92312B669}"/>
          </ac:spMkLst>
        </pc:spChg>
        <pc:spChg chg="mod">
          <ac:chgData name="DR. YOGESH SONTAKKE" userId="726ac6cbf1fe28b3" providerId="LiveId" clId="{7CCF0185-17BB-4969-AAA5-CC44CFA92EDB}" dt="2017-08-22T08:55:53.557" v="101" actId="13822"/>
          <ac:spMkLst>
            <pc:docMk/>
            <pc:sldMk cId="2506358231" sldId="287"/>
            <ac:spMk id="3" creationId="{4DF4370D-5737-49C4-BBF4-A374F1613D14}"/>
          </ac:spMkLst>
        </pc:spChg>
        <pc:cxnChg chg="add mod">
          <ac:chgData name="DR. YOGESH SONTAKKE" userId="726ac6cbf1fe28b3" providerId="LiveId" clId="{7CCF0185-17BB-4969-AAA5-CC44CFA92EDB}" dt="2017-08-22T10:18:58.761" v="653" actId="13822"/>
          <ac:cxnSpMkLst>
            <pc:docMk/>
            <pc:sldMk cId="2506358231" sldId="287"/>
            <ac:cxnSpMk id="7" creationId="{383FA3E7-5A03-4DF4-A10F-D8B97963BB2F}"/>
          </ac:cxnSpMkLst>
        </pc:cxnChg>
      </pc:sldChg>
      <pc:sldChg chg="addSp delSp modSp modAnim">
        <pc:chgData name="DR. YOGESH SONTAKKE" userId="726ac6cbf1fe28b3" providerId="LiveId" clId="{7CCF0185-17BB-4969-AAA5-CC44CFA92EDB}" dt="2017-08-23T11:30:52.998" v="686" actId="27636"/>
        <pc:sldMkLst>
          <pc:docMk/>
          <pc:sldMk cId="3489863697" sldId="288"/>
        </pc:sldMkLst>
        <pc:spChg chg="del">
          <ac:chgData name="DR. YOGESH SONTAKKE" userId="726ac6cbf1fe28b3" providerId="LiveId" clId="{7CCF0185-17BB-4969-AAA5-CC44CFA92EDB}" dt="2017-08-22T08:56:05.006" v="102" actId="478"/>
          <ac:spMkLst>
            <pc:docMk/>
            <pc:sldMk cId="3489863697" sldId="288"/>
            <ac:spMk id="2" creationId="{1B6242D0-6DBC-40ED-8665-A9F4858F0033}"/>
          </ac:spMkLst>
        </pc:spChg>
        <pc:spChg chg="mod">
          <ac:chgData name="DR. YOGESH SONTAKKE" userId="726ac6cbf1fe28b3" providerId="LiveId" clId="{7CCF0185-17BB-4969-AAA5-CC44CFA92EDB}" dt="2017-08-23T11:30:52.998" v="686" actId="27636"/>
          <ac:spMkLst>
            <pc:docMk/>
            <pc:sldMk cId="3489863697" sldId="288"/>
            <ac:spMk id="3" creationId="{EC663EE3-2B19-4191-A470-D6D515DFFF0E}"/>
          </ac:spMkLst>
        </pc:spChg>
        <pc:cxnChg chg="add mod">
          <ac:chgData name="DR. YOGESH SONTAKKE" userId="726ac6cbf1fe28b3" providerId="LiveId" clId="{7CCF0185-17BB-4969-AAA5-CC44CFA92EDB}" dt="2017-08-22T10:19:10.999" v="655" actId="13822"/>
          <ac:cxnSpMkLst>
            <pc:docMk/>
            <pc:sldMk cId="3489863697" sldId="288"/>
            <ac:cxnSpMk id="7" creationId="{B7272342-021D-464E-964F-AF1EB5AB3588}"/>
          </ac:cxnSpMkLst>
        </pc:cxnChg>
      </pc:sldChg>
      <pc:sldChg chg="modSp modAnim">
        <pc:chgData name="DR. YOGESH SONTAKKE" userId="726ac6cbf1fe28b3" providerId="LiveId" clId="{7CCF0185-17BB-4969-AAA5-CC44CFA92EDB}" dt="2017-08-22T09:30:45.364" v="189" actId="14100"/>
        <pc:sldMkLst>
          <pc:docMk/>
          <pc:sldMk cId="1734753930" sldId="289"/>
        </pc:sldMkLst>
        <pc:spChg chg="mod">
          <ac:chgData name="DR. YOGESH SONTAKKE" userId="726ac6cbf1fe28b3" providerId="LiveId" clId="{7CCF0185-17BB-4969-AAA5-CC44CFA92EDB}" dt="2017-08-22T09:30:43.030" v="188" actId="27636"/>
          <ac:spMkLst>
            <pc:docMk/>
            <pc:sldMk cId="1734753930" sldId="289"/>
            <ac:spMk id="2" creationId="{0832FB63-B794-468E-8565-601EDD9602D9}"/>
          </ac:spMkLst>
        </pc:spChg>
        <pc:spChg chg="mod">
          <ac:chgData name="DR. YOGESH SONTAKKE" userId="726ac6cbf1fe28b3" providerId="LiveId" clId="{7CCF0185-17BB-4969-AAA5-CC44CFA92EDB}" dt="2017-08-22T09:30:45.364" v="189" actId="14100"/>
          <ac:spMkLst>
            <pc:docMk/>
            <pc:sldMk cId="1734753930" sldId="289"/>
            <ac:spMk id="3" creationId="{CF81C658-AF1B-4846-A992-8FE1D2DB305B}"/>
          </ac:spMkLst>
        </pc:spChg>
      </pc:sldChg>
      <pc:sldChg chg="modSp modAnim">
        <pc:chgData name="DR. YOGESH SONTAKKE" userId="726ac6cbf1fe28b3" providerId="LiveId" clId="{7CCF0185-17BB-4969-AAA5-CC44CFA92EDB}" dt="2017-08-22T09:35:09.408" v="303" actId="13822"/>
        <pc:sldMkLst>
          <pc:docMk/>
          <pc:sldMk cId="177302126" sldId="290"/>
        </pc:sldMkLst>
        <pc:spChg chg="mod">
          <ac:chgData name="DR. YOGESH SONTAKKE" userId="726ac6cbf1fe28b3" providerId="LiveId" clId="{7CCF0185-17BB-4969-AAA5-CC44CFA92EDB}" dt="2017-08-22T09:31:01.128" v="200" actId="27636"/>
          <ac:spMkLst>
            <pc:docMk/>
            <pc:sldMk cId="177302126" sldId="290"/>
            <ac:spMk id="2" creationId="{D45811E2-60EF-4B40-8846-A1BF8A1E667C}"/>
          </ac:spMkLst>
        </pc:spChg>
        <pc:spChg chg="mod">
          <ac:chgData name="DR. YOGESH SONTAKKE" userId="726ac6cbf1fe28b3" providerId="LiveId" clId="{7CCF0185-17BB-4969-AAA5-CC44CFA92EDB}" dt="2017-08-22T09:35:09.408" v="303" actId="13822"/>
          <ac:spMkLst>
            <pc:docMk/>
            <pc:sldMk cId="177302126" sldId="290"/>
            <ac:spMk id="3" creationId="{B7A4E985-987D-4193-9FB3-BA8F6AD221E1}"/>
          </ac:spMkLst>
        </pc:spChg>
      </pc:sldChg>
      <pc:sldChg chg="modSp modAnim">
        <pc:chgData name="DR. YOGESH SONTAKKE" userId="726ac6cbf1fe28b3" providerId="LiveId" clId="{7CCF0185-17BB-4969-AAA5-CC44CFA92EDB}" dt="2017-08-23T11:31:41.737" v="711" actId="27636"/>
        <pc:sldMkLst>
          <pc:docMk/>
          <pc:sldMk cId="2417901867" sldId="291"/>
        </pc:sldMkLst>
        <pc:spChg chg="mod">
          <ac:chgData name="DR. YOGESH SONTAKKE" userId="726ac6cbf1fe28b3" providerId="LiveId" clId="{7CCF0185-17BB-4969-AAA5-CC44CFA92EDB}" dt="2017-08-22T09:56:25.759" v="390" actId="27636"/>
          <ac:spMkLst>
            <pc:docMk/>
            <pc:sldMk cId="2417901867" sldId="291"/>
            <ac:spMk id="2" creationId="{AB56FFA8-EA48-49C8-B403-5B8BBBB79BD4}"/>
          </ac:spMkLst>
        </pc:spChg>
        <pc:spChg chg="mod">
          <ac:chgData name="DR. YOGESH SONTAKKE" userId="726ac6cbf1fe28b3" providerId="LiveId" clId="{7CCF0185-17BB-4969-AAA5-CC44CFA92EDB}" dt="2017-08-23T11:31:41.737" v="711" actId="27636"/>
          <ac:spMkLst>
            <pc:docMk/>
            <pc:sldMk cId="2417901867" sldId="291"/>
            <ac:spMk id="3" creationId="{FEB36B26-B080-40F7-A268-88F970160973}"/>
          </ac:spMkLst>
        </pc:spChg>
      </pc:sldChg>
      <pc:sldChg chg="modSp">
        <pc:chgData name="DR. YOGESH SONTAKKE" userId="726ac6cbf1fe28b3" providerId="LiveId" clId="{7CCF0185-17BB-4969-AAA5-CC44CFA92EDB}" dt="2017-08-22T09:59:18.625" v="408" actId="13822"/>
        <pc:sldMkLst>
          <pc:docMk/>
          <pc:sldMk cId="683862153" sldId="292"/>
        </pc:sldMkLst>
        <pc:spChg chg="mod">
          <ac:chgData name="DR. YOGESH SONTAKKE" userId="726ac6cbf1fe28b3" providerId="LiveId" clId="{7CCF0185-17BB-4969-AAA5-CC44CFA92EDB}" dt="2017-08-22T09:59:18.625" v="408" actId="13822"/>
          <ac:spMkLst>
            <pc:docMk/>
            <pc:sldMk cId="683862153" sldId="292"/>
            <ac:spMk id="3" creationId="{DB915267-B6F7-4382-BE55-0627966ABF11}"/>
          </ac:spMkLst>
        </pc:spChg>
      </pc:sldChg>
      <pc:sldChg chg="modSp">
        <pc:chgData name="DR. YOGESH SONTAKKE" userId="726ac6cbf1fe28b3" providerId="LiveId" clId="{7CCF0185-17BB-4969-AAA5-CC44CFA92EDB}" dt="2017-08-22T09:59:57.673" v="424" actId="13822"/>
        <pc:sldMkLst>
          <pc:docMk/>
          <pc:sldMk cId="2435418244" sldId="293"/>
        </pc:sldMkLst>
        <pc:spChg chg="mod">
          <ac:chgData name="DR. YOGESH SONTAKKE" userId="726ac6cbf1fe28b3" providerId="LiveId" clId="{7CCF0185-17BB-4969-AAA5-CC44CFA92EDB}" dt="2017-08-22T09:59:39.435" v="411" actId="20577"/>
          <ac:spMkLst>
            <pc:docMk/>
            <pc:sldMk cId="2435418244" sldId="293"/>
            <ac:spMk id="2" creationId="{C4207CEC-6C5C-4B36-B5BC-C61C90EBF807}"/>
          </ac:spMkLst>
        </pc:spChg>
        <pc:spChg chg="mod">
          <ac:chgData name="DR. YOGESH SONTAKKE" userId="726ac6cbf1fe28b3" providerId="LiveId" clId="{7CCF0185-17BB-4969-AAA5-CC44CFA92EDB}" dt="2017-08-22T09:59:57.673" v="424" actId="13822"/>
          <ac:spMkLst>
            <pc:docMk/>
            <pc:sldMk cId="2435418244" sldId="293"/>
            <ac:spMk id="3" creationId="{500B8C6F-B31A-4A83-AD8D-32733E7B8B39}"/>
          </ac:spMkLst>
        </pc:spChg>
      </pc:sldChg>
      <pc:sldChg chg="modSp">
        <pc:chgData name="DR. YOGESH SONTAKKE" userId="726ac6cbf1fe28b3" providerId="LiveId" clId="{7CCF0185-17BB-4969-AAA5-CC44CFA92EDB}" dt="2017-08-23T11:32:53.678" v="723" actId="27636"/>
        <pc:sldMkLst>
          <pc:docMk/>
          <pc:sldMk cId="3594779471" sldId="294"/>
        </pc:sldMkLst>
        <pc:spChg chg="mod">
          <ac:chgData name="DR. YOGESH SONTAKKE" userId="726ac6cbf1fe28b3" providerId="LiveId" clId="{7CCF0185-17BB-4969-AAA5-CC44CFA92EDB}" dt="2017-08-23T11:32:53.678" v="723" actId="27636"/>
          <ac:spMkLst>
            <pc:docMk/>
            <pc:sldMk cId="3594779471" sldId="294"/>
            <ac:spMk id="3" creationId="{D67B45F7-C24C-4AE7-8A4D-5D1A0D6CD278}"/>
          </ac:spMkLst>
        </pc:spChg>
      </pc:sldChg>
      <pc:sldChg chg="modSp">
        <pc:chgData name="DR. YOGESH SONTAKKE" userId="726ac6cbf1fe28b3" providerId="LiveId" clId="{7CCF0185-17BB-4969-AAA5-CC44CFA92EDB}" dt="2017-08-22T10:01:16" v="432" actId="13822"/>
        <pc:sldMkLst>
          <pc:docMk/>
          <pc:sldMk cId="484725672" sldId="295"/>
        </pc:sldMkLst>
        <pc:spChg chg="mod">
          <ac:chgData name="DR. YOGESH SONTAKKE" userId="726ac6cbf1fe28b3" providerId="LiveId" clId="{7CCF0185-17BB-4969-AAA5-CC44CFA92EDB}" dt="2017-08-22T10:01:16" v="432" actId="13822"/>
          <ac:spMkLst>
            <pc:docMk/>
            <pc:sldMk cId="484725672" sldId="295"/>
            <ac:spMk id="3" creationId="{0C894B39-0D31-4B54-8C02-6C4449BBC60F}"/>
          </ac:spMkLst>
        </pc:spChg>
      </pc:sldChg>
      <pc:sldChg chg="modSp">
        <pc:chgData name="DR. YOGESH SONTAKKE" userId="726ac6cbf1fe28b3" providerId="LiveId" clId="{7CCF0185-17BB-4969-AAA5-CC44CFA92EDB}" dt="2017-08-23T11:34:13.866" v="730" actId="27636"/>
        <pc:sldMkLst>
          <pc:docMk/>
          <pc:sldMk cId="4238046841" sldId="296"/>
        </pc:sldMkLst>
        <pc:spChg chg="mod">
          <ac:chgData name="DR. YOGESH SONTAKKE" userId="726ac6cbf1fe28b3" providerId="LiveId" clId="{7CCF0185-17BB-4969-AAA5-CC44CFA92EDB}" dt="2017-08-22T10:01:23.942" v="434" actId="27636"/>
          <ac:spMkLst>
            <pc:docMk/>
            <pc:sldMk cId="4238046841" sldId="296"/>
            <ac:spMk id="2" creationId="{2D0595AC-FDC0-40D6-814B-D4F02E08853B}"/>
          </ac:spMkLst>
        </pc:spChg>
        <pc:spChg chg="mod">
          <ac:chgData name="DR. YOGESH SONTAKKE" userId="726ac6cbf1fe28b3" providerId="LiveId" clId="{7CCF0185-17BB-4969-AAA5-CC44CFA92EDB}" dt="2017-08-23T11:34:13.866" v="730" actId="27636"/>
          <ac:spMkLst>
            <pc:docMk/>
            <pc:sldMk cId="4238046841" sldId="296"/>
            <ac:spMk id="3" creationId="{99646B28-B8E8-4F1D-BE4D-28DAF1F08F10}"/>
          </ac:spMkLst>
        </pc:spChg>
      </pc:sldChg>
      <pc:sldChg chg="modSp modAnim">
        <pc:chgData name="DR. YOGESH SONTAKKE" userId="726ac6cbf1fe28b3" providerId="LiveId" clId="{7CCF0185-17BB-4969-AAA5-CC44CFA92EDB}" dt="2017-08-22T10:04:29.154" v="458" actId="13822"/>
        <pc:sldMkLst>
          <pc:docMk/>
          <pc:sldMk cId="4236949984" sldId="297"/>
        </pc:sldMkLst>
        <pc:spChg chg="mod">
          <ac:chgData name="DR. YOGESH SONTAKKE" userId="726ac6cbf1fe28b3" providerId="LiveId" clId="{7CCF0185-17BB-4969-AAA5-CC44CFA92EDB}" dt="2017-08-22T10:03:05.848" v="441" actId="27636"/>
          <ac:spMkLst>
            <pc:docMk/>
            <pc:sldMk cId="4236949984" sldId="297"/>
            <ac:spMk id="2" creationId="{00BC263C-925D-4F5A-B15E-F7164235373A}"/>
          </ac:spMkLst>
        </pc:spChg>
        <pc:spChg chg="mod">
          <ac:chgData name="DR. YOGESH SONTAKKE" userId="726ac6cbf1fe28b3" providerId="LiveId" clId="{7CCF0185-17BB-4969-AAA5-CC44CFA92EDB}" dt="2017-08-22T10:04:29.154" v="458" actId="13822"/>
          <ac:spMkLst>
            <pc:docMk/>
            <pc:sldMk cId="4236949984" sldId="297"/>
            <ac:spMk id="3" creationId="{97360FD9-D303-4EFB-91CA-B847BD102EDD}"/>
          </ac:spMkLst>
        </pc:spChg>
      </pc:sldChg>
      <pc:sldChg chg="modSp">
        <pc:chgData name="DR. YOGESH SONTAKKE" userId="726ac6cbf1fe28b3" providerId="LiveId" clId="{7CCF0185-17BB-4969-AAA5-CC44CFA92EDB}" dt="2017-08-22T10:05:17.283" v="461" actId="13822"/>
        <pc:sldMkLst>
          <pc:docMk/>
          <pc:sldMk cId="3000271518" sldId="298"/>
        </pc:sldMkLst>
        <pc:spChg chg="mod">
          <ac:chgData name="DR. YOGESH SONTAKKE" userId="726ac6cbf1fe28b3" providerId="LiveId" clId="{7CCF0185-17BB-4969-AAA5-CC44CFA92EDB}" dt="2017-08-22T10:05:17.283" v="461" actId="13822"/>
          <ac:spMkLst>
            <pc:docMk/>
            <pc:sldMk cId="3000271518" sldId="298"/>
            <ac:spMk id="3" creationId="{CC3FF269-C7CB-48FF-9D10-B4721E23C027}"/>
          </ac:spMkLst>
        </pc:spChg>
      </pc:sldChg>
      <pc:sldChg chg="modSp modAnim">
        <pc:chgData name="DR. YOGESH SONTAKKE" userId="726ac6cbf1fe28b3" providerId="LiveId" clId="{7CCF0185-17BB-4969-AAA5-CC44CFA92EDB}" dt="2017-08-22T10:05:58.760" v="482" actId="13822"/>
        <pc:sldMkLst>
          <pc:docMk/>
          <pc:sldMk cId="3204775203" sldId="299"/>
        </pc:sldMkLst>
        <pc:spChg chg="mod">
          <ac:chgData name="DR. YOGESH SONTAKKE" userId="726ac6cbf1fe28b3" providerId="LiveId" clId="{7CCF0185-17BB-4969-AAA5-CC44CFA92EDB}" dt="2017-08-22T10:05:58.760" v="482" actId="13822"/>
          <ac:spMkLst>
            <pc:docMk/>
            <pc:sldMk cId="3204775203" sldId="299"/>
            <ac:spMk id="3" creationId="{2388EBBE-159A-4672-9913-38CFD4E7ACF4}"/>
          </ac:spMkLst>
        </pc:spChg>
      </pc:sldChg>
      <pc:sldChg chg="modSp modAnim">
        <pc:chgData name="DR. YOGESH SONTAKKE" userId="726ac6cbf1fe28b3" providerId="LiveId" clId="{7CCF0185-17BB-4969-AAA5-CC44CFA92EDB}" dt="2017-08-22T10:07:25.716" v="509" actId="27636"/>
        <pc:sldMkLst>
          <pc:docMk/>
          <pc:sldMk cId="2545826927" sldId="300"/>
        </pc:sldMkLst>
        <pc:spChg chg="mod">
          <ac:chgData name="DR. YOGESH SONTAKKE" userId="726ac6cbf1fe28b3" providerId="LiveId" clId="{7CCF0185-17BB-4969-AAA5-CC44CFA92EDB}" dt="2017-08-22T10:07:00.004" v="496" actId="27636"/>
          <ac:spMkLst>
            <pc:docMk/>
            <pc:sldMk cId="2545826927" sldId="300"/>
            <ac:spMk id="2" creationId="{8E88C5CB-2DFF-4464-8E8D-C97D8C6833C2}"/>
          </ac:spMkLst>
        </pc:spChg>
        <pc:spChg chg="mod">
          <ac:chgData name="DR. YOGESH SONTAKKE" userId="726ac6cbf1fe28b3" providerId="LiveId" clId="{7CCF0185-17BB-4969-AAA5-CC44CFA92EDB}" dt="2017-08-22T10:07:25.716" v="509" actId="27636"/>
          <ac:spMkLst>
            <pc:docMk/>
            <pc:sldMk cId="2545826927" sldId="300"/>
            <ac:spMk id="3" creationId="{DE07A84D-322C-4FE7-A9AB-0CBCE28326A2}"/>
          </ac:spMkLst>
        </pc:spChg>
      </pc:sldChg>
      <pc:sldChg chg="modSp modAnim">
        <pc:chgData name="DR. YOGESH SONTAKKE" userId="726ac6cbf1fe28b3" providerId="LiveId" clId="{7CCF0185-17BB-4969-AAA5-CC44CFA92EDB}" dt="2017-08-22T10:06:32.093" v="494" actId="13822"/>
        <pc:sldMkLst>
          <pc:docMk/>
          <pc:sldMk cId="2292679671" sldId="301"/>
        </pc:sldMkLst>
        <pc:spChg chg="mod">
          <ac:chgData name="DR. YOGESH SONTAKKE" userId="726ac6cbf1fe28b3" providerId="LiveId" clId="{7CCF0185-17BB-4969-AAA5-CC44CFA92EDB}" dt="2017-08-22T10:06:17.137" v="486" actId="27636"/>
          <ac:spMkLst>
            <pc:docMk/>
            <pc:sldMk cId="2292679671" sldId="301"/>
            <ac:spMk id="2" creationId="{1BDB0E07-86DE-4762-B274-082E688C3C1C}"/>
          </ac:spMkLst>
        </pc:spChg>
        <pc:spChg chg="mod">
          <ac:chgData name="DR. YOGESH SONTAKKE" userId="726ac6cbf1fe28b3" providerId="LiveId" clId="{7CCF0185-17BB-4969-AAA5-CC44CFA92EDB}" dt="2017-08-22T10:06:32.093" v="494" actId="13822"/>
          <ac:spMkLst>
            <pc:docMk/>
            <pc:sldMk cId="2292679671" sldId="301"/>
            <ac:spMk id="3" creationId="{2388EBBE-159A-4672-9913-38CFD4E7ACF4}"/>
          </ac:spMkLst>
        </pc:spChg>
      </pc:sldChg>
      <pc:sldChg chg="addSp modSp modAnim">
        <pc:chgData name="DR. YOGESH SONTAKKE" userId="726ac6cbf1fe28b3" providerId="LiveId" clId="{7CCF0185-17BB-4969-AAA5-CC44CFA92EDB}" dt="2017-08-22T10:20:51.306" v="671" actId="13822"/>
        <pc:sldMkLst>
          <pc:docMk/>
          <pc:sldMk cId="4095304132" sldId="302"/>
        </pc:sldMkLst>
        <pc:spChg chg="mod">
          <ac:chgData name="DR. YOGESH SONTAKKE" userId="726ac6cbf1fe28b3" providerId="LiveId" clId="{7CCF0185-17BB-4969-AAA5-CC44CFA92EDB}" dt="2017-08-22T10:07:52.970" v="514" actId="1076"/>
          <ac:spMkLst>
            <pc:docMk/>
            <pc:sldMk cId="4095304132" sldId="302"/>
            <ac:spMk id="2" creationId="{0C25B2AD-6D0F-4D4B-88D9-A2CE9FB94FCC}"/>
          </ac:spMkLst>
        </pc:spChg>
        <pc:spChg chg="mod">
          <ac:chgData name="DR. YOGESH SONTAKKE" userId="726ac6cbf1fe28b3" providerId="LiveId" clId="{7CCF0185-17BB-4969-AAA5-CC44CFA92EDB}" dt="2017-08-22T10:09:15.443" v="532" actId="13822"/>
          <ac:spMkLst>
            <pc:docMk/>
            <pc:sldMk cId="4095304132" sldId="302"/>
            <ac:spMk id="3" creationId="{33D7086E-12DC-4AFA-9406-1DFA2024F898}"/>
          </ac:spMkLst>
        </pc:spChg>
        <pc:cxnChg chg="add mod">
          <ac:chgData name="DR. YOGESH SONTAKKE" userId="726ac6cbf1fe28b3" providerId="LiveId" clId="{7CCF0185-17BB-4969-AAA5-CC44CFA92EDB}" dt="2017-08-22T10:20:51.306" v="671" actId="13822"/>
          <ac:cxnSpMkLst>
            <pc:docMk/>
            <pc:sldMk cId="4095304132" sldId="302"/>
            <ac:cxnSpMk id="7" creationId="{44F4166B-D2FB-401E-A86F-A3FCFC561D68}"/>
          </ac:cxnSpMkLst>
        </pc:cxnChg>
      </pc:sldChg>
      <pc:sldChg chg="modSp modAnim">
        <pc:chgData name="DR. YOGESH SONTAKKE" userId="726ac6cbf1fe28b3" providerId="LiveId" clId="{7CCF0185-17BB-4969-AAA5-CC44CFA92EDB}" dt="2017-08-22T10:10:41.159" v="546" actId="13822"/>
        <pc:sldMkLst>
          <pc:docMk/>
          <pc:sldMk cId="2717059688" sldId="303"/>
        </pc:sldMkLst>
        <pc:spChg chg="mod">
          <ac:chgData name="DR. YOGESH SONTAKKE" userId="726ac6cbf1fe28b3" providerId="LiveId" clId="{7CCF0185-17BB-4969-AAA5-CC44CFA92EDB}" dt="2017-08-22T10:09:35.024" v="537" actId="27636"/>
          <ac:spMkLst>
            <pc:docMk/>
            <pc:sldMk cId="2717059688" sldId="303"/>
            <ac:spMk id="2" creationId="{58D6A239-B5C8-4FDB-B668-927E57CFDDD5}"/>
          </ac:spMkLst>
        </pc:spChg>
        <pc:spChg chg="mod">
          <ac:chgData name="DR. YOGESH SONTAKKE" userId="726ac6cbf1fe28b3" providerId="LiveId" clId="{7CCF0185-17BB-4969-AAA5-CC44CFA92EDB}" dt="2017-08-22T10:10:41.159" v="546" actId="13822"/>
          <ac:spMkLst>
            <pc:docMk/>
            <pc:sldMk cId="2717059688" sldId="303"/>
            <ac:spMk id="3" creationId="{C6B352C5-4830-4A70-9736-D160FEAD8ED4}"/>
          </ac:spMkLst>
        </pc:spChg>
      </pc:sldChg>
      <pc:sldChg chg="addSp modSp">
        <pc:chgData name="DR. YOGESH SONTAKKE" userId="726ac6cbf1fe28b3" providerId="LiveId" clId="{7CCF0185-17BB-4969-AAA5-CC44CFA92EDB}" dt="2017-08-22T10:17:51.986" v="645" actId="13822"/>
        <pc:sldMkLst>
          <pc:docMk/>
          <pc:sldMk cId="1292803427" sldId="304"/>
        </pc:sldMkLst>
        <pc:cxnChg chg="add mod">
          <ac:chgData name="DR. YOGESH SONTAKKE" userId="726ac6cbf1fe28b3" providerId="LiveId" clId="{7CCF0185-17BB-4969-AAA5-CC44CFA92EDB}" dt="2017-08-22T10:17:51.986" v="645" actId="13822"/>
          <ac:cxnSpMkLst>
            <pc:docMk/>
            <pc:sldMk cId="1292803427" sldId="304"/>
            <ac:cxnSpMk id="5" creationId="{5F015171-0524-43A3-BEA2-84CBEFCE3F1A}"/>
          </ac:cxnSpMkLst>
        </pc:cxnChg>
      </pc:sldChg>
      <pc:sldChg chg="addSp modSp">
        <pc:chgData name="DR. YOGESH SONTAKKE" userId="726ac6cbf1fe28b3" providerId="LiveId" clId="{7CCF0185-17BB-4969-AAA5-CC44CFA92EDB}" dt="2017-08-22T10:18:21.701" v="649" actId="13822"/>
        <pc:sldMkLst>
          <pc:docMk/>
          <pc:sldMk cId="1221783243" sldId="305"/>
        </pc:sldMkLst>
        <pc:cxnChg chg="add mod">
          <ac:chgData name="DR. YOGESH SONTAKKE" userId="726ac6cbf1fe28b3" providerId="LiveId" clId="{7CCF0185-17BB-4969-AAA5-CC44CFA92EDB}" dt="2017-08-22T10:18:21.701" v="649" actId="13822"/>
          <ac:cxnSpMkLst>
            <pc:docMk/>
            <pc:sldMk cId="1221783243" sldId="305"/>
            <ac:cxnSpMk id="8" creationId="{AD523739-8E65-4F46-B1CD-1FE85E1850A4}"/>
          </ac:cxnSpMkLst>
        </pc:cxnChg>
      </pc:sldChg>
      <pc:sldChg chg="addSp modSp">
        <pc:chgData name="DR. YOGESH SONTAKKE" userId="726ac6cbf1fe28b3" providerId="LiveId" clId="{7CCF0185-17BB-4969-AAA5-CC44CFA92EDB}" dt="2017-08-22T10:19:27.239" v="657" actId="13822"/>
        <pc:sldMkLst>
          <pc:docMk/>
          <pc:sldMk cId="3931936350" sldId="306"/>
        </pc:sldMkLst>
        <pc:cxnChg chg="add mod">
          <ac:chgData name="DR. YOGESH SONTAKKE" userId="726ac6cbf1fe28b3" providerId="LiveId" clId="{7CCF0185-17BB-4969-AAA5-CC44CFA92EDB}" dt="2017-08-22T10:19:27.239" v="657" actId="13822"/>
          <ac:cxnSpMkLst>
            <pc:docMk/>
            <pc:sldMk cId="3931936350" sldId="306"/>
            <ac:cxnSpMk id="7" creationId="{0D9E2A3A-7685-4A65-B091-13B459951B4E}"/>
          </ac:cxnSpMkLst>
        </pc:cxnChg>
      </pc:sldChg>
      <pc:sldChg chg="addSp modSp">
        <pc:chgData name="DR. YOGESH SONTAKKE" userId="726ac6cbf1fe28b3" providerId="LiveId" clId="{7CCF0185-17BB-4969-AAA5-CC44CFA92EDB}" dt="2017-08-22T10:19:48.074" v="661" actId="13822"/>
        <pc:sldMkLst>
          <pc:docMk/>
          <pc:sldMk cId="2560588780" sldId="307"/>
        </pc:sldMkLst>
        <pc:cxnChg chg="add mod">
          <ac:chgData name="DR. YOGESH SONTAKKE" userId="726ac6cbf1fe28b3" providerId="LiveId" clId="{7CCF0185-17BB-4969-AAA5-CC44CFA92EDB}" dt="2017-08-22T10:19:40.670" v="659" actId="13822"/>
          <ac:cxnSpMkLst>
            <pc:docMk/>
            <pc:sldMk cId="2560588780" sldId="307"/>
            <ac:cxnSpMk id="7" creationId="{9BD2CE34-2795-497E-8447-3A545F07AF7E}"/>
          </ac:cxnSpMkLst>
        </pc:cxnChg>
        <pc:cxnChg chg="add mod">
          <ac:chgData name="DR. YOGESH SONTAKKE" userId="726ac6cbf1fe28b3" providerId="LiveId" clId="{7CCF0185-17BB-4969-AAA5-CC44CFA92EDB}" dt="2017-08-22T10:19:48.074" v="661" actId="13822"/>
          <ac:cxnSpMkLst>
            <pc:docMk/>
            <pc:sldMk cId="2560588780" sldId="307"/>
            <ac:cxnSpMk id="9" creationId="{C899CBB7-A4DA-44F9-8704-6F75196FC3DF}"/>
          </ac:cxnSpMkLst>
        </pc:cxnChg>
      </pc:sldChg>
      <pc:sldChg chg="addSp delSp modSp">
        <pc:chgData name="DR. YOGESH SONTAKKE" userId="726ac6cbf1fe28b3" providerId="LiveId" clId="{7CCF0185-17BB-4969-AAA5-CC44CFA92EDB}" dt="2017-08-22T10:20:21.460" v="667" actId="13822"/>
        <pc:sldMkLst>
          <pc:docMk/>
          <pc:sldMk cId="3826431544" sldId="308"/>
        </pc:sldMkLst>
        <pc:cxnChg chg="add del mod">
          <ac:chgData name="DR. YOGESH SONTAKKE" userId="726ac6cbf1fe28b3" providerId="LiveId" clId="{7CCF0185-17BB-4969-AAA5-CC44CFA92EDB}" dt="2017-08-22T10:20:00.105" v="663" actId="13822"/>
          <ac:cxnSpMkLst>
            <pc:docMk/>
            <pc:sldMk cId="3826431544" sldId="308"/>
            <ac:cxnSpMk id="8" creationId="{F2A132AE-8576-4108-840B-FD7636567EF4}"/>
          </ac:cxnSpMkLst>
        </pc:cxnChg>
        <pc:cxnChg chg="add mod">
          <ac:chgData name="DR. YOGESH SONTAKKE" userId="726ac6cbf1fe28b3" providerId="LiveId" clId="{7CCF0185-17BB-4969-AAA5-CC44CFA92EDB}" dt="2017-08-22T10:20:09.582" v="665" actId="13822"/>
          <ac:cxnSpMkLst>
            <pc:docMk/>
            <pc:sldMk cId="3826431544" sldId="308"/>
            <ac:cxnSpMk id="10" creationId="{BA8EE684-BA6B-43B5-A312-4C7FAC0ECE00}"/>
          </ac:cxnSpMkLst>
        </pc:cxnChg>
        <pc:cxnChg chg="add mod">
          <ac:chgData name="DR. YOGESH SONTAKKE" userId="726ac6cbf1fe28b3" providerId="LiveId" clId="{7CCF0185-17BB-4969-AAA5-CC44CFA92EDB}" dt="2017-08-22T10:20:21.460" v="667" actId="13822"/>
          <ac:cxnSpMkLst>
            <pc:docMk/>
            <pc:sldMk cId="3826431544" sldId="308"/>
            <ac:cxnSpMk id="12" creationId="{93114300-07E9-495C-B64B-2780853C676C}"/>
          </ac:cxnSpMkLst>
        </pc:cxnChg>
      </pc:sldChg>
      <pc:sldChg chg="addSp modSp">
        <pc:chgData name="DR. YOGESH SONTAKKE" userId="726ac6cbf1fe28b3" providerId="LiveId" clId="{7CCF0185-17BB-4969-AAA5-CC44CFA92EDB}" dt="2017-08-22T10:20:39.903" v="669" actId="13822"/>
        <pc:sldMkLst>
          <pc:docMk/>
          <pc:sldMk cId="2270980584" sldId="309"/>
        </pc:sldMkLst>
        <pc:cxnChg chg="add mod">
          <ac:chgData name="DR. YOGESH SONTAKKE" userId="726ac6cbf1fe28b3" providerId="LiveId" clId="{7CCF0185-17BB-4969-AAA5-CC44CFA92EDB}" dt="2017-08-22T10:20:39.903" v="669" actId="13822"/>
          <ac:cxnSpMkLst>
            <pc:docMk/>
            <pc:sldMk cId="2270980584" sldId="309"/>
            <ac:cxnSpMk id="8" creationId="{E98947E1-75FD-40B2-AE29-9C1754083BC1}"/>
          </ac:cxnSpMkLst>
        </pc:cxnChg>
      </pc:sldChg>
      <pc:sldChg chg="addSp modSp modAnim">
        <pc:chgData name="DR. YOGESH SONTAKKE" userId="726ac6cbf1fe28b3" providerId="LiveId" clId="{7CCF0185-17BB-4969-AAA5-CC44CFA92EDB}" dt="2017-08-22T10:21:24.964" v="677" actId="13822"/>
        <pc:sldMkLst>
          <pc:docMk/>
          <pc:sldMk cId="1366274536" sldId="310"/>
        </pc:sldMkLst>
        <pc:spChg chg="mod">
          <ac:chgData name="DR. YOGESH SONTAKKE" userId="726ac6cbf1fe28b3" providerId="LiveId" clId="{7CCF0185-17BB-4969-AAA5-CC44CFA92EDB}" dt="2017-08-22T10:11:34.548" v="549" actId="14100"/>
          <ac:spMkLst>
            <pc:docMk/>
            <pc:sldMk cId="1366274536" sldId="310"/>
            <ac:spMk id="2" creationId="{D6EC1886-A21A-4643-8326-3371DDEE7BC9}"/>
          </ac:spMkLst>
        </pc:spChg>
        <pc:spChg chg="mod">
          <ac:chgData name="DR. YOGESH SONTAKKE" userId="726ac6cbf1fe28b3" providerId="LiveId" clId="{7CCF0185-17BB-4969-AAA5-CC44CFA92EDB}" dt="2017-08-22T10:13:01.401" v="584" actId="13822"/>
          <ac:spMkLst>
            <pc:docMk/>
            <pc:sldMk cId="1366274536" sldId="310"/>
            <ac:spMk id="3" creationId="{578202CB-AACF-4FAE-A0AD-453B1A948736}"/>
          </ac:spMkLst>
        </pc:spChg>
        <pc:cxnChg chg="add mod">
          <ac:chgData name="DR. YOGESH SONTAKKE" userId="726ac6cbf1fe28b3" providerId="LiveId" clId="{7CCF0185-17BB-4969-AAA5-CC44CFA92EDB}" dt="2017-08-22T10:21:24.964" v="677" actId="13822"/>
          <ac:cxnSpMkLst>
            <pc:docMk/>
            <pc:sldMk cId="1366274536" sldId="310"/>
            <ac:cxnSpMk id="7" creationId="{1C4DB700-06B7-4310-9E77-7AC9C498EED5}"/>
          </ac:cxnSpMkLst>
        </pc:cxnChg>
      </pc:sldChg>
      <pc:sldChg chg="addSp delSp modSp modAnim">
        <pc:chgData name="DR. YOGESH SONTAKKE" userId="726ac6cbf1fe28b3" providerId="LiveId" clId="{7CCF0185-17BB-4969-AAA5-CC44CFA92EDB}" dt="2017-08-22T10:21:44.355" v="679" actId="13822"/>
        <pc:sldMkLst>
          <pc:docMk/>
          <pc:sldMk cId="3103168175" sldId="311"/>
        </pc:sldMkLst>
        <pc:spChg chg="del">
          <ac:chgData name="DR. YOGESH SONTAKKE" userId="726ac6cbf1fe28b3" providerId="LiveId" clId="{7CCF0185-17BB-4969-AAA5-CC44CFA92EDB}" dt="2017-08-22T10:13:29.611" v="586" actId="478"/>
          <ac:spMkLst>
            <pc:docMk/>
            <pc:sldMk cId="3103168175" sldId="311"/>
            <ac:spMk id="2" creationId="{D6EC1886-A21A-4643-8326-3371DDEE7BC9}"/>
          </ac:spMkLst>
        </pc:spChg>
        <pc:spChg chg="mod">
          <ac:chgData name="DR. YOGESH SONTAKKE" userId="726ac6cbf1fe28b3" providerId="LiveId" clId="{7CCF0185-17BB-4969-AAA5-CC44CFA92EDB}" dt="2017-08-22T10:15:05.747" v="631" actId="13822"/>
          <ac:spMkLst>
            <pc:docMk/>
            <pc:sldMk cId="3103168175" sldId="311"/>
            <ac:spMk id="3" creationId="{578202CB-AACF-4FAE-A0AD-453B1A948736}"/>
          </ac:spMkLst>
        </pc:spChg>
        <pc:spChg chg="add del mod">
          <ac:chgData name="DR. YOGESH SONTAKKE" userId="726ac6cbf1fe28b3" providerId="LiveId" clId="{7CCF0185-17BB-4969-AAA5-CC44CFA92EDB}" dt="2017-08-22T10:13:32.970" v="587" actId="478"/>
          <ac:spMkLst>
            <pc:docMk/>
            <pc:sldMk cId="3103168175" sldId="311"/>
            <ac:spMk id="7" creationId="{C328C4B1-A7BA-4A41-97D0-9A0CE361C33F}"/>
          </ac:spMkLst>
        </pc:spChg>
        <pc:spChg chg="add">
          <ac:chgData name="DR. YOGESH SONTAKKE" userId="726ac6cbf1fe28b3" providerId="LiveId" clId="{7CCF0185-17BB-4969-AAA5-CC44CFA92EDB}" dt="2017-08-22T10:13:25.980" v="585" actId="13822"/>
          <ac:spMkLst>
            <pc:docMk/>
            <pc:sldMk cId="3103168175" sldId="311"/>
            <ac:spMk id="8" creationId="{FEF3D6EF-AEC3-45FB-94FD-ABD5D324C20F}"/>
          </ac:spMkLst>
        </pc:spChg>
        <pc:cxnChg chg="add mod">
          <ac:chgData name="DR. YOGESH SONTAKKE" userId="726ac6cbf1fe28b3" providerId="LiveId" clId="{7CCF0185-17BB-4969-AAA5-CC44CFA92EDB}" dt="2017-08-22T10:21:44.355" v="679" actId="13822"/>
          <ac:cxnSpMkLst>
            <pc:docMk/>
            <pc:sldMk cId="3103168175" sldId="311"/>
            <ac:cxnSpMk id="11" creationId="{315F24A8-B37D-4C8C-AD76-BDDB50B5D7F6}"/>
          </ac:cxnSpMkLst>
        </pc:cxnChg>
      </pc:sldChg>
      <pc:sldChg chg="addSp modSp">
        <pc:chgData name="DR. YOGESH SONTAKKE" userId="726ac6cbf1fe28b3" providerId="LiveId" clId="{7CCF0185-17BB-4969-AAA5-CC44CFA92EDB}" dt="2017-08-22T10:22:04.669" v="681" actId="13822"/>
        <pc:sldMkLst>
          <pc:docMk/>
          <pc:sldMk cId="56171524" sldId="312"/>
        </pc:sldMkLst>
        <pc:spChg chg="mod">
          <ac:chgData name="DR. YOGESH SONTAKKE" userId="726ac6cbf1fe28b3" providerId="LiveId" clId="{7CCF0185-17BB-4969-AAA5-CC44CFA92EDB}" dt="2017-08-22T10:15:28.370" v="634" actId="1076"/>
          <ac:spMkLst>
            <pc:docMk/>
            <pc:sldMk cId="56171524" sldId="312"/>
            <ac:spMk id="2" creationId="{CBA6B72D-153C-4C64-AFF4-390557AD623D}"/>
          </ac:spMkLst>
        </pc:spChg>
        <pc:spChg chg="mod">
          <ac:chgData name="DR. YOGESH SONTAKKE" userId="726ac6cbf1fe28b3" providerId="LiveId" clId="{7CCF0185-17BB-4969-AAA5-CC44CFA92EDB}" dt="2017-08-22T10:16:28.605" v="641" actId="13822"/>
          <ac:spMkLst>
            <pc:docMk/>
            <pc:sldMk cId="56171524" sldId="312"/>
            <ac:spMk id="3" creationId="{30257675-BA62-475A-B299-C18A19C734BB}"/>
          </ac:spMkLst>
        </pc:spChg>
        <pc:cxnChg chg="add mod">
          <ac:chgData name="DR. YOGESH SONTAKKE" userId="726ac6cbf1fe28b3" providerId="LiveId" clId="{7CCF0185-17BB-4969-AAA5-CC44CFA92EDB}" dt="2017-08-22T10:22:04.669" v="681" actId="13822"/>
          <ac:cxnSpMkLst>
            <pc:docMk/>
            <pc:sldMk cId="56171524" sldId="312"/>
            <ac:cxnSpMk id="7" creationId="{9B66F61C-9E6E-4B64-AC6A-6952C9693E89}"/>
          </ac:cxnSpMkLst>
        </pc:cxnChg>
      </pc:sldChg>
      <pc:sldChg chg="modSp modAnim">
        <pc:chgData name="DR. YOGESH SONTAKKE" userId="726ac6cbf1fe28b3" providerId="LiveId" clId="{7CCF0185-17BB-4969-AAA5-CC44CFA92EDB}" dt="2017-08-23T11:34:44.450" v="733" actId="27636"/>
        <pc:sldMkLst>
          <pc:docMk/>
          <pc:sldMk cId="1662716187" sldId="313"/>
        </pc:sldMkLst>
        <pc:spChg chg="mod">
          <ac:chgData name="DR. YOGESH SONTAKKE" userId="726ac6cbf1fe28b3" providerId="LiveId" clId="{7CCF0185-17BB-4969-AAA5-CC44CFA92EDB}" dt="2017-08-23T11:34:44.450" v="733" actId="27636"/>
          <ac:spMkLst>
            <pc:docMk/>
            <pc:sldMk cId="1662716187" sldId="313"/>
            <ac:spMk id="3" creationId="{12C3B387-1304-4DA6-B21B-0117D84A698E}"/>
          </ac:spMkLst>
        </pc:spChg>
      </pc:sldChg>
      <pc:sldChg chg="addSp modSp">
        <pc:chgData name="DR. YOGESH SONTAKKE" userId="726ac6cbf1fe28b3" providerId="LiveId" clId="{7CCF0185-17BB-4969-AAA5-CC44CFA92EDB}" dt="2017-08-22T10:21:00.809" v="673" actId="13822"/>
        <pc:sldMkLst>
          <pc:docMk/>
          <pc:sldMk cId="4905107" sldId="314"/>
        </pc:sldMkLst>
        <pc:cxnChg chg="add mod">
          <ac:chgData name="DR. YOGESH SONTAKKE" userId="726ac6cbf1fe28b3" providerId="LiveId" clId="{7CCF0185-17BB-4969-AAA5-CC44CFA92EDB}" dt="2017-08-22T10:21:00.809" v="673" actId="13822"/>
          <ac:cxnSpMkLst>
            <pc:docMk/>
            <pc:sldMk cId="4905107" sldId="314"/>
            <ac:cxnSpMk id="5" creationId="{E161C83B-FF24-4694-8593-EDBEDE5D7CD5}"/>
          </ac:cxnSpMkLst>
        </pc:cxnChg>
      </pc:sldChg>
      <pc:sldChg chg="addSp modSp">
        <pc:chgData name="DR. YOGESH SONTAKKE" userId="726ac6cbf1fe28b3" providerId="LiveId" clId="{7CCF0185-17BB-4969-AAA5-CC44CFA92EDB}" dt="2017-08-22T10:21:13.705" v="675" actId="13822"/>
        <pc:sldMkLst>
          <pc:docMk/>
          <pc:sldMk cId="5001071" sldId="315"/>
        </pc:sldMkLst>
        <pc:cxnChg chg="add mod">
          <ac:chgData name="DR. YOGESH SONTAKKE" userId="726ac6cbf1fe28b3" providerId="LiveId" clId="{7CCF0185-17BB-4969-AAA5-CC44CFA92EDB}" dt="2017-08-22T10:21:13.705" v="675" actId="13822"/>
          <ac:cxnSpMkLst>
            <pc:docMk/>
            <pc:sldMk cId="5001071" sldId="315"/>
            <ac:cxnSpMk id="8" creationId="{A6649006-EC2D-4833-920C-A37CB1D72ECC}"/>
          </ac:cxnSpMkLst>
        </pc:cxnChg>
      </pc:sldChg>
      <pc:sldChg chg="modSp add modAnim">
        <pc:chgData name="DR. YOGESH SONTAKKE" userId="726ac6cbf1fe28b3" providerId="LiveId" clId="{7CCF0185-17BB-4969-AAA5-CC44CFA92EDB}" dt="2017-08-23T11:31:11.902" v="690" actId="27636"/>
        <pc:sldMkLst>
          <pc:docMk/>
          <pc:sldMk cId="2275174147" sldId="316"/>
        </pc:sldMkLst>
        <pc:spChg chg="mod">
          <ac:chgData name="DR. YOGESH SONTAKKE" userId="726ac6cbf1fe28b3" providerId="LiveId" clId="{7CCF0185-17BB-4969-AAA5-CC44CFA92EDB}" dt="2017-08-23T11:31:11.902" v="690" actId="27636"/>
          <ac:spMkLst>
            <pc:docMk/>
            <pc:sldMk cId="2275174147" sldId="316"/>
            <ac:spMk id="3" creationId="{B7A4E985-987D-4193-9FB3-BA8F6AD221E1}"/>
          </ac:spMkLst>
        </pc:spChg>
      </pc:sldChg>
    </pc:docChg>
  </pc:docChgLst>
  <pc:docChgLst>
    <pc:chgData name="DR. YOGESH SONTAKKE" userId="726ac6cbf1fe28b3" providerId="LiveId" clId="{596A97DC-9B91-4C67-9CE1-6912B76C67A6}"/>
    <pc:docChg chg="modSld">
      <pc:chgData name="DR. YOGESH SONTAKKE" userId="726ac6cbf1fe28b3" providerId="LiveId" clId="{596A97DC-9B91-4C67-9CE1-6912B76C67A6}" dt="2017-09-06T19:05:49.361" v="187"/>
      <pc:docMkLst>
        <pc:docMk/>
      </pc:docMkLst>
      <pc:sldChg chg="modSp">
        <pc:chgData name="DR. YOGESH SONTAKKE" userId="726ac6cbf1fe28b3" providerId="LiveId" clId="{596A97DC-9B91-4C67-9CE1-6912B76C67A6}" dt="2017-09-06T17:49:32.232" v="1"/>
        <pc:sldMkLst>
          <pc:docMk/>
          <pc:sldMk cId="1906611828" sldId="283"/>
        </pc:sldMkLst>
        <pc:spChg chg="mod">
          <ac:chgData name="DR. YOGESH SONTAKKE" userId="726ac6cbf1fe28b3" providerId="LiveId" clId="{596A97DC-9B91-4C67-9CE1-6912B76C67A6}" dt="2017-09-06T17:49:32.232" v="1"/>
          <ac:spMkLst>
            <pc:docMk/>
            <pc:sldMk cId="1906611828" sldId="283"/>
            <ac:spMk id="3" creationId="{3AD35107-8024-4037-86BC-87EB2CF1183C}"/>
          </ac:spMkLst>
        </pc:spChg>
      </pc:sldChg>
      <pc:sldChg chg="modSp">
        <pc:chgData name="DR. YOGESH SONTAKKE" userId="726ac6cbf1fe28b3" providerId="LiveId" clId="{596A97DC-9B91-4C67-9CE1-6912B76C67A6}" dt="2017-09-06T18:54:57.276" v="143"/>
        <pc:sldMkLst>
          <pc:docMk/>
          <pc:sldMk cId="2225871538" sldId="284"/>
        </pc:sldMkLst>
        <pc:spChg chg="mod">
          <ac:chgData name="DR. YOGESH SONTAKKE" userId="726ac6cbf1fe28b3" providerId="LiveId" clId="{596A97DC-9B91-4C67-9CE1-6912B76C67A6}" dt="2017-09-06T18:54:57.276" v="143"/>
          <ac:spMkLst>
            <pc:docMk/>
            <pc:sldMk cId="2225871538" sldId="284"/>
            <ac:spMk id="3" creationId="{171237FE-BA58-4560-A6E1-655511DAB6DF}"/>
          </ac:spMkLst>
        </pc:spChg>
      </pc:sldChg>
      <pc:sldChg chg="modSp">
        <pc:chgData name="DR. YOGESH SONTAKKE" userId="726ac6cbf1fe28b3" providerId="LiveId" clId="{596A97DC-9B91-4C67-9CE1-6912B76C67A6}" dt="2017-09-06T18:55:38.864" v="144"/>
        <pc:sldMkLst>
          <pc:docMk/>
          <pc:sldMk cId="834010401" sldId="285"/>
        </pc:sldMkLst>
        <pc:spChg chg="mod">
          <ac:chgData name="DR. YOGESH SONTAKKE" userId="726ac6cbf1fe28b3" providerId="LiveId" clId="{596A97DC-9B91-4C67-9CE1-6912B76C67A6}" dt="2017-09-06T18:55:38.864" v="144"/>
          <ac:spMkLst>
            <pc:docMk/>
            <pc:sldMk cId="834010401" sldId="285"/>
            <ac:spMk id="3" creationId="{86CB5B71-44C5-4F51-B649-DA63D2157C60}"/>
          </ac:spMkLst>
        </pc:spChg>
      </pc:sldChg>
      <pc:sldChg chg="modSp">
        <pc:chgData name="DR. YOGESH SONTAKKE" userId="726ac6cbf1fe28b3" providerId="LiveId" clId="{596A97DC-9B91-4C67-9CE1-6912B76C67A6}" dt="2017-09-06T17:56:13.931" v="13"/>
        <pc:sldMkLst>
          <pc:docMk/>
          <pc:sldMk cId="3053656216" sldId="286"/>
        </pc:sldMkLst>
        <pc:spChg chg="mod">
          <ac:chgData name="DR. YOGESH SONTAKKE" userId="726ac6cbf1fe28b3" providerId="LiveId" clId="{596A97DC-9B91-4C67-9CE1-6912B76C67A6}" dt="2017-09-06T17:56:13.931" v="13"/>
          <ac:spMkLst>
            <pc:docMk/>
            <pc:sldMk cId="3053656216" sldId="286"/>
            <ac:spMk id="3" creationId="{A992216E-E8C2-44F7-8DBD-09AAC6027201}"/>
          </ac:spMkLst>
        </pc:spChg>
      </pc:sldChg>
      <pc:sldChg chg="modSp">
        <pc:chgData name="DR. YOGESH SONTAKKE" userId="726ac6cbf1fe28b3" providerId="LiveId" clId="{596A97DC-9B91-4C67-9CE1-6912B76C67A6}" dt="2017-09-06T18:56:35.108" v="148"/>
        <pc:sldMkLst>
          <pc:docMk/>
          <pc:sldMk cId="2506358231" sldId="287"/>
        </pc:sldMkLst>
        <pc:spChg chg="mod">
          <ac:chgData name="DR. YOGESH SONTAKKE" userId="726ac6cbf1fe28b3" providerId="LiveId" clId="{596A97DC-9B91-4C67-9CE1-6912B76C67A6}" dt="2017-09-06T18:56:35.108" v="148"/>
          <ac:spMkLst>
            <pc:docMk/>
            <pc:sldMk cId="2506358231" sldId="287"/>
            <ac:spMk id="3" creationId="{4DF4370D-5737-49C4-BBF4-A374F1613D14}"/>
          </ac:spMkLst>
        </pc:spChg>
      </pc:sldChg>
      <pc:sldChg chg="modSp">
        <pc:chgData name="DR. YOGESH SONTAKKE" userId="726ac6cbf1fe28b3" providerId="LiveId" clId="{596A97DC-9B91-4C67-9CE1-6912B76C67A6}" dt="2017-09-06T18:56:50.445" v="152"/>
        <pc:sldMkLst>
          <pc:docMk/>
          <pc:sldMk cId="3489863697" sldId="288"/>
        </pc:sldMkLst>
        <pc:spChg chg="mod">
          <ac:chgData name="DR. YOGESH SONTAKKE" userId="726ac6cbf1fe28b3" providerId="LiveId" clId="{596A97DC-9B91-4C67-9CE1-6912B76C67A6}" dt="2017-09-06T18:56:50.445" v="152"/>
          <ac:spMkLst>
            <pc:docMk/>
            <pc:sldMk cId="3489863697" sldId="288"/>
            <ac:spMk id="3" creationId="{EC663EE3-2B19-4191-A470-D6D515DFFF0E}"/>
          </ac:spMkLst>
        </pc:spChg>
      </pc:sldChg>
      <pc:sldChg chg="modSp modAnim">
        <pc:chgData name="DR. YOGESH SONTAKKE" userId="726ac6cbf1fe28b3" providerId="LiveId" clId="{596A97DC-9B91-4C67-9CE1-6912B76C67A6}" dt="2017-09-06T18:57:42.318" v="154"/>
        <pc:sldMkLst>
          <pc:docMk/>
          <pc:sldMk cId="1734753930" sldId="289"/>
        </pc:sldMkLst>
        <pc:spChg chg="mod">
          <ac:chgData name="DR. YOGESH SONTAKKE" userId="726ac6cbf1fe28b3" providerId="LiveId" clId="{596A97DC-9B91-4C67-9CE1-6912B76C67A6}" dt="2017-09-06T18:57:35.236" v="153"/>
          <ac:spMkLst>
            <pc:docMk/>
            <pc:sldMk cId="1734753930" sldId="289"/>
            <ac:spMk id="3" creationId="{CF81C658-AF1B-4846-A992-8FE1D2DB305B}"/>
          </ac:spMkLst>
        </pc:spChg>
      </pc:sldChg>
      <pc:sldChg chg="modSp">
        <pc:chgData name="DR. YOGESH SONTAKKE" userId="726ac6cbf1fe28b3" providerId="LiveId" clId="{596A97DC-9B91-4C67-9CE1-6912B76C67A6}" dt="2017-09-06T18:00:41.424" v="32"/>
        <pc:sldMkLst>
          <pc:docMk/>
          <pc:sldMk cId="177302126" sldId="290"/>
        </pc:sldMkLst>
        <pc:spChg chg="mod">
          <ac:chgData name="DR. YOGESH SONTAKKE" userId="726ac6cbf1fe28b3" providerId="LiveId" clId="{596A97DC-9B91-4C67-9CE1-6912B76C67A6}" dt="2017-09-06T18:00:41.424" v="32"/>
          <ac:spMkLst>
            <pc:docMk/>
            <pc:sldMk cId="177302126" sldId="290"/>
            <ac:spMk id="3" creationId="{B7A4E985-987D-4193-9FB3-BA8F6AD221E1}"/>
          </ac:spMkLst>
        </pc:spChg>
      </pc:sldChg>
      <pc:sldChg chg="modSp">
        <pc:chgData name="DR. YOGESH SONTAKKE" userId="726ac6cbf1fe28b3" providerId="LiveId" clId="{596A97DC-9B91-4C67-9CE1-6912B76C67A6}" dt="2017-09-06T18:06:39.232" v="41"/>
        <pc:sldMkLst>
          <pc:docMk/>
          <pc:sldMk cId="2417901867" sldId="291"/>
        </pc:sldMkLst>
        <pc:spChg chg="mod">
          <ac:chgData name="DR. YOGESH SONTAKKE" userId="726ac6cbf1fe28b3" providerId="LiveId" clId="{596A97DC-9B91-4C67-9CE1-6912B76C67A6}" dt="2017-09-06T18:06:39.232" v="41"/>
          <ac:spMkLst>
            <pc:docMk/>
            <pc:sldMk cId="2417901867" sldId="291"/>
            <ac:spMk id="3" creationId="{FEB36B26-B080-40F7-A268-88F970160973}"/>
          </ac:spMkLst>
        </pc:spChg>
      </pc:sldChg>
      <pc:sldChg chg="modSp">
        <pc:chgData name="DR. YOGESH SONTAKKE" userId="726ac6cbf1fe28b3" providerId="LiveId" clId="{596A97DC-9B91-4C67-9CE1-6912B76C67A6}" dt="2017-09-06T18:07:25.052" v="49"/>
        <pc:sldMkLst>
          <pc:docMk/>
          <pc:sldMk cId="683862153" sldId="292"/>
        </pc:sldMkLst>
        <pc:spChg chg="mod">
          <ac:chgData name="DR. YOGESH SONTAKKE" userId="726ac6cbf1fe28b3" providerId="LiveId" clId="{596A97DC-9B91-4C67-9CE1-6912B76C67A6}" dt="2017-09-06T18:07:25.052" v="49"/>
          <ac:spMkLst>
            <pc:docMk/>
            <pc:sldMk cId="683862153" sldId="292"/>
            <ac:spMk id="3" creationId="{DB915267-B6F7-4382-BE55-0627966ABF11}"/>
          </ac:spMkLst>
        </pc:spChg>
      </pc:sldChg>
      <pc:sldChg chg="modSp">
        <pc:chgData name="DR. YOGESH SONTAKKE" userId="726ac6cbf1fe28b3" providerId="LiveId" clId="{596A97DC-9B91-4C67-9CE1-6912B76C67A6}" dt="2017-09-06T19:02:11.784" v="168"/>
        <pc:sldMkLst>
          <pc:docMk/>
          <pc:sldMk cId="2435418244" sldId="293"/>
        </pc:sldMkLst>
        <pc:spChg chg="mod">
          <ac:chgData name="DR. YOGESH SONTAKKE" userId="726ac6cbf1fe28b3" providerId="LiveId" clId="{596A97DC-9B91-4C67-9CE1-6912B76C67A6}" dt="2017-09-06T19:02:11.784" v="168"/>
          <ac:spMkLst>
            <pc:docMk/>
            <pc:sldMk cId="2435418244" sldId="293"/>
            <ac:spMk id="3" creationId="{500B8C6F-B31A-4A83-AD8D-32733E7B8B39}"/>
          </ac:spMkLst>
        </pc:spChg>
      </pc:sldChg>
      <pc:sldChg chg="modSp modAnim">
        <pc:chgData name="DR. YOGESH SONTAKKE" userId="726ac6cbf1fe28b3" providerId="LiveId" clId="{596A97DC-9B91-4C67-9CE1-6912B76C67A6}" dt="2017-09-06T18:09:53.153" v="67"/>
        <pc:sldMkLst>
          <pc:docMk/>
          <pc:sldMk cId="484725672" sldId="295"/>
        </pc:sldMkLst>
        <pc:spChg chg="mod">
          <ac:chgData name="DR. YOGESH SONTAKKE" userId="726ac6cbf1fe28b3" providerId="LiveId" clId="{596A97DC-9B91-4C67-9CE1-6912B76C67A6}" dt="2017-09-06T18:09:53.153" v="67"/>
          <ac:spMkLst>
            <pc:docMk/>
            <pc:sldMk cId="484725672" sldId="295"/>
            <ac:spMk id="3" creationId="{0C894B39-0D31-4B54-8C02-6C4449BBC60F}"/>
          </ac:spMkLst>
        </pc:spChg>
      </pc:sldChg>
      <pc:sldChg chg="modSp">
        <pc:chgData name="DR. YOGESH SONTAKKE" userId="726ac6cbf1fe28b3" providerId="LiveId" clId="{596A97DC-9B91-4C67-9CE1-6912B76C67A6}" dt="2017-09-06T18:11:19.370" v="71"/>
        <pc:sldMkLst>
          <pc:docMk/>
          <pc:sldMk cId="4238046841" sldId="296"/>
        </pc:sldMkLst>
        <pc:spChg chg="mod">
          <ac:chgData name="DR. YOGESH SONTAKKE" userId="726ac6cbf1fe28b3" providerId="LiveId" clId="{596A97DC-9B91-4C67-9CE1-6912B76C67A6}" dt="2017-09-06T18:11:19.370" v="71"/>
          <ac:spMkLst>
            <pc:docMk/>
            <pc:sldMk cId="4238046841" sldId="296"/>
            <ac:spMk id="3" creationId="{99646B28-B8E8-4F1D-BE4D-28DAF1F08F10}"/>
          </ac:spMkLst>
        </pc:spChg>
      </pc:sldChg>
      <pc:sldChg chg="modSp">
        <pc:chgData name="DR. YOGESH SONTAKKE" userId="726ac6cbf1fe28b3" providerId="LiveId" clId="{596A97DC-9B91-4C67-9CE1-6912B76C67A6}" dt="2017-09-06T18:12:08.156" v="76"/>
        <pc:sldMkLst>
          <pc:docMk/>
          <pc:sldMk cId="4236949984" sldId="297"/>
        </pc:sldMkLst>
        <pc:spChg chg="mod">
          <ac:chgData name="DR. YOGESH SONTAKKE" userId="726ac6cbf1fe28b3" providerId="LiveId" clId="{596A97DC-9B91-4C67-9CE1-6912B76C67A6}" dt="2017-09-06T18:12:08.156" v="76"/>
          <ac:spMkLst>
            <pc:docMk/>
            <pc:sldMk cId="4236949984" sldId="297"/>
            <ac:spMk id="3" creationId="{97360FD9-D303-4EFB-91CA-B847BD102EDD}"/>
          </ac:spMkLst>
        </pc:spChg>
      </pc:sldChg>
      <pc:sldChg chg="modSp">
        <pc:chgData name="DR. YOGESH SONTAKKE" userId="726ac6cbf1fe28b3" providerId="LiveId" clId="{596A97DC-9B91-4C67-9CE1-6912B76C67A6}" dt="2017-09-06T18:13:16.056" v="81"/>
        <pc:sldMkLst>
          <pc:docMk/>
          <pc:sldMk cId="3204775203" sldId="299"/>
        </pc:sldMkLst>
        <pc:spChg chg="mod">
          <ac:chgData name="DR. YOGESH SONTAKKE" userId="726ac6cbf1fe28b3" providerId="LiveId" clId="{596A97DC-9B91-4C67-9CE1-6912B76C67A6}" dt="2017-09-06T18:13:16.056" v="81"/>
          <ac:spMkLst>
            <pc:docMk/>
            <pc:sldMk cId="3204775203" sldId="299"/>
            <ac:spMk id="3" creationId="{2388EBBE-159A-4672-9913-38CFD4E7ACF4}"/>
          </ac:spMkLst>
        </pc:spChg>
      </pc:sldChg>
      <pc:sldChg chg="modSp">
        <pc:chgData name="DR. YOGESH SONTAKKE" userId="726ac6cbf1fe28b3" providerId="LiveId" clId="{596A97DC-9B91-4C67-9CE1-6912B76C67A6}" dt="2017-09-06T18:14:47.259" v="89"/>
        <pc:sldMkLst>
          <pc:docMk/>
          <pc:sldMk cId="2292679671" sldId="301"/>
        </pc:sldMkLst>
        <pc:spChg chg="mod">
          <ac:chgData name="DR. YOGESH SONTAKKE" userId="726ac6cbf1fe28b3" providerId="LiveId" clId="{596A97DC-9B91-4C67-9CE1-6912B76C67A6}" dt="2017-09-06T18:14:47.259" v="89"/>
          <ac:spMkLst>
            <pc:docMk/>
            <pc:sldMk cId="2292679671" sldId="301"/>
            <ac:spMk id="3" creationId="{2388EBBE-159A-4672-9913-38CFD4E7ACF4}"/>
          </ac:spMkLst>
        </pc:spChg>
      </pc:sldChg>
      <pc:sldChg chg="modSp">
        <pc:chgData name="DR. YOGESH SONTAKKE" userId="726ac6cbf1fe28b3" providerId="LiveId" clId="{596A97DC-9B91-4C67-9CE1-6912B76C67A6}" dt="2017-09-06T19:03:28.349" v="173"/>
        <pc:sldMkLst>
          <pc:docMk/>
          <pc:sldMk cId="4095304132" sldId="302"/>
        </pc:sldMkLst>
        <pc:spChg chg="mod">
          <ac:chgData name="DR. YOGESH SONTAKKE" userId="726ac6cbf1fe28b3" providerId="LiveId" clId="{596A97DC-9B91-4C67-9CE1-6912B76C67A6}" dt="2017-09-06T19:03:28.349" v="173"/>
          <ac:spMkLst>
            <pc:docMk/>
            <pc:sldMk cId="4095304132" sldId="302"/>
            <ac:spMk id="3" creationId="{33D7086E-12DC-4AFA-9406-1DFA2024F898}"/>
          </ac:spMkLst>
        </pc:spChg>
      </pc:sldChg>
      <pc:sldChg chg="modSp">
        <pc:chgData name="DR. YOGESH SONTAKKE" userId="726ac6cbf1fe28b3" providerId="LiveId" clId="{596A97DC-9B91-4C67-9CE1-6912B76C67A6}" dt="2017-09-06T18:18:46.161" v="107"/>
        <pc:sldMkLst>
          <pc:docMk/>
          <pc:sldMk cId="2717059688" sldId="303"/>
        </pc:sldMkLst>
        <pc:spChg chg="mod">
          <ac:chgData name="DR. YOGESH SONTAKKE" userId="726ac6cbf1fe28b3" providerId="LiveId" clId="{596A97DC-9B91-4C67-9CE1-6912B76C67A6}" dt="2017-09-06T18:18:46.161" v="107"/>
          <ac:spMkLst>
            <pc:docMk/>
            <pc:sldMk cId="2717059688" sldId="303"/>
            <ac:spMk id="3" creationId="{C6B352C5-4830-4A70-9736-D160FEAD8ED4}"/>
          </ac:spMkLst>
        </pc:spChg>
      </pc:sldChg>
      <pc:sldChg chg="modSp">
        <pc:chgData name="DR. YOGESH SONTAKKE" userId="726ac6cbf1fe28b3" providerId="LiveId" clId="{596A97DC-9B91-4C67-9CE1-6912B76C67A6}" dt="2017-09-06T18:23:01.274" v="114"/>
        <pc:sldMkLst>
          <pc:docMk/>
          <pc:sldMk cId="1366274536" sldId="310"/>
        </pc:sldMkLst>
        <pc:spChg chg="mod">
          <ac:chgData name="DR. YOGESH SONTAKKE" userId="726ac6cbf1fe28b3" providerId="LiveId" clId="{596A97DC-9B91-4C67-9CE1-6912B76C67A6}" dt="2017-09-06T18:23:01.274" v="114"/>
          <ac:spMkLst>
            <pc:docMk/>
            <pc:sldMk cId="1366274536" sldId="310"/>
            <ac:spMk id="3" creationId="{578202CB-AACF-4FAE-A0AD-453B1A948736}"/>
          </ac:spMkLst>
        </pc:spChg>
      </pc:sldChg>
      <pc:sldChg chg="modSp">
        <pc:chgData name="DR. YOGESH SONTAKKE" userId="726ac6cbf1fe28b3" providerId="LiveId" clId="{596A97DC-9B91-4C67-9CE1-6912B76C67A6}" dt="2017-09-06T19:05:18.772" v="183"/>
        <pc:sldMkLst>
          <pc:docMk/>
          <pc:sldMk cId="3103168175" sldId="311"/>
        </pc:sldMkLst>
        <pc:spChg chg="mod">
          <ac:chgData name="DR. YOGESH SONTAKKE" userId="726ac6cbf1fe28b3" providerId="LiveId" clId="{596A97DC-9B91-4C67-9CE1-6912B76C67A6}" dt="2017-09-06T19:05:18.772" v="183"/>
          <ac:spMkLst>
            <pc:docMk/>
            <pc:sldMk cId="3103168175" sldId="311"/>
            <ac:spMk id="3" creationId="{578202CB-AACF-4FAE-A0AD-453B1A948736}"/>
          </ac:spMkLst>
        </pc:spChg>
      </pc:sldChg>
      <pc:sldChg chg="modSp">
        <pc:chgData name="DR. YOGESH SONTAKKE" userId="726ac6cbf1fe28b3" providerId="LiveId" clId="{596A97DC-9B91-4C67-9CE1-6912B76C67A6}" dt="2017-09-06T19:05:49.361" v="187"/>
        <pc:sldMkLst>
          <pc:docMk/>
          <pc:sldMk cId="56171524" sldId="312"/>
        </pc:sldMkLst>
        <pc:spChg chg="mod">
          <ac:chgData name="DR. YOGESH SONTAKKE" userId="726ac6cbf1fe28b3" providerId="LiveId" clId="{596A97DC-9B91-4C67-9CE1-6912B76C67A6}" dt="2017-09-06T19:05:49.361" v="187"/>
          <ac:spMkLst>
            <pc:docMk/>
            <pc:sldMk cId="56171524" sldId="312"/>
            <ac:spMk id="3" creationId="{30257675-BA62-475A-B299-C18A19C734BB}"/>
          </ac:spMkLst>
        </pc:spChg>
      </pc:sldChg>
      <pc:sldChg chg="modSp">
        <pc:chgData name="DR. YOGESH SONTAKKE" userId="726ac6cbf1fe28b3" providerId="LiveId" clId="{596A97DC-9B91-4C67-9CE1-6912B76C67A6}" dt="2017-09-06T18:28:23.781" v="139"/>
        <pc:sldMkLst>
          <pc:docMk/>
          <pc:sldMk cId="1662716187" sldId="313"/>
        </pc:sldMkLst>
        <pc:spChg chg="mod">
          <ac:chgData name="DR. YOGESH SONTAKKE" userId="726ac6cbf1fe28b3" providerId="LiveId" clId="{596A97DC-9B91-4C67-9CE1-6912B76C67A6}" dt="2017-09-06T18:28:23.781" v="139"/>
          <ac:spMkLst>
            <pc:docMk/>
            <pc:sldMk cId="1662716187" sldId="313"/>
            <ac:spMk id="3" creationId="{12C3B387-1304-4DA6-B21B-0117D84A698E}"/>
          </ac:spMkLst>
        </pc:spChg>
      </pc:sldChg>
      <pc:sldChg chg="modSp">
        <pc:chgData name="DR. YOGESH SONTAKKE" userId="726ac6cbf1fe28b3" providerId="LiveId" clId="{596A97DC-9B91-4C67-9CE1-6912B76C67A6}" dt="2017-09-06T18:02:57.995" v="38"/>
        <pc:sldMkLst>
          <pc:docMk/>
          <pc:sldMk cId="2275174147" sldId="316"/>
        </pc:sldMkLst>
        <pc:spChg chg="mod">
          <ac:chgData name="DR. YOGESH SONTAKKE" userId="726ac6cbf1fe28b3" providerId="LiveId" clId="{596A97DC-9B91-4C67-9CE1-6912B76C67A6}" dt="2017-09-06T18:02:57.995" v="38"/>
          <ac:spMkLst>
            <pc:docMk/>
            <pc:sldMk cId="2275174147" sldId="316"/>
            <ac:spMk id="3" creationId="{B7A4E985-987D-4193-9FB3-BA8F6AD221E1}"/>
          </ac:spMkLst>
        </pc:spChg>
      </pc:sldChg>
    </pc:docChg>
  </pc:docChgLst>
  <pc:docChgLst>
    <pc:chgData name="Sangeeta Yadav" userId="1daccc1f-e0b1-4eeb-b627-549ecc2925bd" providerId="ADAL" clId="{BD64DEA6-7958-4A12-A315-9FF9C94A3C5F}"/>
    <pc:docChg chg="undo custSel addSld modSld">
      <pc:chgData name="Sangeeta Yadav" userId="1daccc1f-e0b1-4eeb-b627-549ecc2925bd" providerId="ADAL" clId="{BD64DEA6-7958-4A12-A315-9FF9C94A3C5F}" dt="2024-01-04T06:59:28.373" v="122" actId="478"/>
      <pc:docMkLst>
        <pc:docMk/>
      </pc:docMkLst>
      <pc:sldChg chg="modSp mod">
        <pc:chgData name="Sangeeta Yadav" userId="1daccc1f-e0b1-4eeb-b627-549ecc2925bd" providerId="ADAL" clId="{BD64DEA6-7958-4A12-A315-9FF9C94A3C5F}" dt="2023-12-29T05:27:51.170" v="16" actId="1076"/>
        <pc:sldMkLst>
          <pc:docMk/>
          <pc:sldMk cId="3820658379" sldId="1025"/>
        </pc:sldMkLst>
        <pc:spChg chg="mod">
          <ac:chgData name="Sangeeta Yadav" userId="1daccc1f-e0b1-4eeb-b627-549ecc2925bd" providerId="ADAL" clId="{BD64DEA6-7958-4A12-A315-9FF9C94A3C5F}" dt="2023-12-29T05:27:51.170" v="16" actId="1076"/>
          <ac:spMkLst>
            <pc:docMk/>
            <pc:sldMk cId="3820658379" sldId="1025"/>
            <ac:spMk id="6" creationId="{16C0113A-2B04-AF2B-62B9-A5F3C4D5E76F}"/>
          </ac:spMkLst>
        </pc:spChg>
      </pc:sldChg>
      <pc:sldChg chg="modSp mod">
        <pc:chgData name="Sangeeta Yadav" userId="1daccc1f-e0b1-4eeb-b627-549ecc2925bd" providerId="ADAL" clId="{BD64DEA6-7958-4A12-A315-9FF9C94A3C5F}" dt="2023-12-29T05:54:26.991" v="17" actId="1076"/>
        <pc:sldMkLst>
          <pc:docMk/>
          <pc:sldMk cId="2741467700" sldId="1046"/>
        </pc:sldMkLst>
        <pc:spChg chg="mod">
          <ac:chgData name="Sangeeta Yadav" userId="1daccc1f-e0b1-4eeb-b627-549ecc2925bd" providerId="ADAL" clId="{BD64DEA6-7958-4A12-A315-9FF9C94A3C5F}" dt="2023-12-29T05:54:26.991" v="17" actId="1076"/>
          <ac:spMkLst>
            <pc:docMk/>
            <pc:sldMk cId="2741467700" sldId="1046"/>
            <ac:spMk id="4" creationId="{ABBA7408-5C6C-54BC-F174-E9B6D35CC803}"/>
          </ac:spMkLst>
        </pc:spChg>
      </pc:sldChg>
      <pc:sldChg chg="modSp mod">
        <pc:chgData name="Sangeeta Yadav" userId="1daccc1f-e0b1-4eeb-b627-549ecc2925bd" providerId="ADAL" clId="{BD64DEA6-7958-4A12-A315-9FF9C94A3C5F}" dt="2023-12-29T05:54:50.010" v="18" actId="1076"/>
        <pc:sldMkLst>
          <pc:docMk/>
          <pc:sldMk cId="3037138548" sldId="1058"/>
        </pc:sldMkLst>
        <pc:picChg chg="mod">
          <ac:chgData name="Sangeeta Yadav" userId="1daccc1f-e0b1-4eeb-b627-549ecc2925bd" providerId="ADAL" clId="{BD64DEA6-7958-4A12-A315-9FF9C94A3C5F}" dt="2023-12-29T05:54:50.010" v="18" actId="1076"/>
          <ac:picMkLst>
            <pc:docMk/>
            <pc:sldMk cId="3037138548" sldId="1058"/>
            <ac:picMk id="4" creationId="{5DB0D260-08E8-93AD-CDA8-5C73304960FB}"/>
          </ac:picMkLst>
        </pc:picChg>
      </pc:sldChg>
      <pc:sldChg chg="modSp mod">
        <pc:chgData name="Sangeeta Yadav" userId="1daccc1f-e0b1-4eeb-b627-549ecc2925bd" providerId="ADAL" clId="{BD64DEA6-7958-4A12-A315-9FF9C94A3C5F}" dt="2023-12-29T05:54:59.841" v="19" actId="1076"/>
        <pc:sldMkLst>
          <pc:docMk/>
          <pc:sldMk cId="1501031124" sldId="1060"/>
        </pc:sldMkLst>
        <pc:picChg chg="mod">
          <ac:chgData name="Sangeeta Yadav" userId="1daccc1f-e0b1-4eeb-b627-549ecc2925bd" providerId="ADAL" clId="{BD64DEA6-7958-4A12-A315-9FF9C94A3C5F}" dt="2023-12-29T05:54:59.841" v="19" actId="1076"/>
          <ac:picMkLst>
            <pc:docMk/>
            <pc:sldMk cId="1501031124" sldId="1060"/>
            <ac:picMk id="6" creationId="{C9DADBC1-747E-2023-DA96-7AA724442D1F}"/>
          </ac:picMkLst>
        </pc:picChg>
      </pc:sldChg>
      <pc:sldChg chg="modSp mod">
        <pc:chgData name="Sangeeta Yadav" userId="1daccc1f-e0b1-4eeb-b627-549ecc2925bd" providerId="ADAL" clId="{BD64DEA6-7958-4A12-A315-9FF9C94A3C5F}" dt="2023-12-29T05:56:04.798" v="23" actId="1076"/>
        <pc:sldMkLst>
          <pc:docMk/>
          <pc:sldMk cId="3790185230" sldId="1074"/>
        </pc:sldMkLst>
        <pc:picChg chg="mod">
          <ac:chgData name="Sangeeta Yadav" userId="1daccc1f-e0b1-4eeb-b627-549ecc2925bd" providerId="ADAL" clId="{BD64DEA6-7958-4A12-A315-9FF9C94A3C5F}" dt="2023-12-29T05:56:04.798" v="23" actId="1076"/>
          <ac:picMkLst>
            <pc:docMk/>
            <pc:sldMk cId="3790185230" sldId="1074"/>
            <ac:picMk id="5" creationId="{26820340-448B-D580-AB32-12F73B3A2F10}"/>
          </ac:picMkLst>
        </pc:picChg>
      </pc:sldChg>
      <pc:sldChg chg="delSp modSp mod">
        <pc:chgData name="Sangeeta Yadav" userId="1daccc1f-e0b1-4eeb-b627-549ecc2925bd" providerId="ADAL" clId="{BD64DEA6-7958-4A12-A315-9FF9C94A3C5F}" dt="2024-01-04T06:59:28.373" v="122" actId="478"/>
        <pc:sldMkLst>
          <pc:docMk/>
          <pc:sldMk cId="154915583" sldId="1076"/>
        </pc:sldMkLst>
        <pc:spChg chg="mod">
          <ac:chgData name="Sangeeta Yadav" userId="1daccc1f-e0b1-4eeb-b627-549ecc2925bd" providerId="ADAL" clId="{BD64DEA6-7958-4A12-A315-9FF9C94A3C5F}" dt="2023-12-29T05:55:59.713" v="21" actId="14100"/>
          <ac:spMkLst>
            <pc:docMk/>
            <pc:sldMk cId="154915583" sldId="1076"/>
            <ac:spMk id="4" creationId="{4EA309F5-E679-6DDB-AAD7-52C635AFCC67}"/>
          </ac:spMkLst>
        </pc:spChg>
        <pc:picChg chg="del mod">
          <ac:chgData name="Sangeeta Yadav" userId="1daccc1f-e0b1-4eeb-b627-549ecc2925bd" providerId="ADAL" clId="{BD64DEA6-7958-4A12-A315-9FF9C94A3C5F}" dt="2024-01-04T06:59:28.373" v="122" actId="478"/>
          <ac:picMkLst>
            <pc:docMk/>
            <pc:sldMk cId="154915583" sldId="1076"/>
            <ac:picMk id="6" creationId="{641682C4-DFFA-C1E7-F903-1641A8242DFB}"/>
          </ac:picMkLst>
        </pc:picChg>
      </pc:sldChg>
      <pc:sldChg chg="modSp mod">
        <pc:chgData name="Sangeeta Yadav" userId="1daccc1f-e0b1-4eeb-b627-549ecc2925bd" providerId="ADAL" clId="{BD64DEA6-7958-4A12-A315-9FF9C94A3C5F}" dt="2023-12-29T05:56:30.646" v="25" actId="2711"/>
        <pc:sldMkLst>
          <pc:docMk/>
          <pc:sldMk cId="3665815962" sldId="1083"/>
        </pc:sldMkLst>
        <pc:spChg chg="mod">
          <ac:chgData name="Sangeeta Yadav" userId="1daccc1f-e0b1-4eeb-b627-549ecc2925bd" providerId="ADAL" clId="{BD64DEA6-7958-4A12-A315-9FF9C94A3C5F}" dt="2023-12-29T05:56:30.646" v="25" actId="2711"/>
          <ac:spMkLst>
            <pc:docMk/>
            <pc:sldMk cId="3665815962" sldId="1083"/>
            <ac:spMk id="4" creationId="{A90051AA-0164-8BA2-3C88-234F362E9C84}"/>
          </ac:spMkLst>
        </pc:spChg>
      </pc:sldChg>
      <pc:sldChg chg="modSp mod">
        <pc:chgData name="Sangeeta Yadav" userId="1daccc1f-e0b1-4eeb-b627-549ecc2925bd" providerId="ADAL" clId="{BD64DEA6-7958-4A12-A315-9FF9C94A3C5F}" dt="2023-12-29T05:56:58.454" v="28" actId="1076"/>
        <pc:sldMkLst>
          <pc:docMk/>
          <pc:sldMk cId="4137561223" sldId="1089"/>
        </pc:sldMkLst>
        <pc:spChg chg="mod">
          <ac:chgData name="Sangeeta Yadav" userId="1daccc1f-e0b1-4eeb-b627-549ecc2925bd" providerId="ADAL" clId="{BD64DEA6-7958-4A12-A315-9FF9C94A3C5F}" dt="2023-12-29T05:56:58.454" v="28" actId="1076"/>
          <ac:spMkLst>
            <pc:docMk/>
            <pc:sldMk cId="4137561223" sldId="1089"/>
            <ac:spMk id="4" creationId="{BA1710F8-B31E-566B-0BCD-F5E57F478A8E}"/>
          </ac:spMkLst>
        </pc:spChg>
      </pc:sldChg>
      <pc:sldChg chg="addSp delSp modSp mod">
        <pc:chgData name="Sangeeta Yadav" userId="1daccc1f-e0b1-4eeb-b627-549ecc2925bd" providerId="ADAL" clId="{BD64DEA6-7958-4A12-A315-9FF9C94A3C5F}" dt="2023-12-29T08:55:46.053" v="121" actId="20577"/>
        <pc:sldMkLst>
          <pc:docMk/>
          <pc:sldMk cId="3716901423" sldId="1091"/>
        </pc:sldMkLst>
        <pc:spChg chg="add mod">
          <ac:chgData name="Sangeeta Yadav" userId="1daccc1f-e0b1-4eeb-b627-549ecc2925bd" providerId="ADAL" clId="{BD64DEA6-7958-4A12-A315-9FF9C94A3C5F}" dt="2023-12-29T08:55:46.053" v="121" actId="20577"/>
          <ac:spMkLst>
            <pc:docMk/>
            <pc:sldMk cId="3716901423" sldId="1091"/>
            <ac:spMk id="5" creationId="{A626A894-ACFD-FD0A-3F5D-9C88121C25A3}"/>
          </ac:spMkLst>
        </pc:spChg>
        <pc:picChg chg="del">
          <ac:chgData name="Sangeeta Yadav" userId="1daccc1f-e0b1-4eeb-b627-549ecc2925bd" providerId="ADAL" clId="{BD64DEA6-7958-4A12-A315-9FF9C94A3C5F}" dt="2023-12-29T08:53:46.915" v="34" actId="478"/>
          <ac:picMkLst>
            <pc:docMk/>
            <pc:sldMk cId="3716901423" sldId="1091"/>
            <ac:picMk id="4" creationId="{D92CC161-1842-00CC-12D8-11F074B68659}"/>
          </ac:picMkLst>
        </pc:picChg>
      </pc:sldChg>
      <pc:sldChg chg="modSp mod">
        <pc:chgData name="Sangeeta Yadav" userId="1daccc1f-e0b1-4eeb-b627-549ecc2925bd" providerId="ADAL" clId="{BD64DEA6-7958-4A12-A315-9FF9C94A3C5F}" dt="2023-12-29T05:57:26.426" v="33" actId="14100"/>
        <pc:sldMkLst>
          <pc:docMk/>
          <pc:sldMk cId="2400170146" sldId="1092"/>
        </pc:sldMkLst>
        <pc:spChg chg="mod">
          <ac:chgData name="Sangeeta Yadav" userId="1daccc1f-e0b1-4eeb-b627-549ecc2925bd" providerId="ADAL" clId="{BD64DEA6-7958-4A12-A315-9FF9C94A3C5F}" dt="2023-12-29T05:57:26.426" v="33" actId="14100"/>
          <ac:spMkLst>
            <pc:docMk/>
            <pc:sldMk cId="2400170146" sldId="1092"/>
            <ac:spMk id="4" creationId="{967B1627-C576-DE65-F204-2A6FC9505F10}"/>
          </ac:spMkLst>
        </pc:spChg>
      </pc:sldChg>
      <pc:sldChg chg="modSp mod">
        <pc:chgData name="Sangeeta Yadav" userId="1daccc1f-e0b1-4eeb-b627-549ecc2925bd" providerId="ADAL" clId="{BD64DEA6-7958-4A12-A315-9FF9C94A3C5F}" dt="2023-12-29T05:56:47.792" v="27" actId="114"/>
        <pc:sldMkLst>
          <pc:docMk/>
          <pc:sldMk cId="3076681584" sldId="1111"/>
        </pc:sldMkLst>
        <pc:spChg chg="mod">
          <ac:chgData name="Sangeeta Yadav" userId="1daccc1f-e0b1-4eeb-b627-549ecc2925bd" providerId="ADAL" clId="{BD64DEA6-7958-4A12-A315-9FF9C94A3C5F}" dt="2023-12-29T05:56:47.792" v="27" actId="114"/>
          <ac:spMkLst>
            <pc:docMk/>
            <pc:sldMk cId="3076681584" sldId="1111"/>
            <ac:spMk id="4" creationId="{07A52227-0DF0-FBC5-C1C4-83CDC4BB6669}"/>
          </ac:spMkLst>
        </pc:spChg>
      </pc:sldChg>
      <pc:sldChg chg="addSp modSp new mod">
        <pc:chgData name="Sangeeta Yadav" userId="1daccc1f-e0b1-4eeb-b627-549ecc2925bd" providerId="ADAL" clId="{BD64DEA6-7958-4A12-A315-9FF9C94A3C5F}" dt="2023-12-29T05:27:46.377" v="15" actId="1076"/>
        <pc:sldMkLst>
          <pc:docMk/>
          <pc:sldMk cId="1669973190" sldId="1112"/>
        </pc:sldMkLst>
        <pc:spChg chg="add mod">
          <ac:chgData name="Sangeeta Yadav" userId="1daccc1f-e0b1-4eeb-b627-549ecc2925bd" providerId="ADAL" clId="{BD64DEA6-7958-4A12-A315-9FF9C94A3C5F}" dt="2023-12-29T05:27:46.377" v="15" actId="1076"/>
          <ac:spMkLst>
            <pc:docMk/>
            <pc:sldMk cId="1669973190" sldId="1112"/>
            <ac:spMk id="4" creationId="{0DAFA5F2-C681-D205-7726-11C15759BC06}"/>
          </ac:spMkLst>
        </pc:spChg>
        <pc:spChg chg="add mod">
          <ac:chgData name="Sangeeta Yadav" userId="1daccc1f-e0b1-4eeb-b627-549ecc2925bd" providerId="ADAL" clId="{BD64DEA6-7958-4A12-A315-9FF9C94A3C5F}" dt="2023-12-29T05:27:43.905" v="14" actId="1076"/>
          <ac:spMkLst>
            <pc:docMk/>
            <pc:sldMk cId="1669973190" sldId="1112"/>
            <ac:spMk id="6" creationId="{A5760A43-43CA-5878-D2AA-168059A98076}"/>
          </ac:spMkLst>
        </pc:spChg>
      </pc:sldChg>
    </pc:docChg>
  </pc:docChgLst>
  <pc:docChgLst>
    <pc:chgData name="Sangeeta Yadav" userId="1daccc1f-e0b1-4eeb-b627-549ecc2925bd" providerId="ADAL" clId="{10E1F09C-CCCA-468A-87C7-633D91AC1A0F}"/>
    <pc:docChg chg="undo custSel addSld delSld modSld sldOrd">
      <pc:chgData name="Sangeeta Yadav" userId="1daccc1f-e0b1-4eeb-b627-549ecc2925bd" providerId="ADAL" clId="{10E1F09C-CCCA-468A-87C7-633D91AC1A0F}" dt="2023-12-13T09:32:29.659" v="1093" actId="2696"/>
      <pc:docMkLst>
        <pc:docMk/>
      </pc:docMkLst>
      <pc:sldChg chg="modSp mod">
        <pc:chgData name="Sangeeta Yadav" userId="1daccc1f-e0b1-4eeb-b627-549ecc2925bd" providerId="ADAL" clId="{10E1F09C-CCCA-468A-87C7-633D91AC1A0F}" dt="2023-12-12T08:49:28.783" v="9" actId="20577"/>
        <pc:sldMkLst>
          <pc:docMk/>
          <pc:sldMk cId="3260208896" sldId="502"/>
        </pc:sldMkLst>
        <pc:spChg chg="mod">
          <ac:chgData name="Sangeeta Yadav" userId="1daccc1f-e0b1-4eeb-b627-549ecc2925bd" providerId="ADAL" clId="{10E1F09C-CCCA-468A-87C7-633D91AC1A0F}" dt="2023-12-12T08:49:23.739" v="7" actId="14100"/>
          <ac:spMkLst>
            <pc:docMk/>
            <pc:sldMk cId="3260208896" sldId="502"/>
            <ac:spMk id="6" creationId="{34AA2C11-00B0-71AB-1CF5-314CB34C15F8}"/>
          </ac:spMkLst>
        </pc:spChg>
        <pc:spChg chg="mod">
          <ac:chgData name="Sangeeta Yadav" userId="1daccc1f-e0b1-4eeb-b627-549ecc2925bd" providerId="ADAL" clId="{10E1F09C-CCCA-468A-87C7-633D91AC1A0F}" dt="2023-12-12T08:49:28.783" v="9" actId="20577"/>
          <ac:spMkLst>
            <pc:docMk/>
            <pc:sldMk cId="3260208896" sldId="502"/>
            <ac:spMk id="8" creationId="{BA057EF5-DA72-963B-E95E-06F928F9EE27}"/>
          </ac:spMkLst>
        </pc:spChg>
      </pc:sldChg>
      <pc:sldChg chg="addSp modSp mod">
        <pc:chgData name="Sangeeta Yadav" userId="1daccc1f-e0b1-4eeb-b627-549ecc2925bd" providerId="ADAL" clId="{10E1F09C-CCCA-468A-87C7-633D91AC1A0F}" dt="2023-12-13T08:25:08.903" v="546" actId="2711"/>
        <pc:sldMkLst>
          <pc:docMk/>
          <pc:sldMk cId="1421224122" sldId="999"/>
        </pc:sldMkLst>
        <pc:spChg chg="add mod">
          <ac:chgData name="Sangeeta Yadav" userId="1daccc1f-e0b1-4eeb-b627-549ecc2925bd" providerId="ADAL" clId="{10E1F09C-CCCA-468A-87C7-633D91AC1A0F}" dt="2023-12-13T08:25:08.903" v="546" actId="2711"/>
          <ac:spMkLst>
            <pc:docMk/>
            <pc:sldMk cId="1421224122" sldId="999"/>
            <ac:spMk id="3" creationId="{4AE67D2C-5605-AF92-0167-6DE0116CB5C1}"/>
          </ac:spMkLst>
        </pc:spChg>
      </pc:sldChg>
      <pc:sldChg chg="addSp modSp mod">
        <pc:chgData name="Sangeeta Yadav" userId="1daccc1f-e0b1-4eeb-b627-549ecc2925bd" providerId="ADAL" clId="{10E1F09C-CCCA-468A-87C7-633D91AC1A0F}" dt="2023-12-13T08:25:00.637" v="544" actId="2711"/>
        <pc:sldMkLst>
          <pc:docMk/>
          <pc:sldMk cId="2377867931" sldId="1000"/>
        </pc:sldMkLst>
        <pc:spChg chg="add mod">
          <ac:chgData name="Sangeeta Yadav" userId="1daccc1f-e0b1-4eeb-b627-549ecc2925bd" providerId="ADAL" clId="{10E1F09C-CCCA-468A-87C7-633D91AC1A0F}" dt="2023-12-13T08:25:00.637" v="544" actId="2711"/>
          <ac:spMkLst>
            <pc:docMk/>
            <pc:sldMk cId="2377867931" sldId="1000"/>
            <ac:spMk id="3" creationId="{A276D087-71E9-CD2E-E685-5723A65830B3}"/>
          </ac:spMkLst>
        </pc:spChg>
      </pc:sldChg>
      <pc:sldChg chg="addSp modSp mod">
        <pc:chgData name="Sangeeta Yadav" userId="1daccc1f-e0b1-4eeb-b627-549ecc2925bd" providerId="ADAL" clId="{10E1F09C-CCCA-468A-87C7-633D91AC1A0F}" dt="2023-12-13T08:24:37.954" v="538" actId="1076"/>
        <pc:sldMkLst>
          <pc:docMk/>
          <pc:sldMk cId="824010774" sldId="1001"/>
        </pc:sldMkLst>
        <pc:picChg chg="add mod">
          <ac:chgData name="Sangeeta Yadav" userId="1daccc1f-e0b1-4eeb-b627-549ecc2925bd" providerId="ADAL" clId="{10E1F09C-CCCA-468A-87C7-633D91AC1A0F}" dt="2023-12-13T08:24:37.954" v="538" actId="1076"/>
          <ac:picMkLst>
            <pc:docMk/>
            <pc:sldMk cId="824010774" sldId="1001"/>
            <ac:picMk id="3" creationId="{84EE3346-373B-2828-E6DE-6AD36A369C56}"/>
          </ac:picMkLst>
        </pc:picChg>
      </pc:sldChg>
      <pc:sldChg chg="addSp modSp mod">
        <pc:chgData name="Sangeeta Yadav" userId="1daccc1f-e0b1-4eeb-b627-549ecc2925bd" providerId="ADAL" clId="{10E1F09C-CCCA-468A-87C7-633D91AC1A0F}" dt="2023-12-13T08:24:31.965" v="537" actId="1076"/>
        <pc:sldMkLst>
          <pc:docMk/>
          <pc:sldMk cId="405341376" sldId="1002"/>
        </pc:sldMkLst>
        <pc:spChg chg="add mod">
          <ac:chgData name="Sangeeta Yadav" userId="1daccc1f-e0b1-4eeb-b627-549ecc2925bd" providerId="ADAL" clId="{10E1F09C-CCCA-468A-87C7-633D91AC1A0F}" dt="2023-12-13T08:24:31.965" v="537" actId="1076"/>
          <ac:spMkLst>
            <pc:docMk/>
            <pc:sldMk cId="405341376" sldId="1002"/>
            <ac:spMk id="3" creationId="{E090669E-7867-C878-AFA6-093C55F498FB}"/>
          </ac:spMkLst>
        </pc:spChg>
      </pc:sldChg>
      <pc:sldChg chg="addSp modSp mod">
        <pc:chgData name="Sangeeta Yadav" userId="1daccc1f-e0b1-4eeb-b627-549ecc2925bd" providerId="ADAL" clId="{10E1F09C-CCCA-468A-87C7-633D91AC1A0F}" dt="2023-12-13T08:24:13.864" v="533" actId="2711"/>
        <pc:sldMkLst>
          <pc:docMk/>
          <pc:sldMk cId="3252915315" sldId="1003"/>
        </pc:sldMkLst>
        <pc:spChg chg="add mod">
          <ac:chgData name="Sangeeta Yadav" userId="1daccc1f-e0b1-4eeb-b627-549ecc2925bd" providerId="ADAL" clId="{10E1F09C-CCCA-468A-87C7-633D91AC1A0F}" dt="2023-12-13T08:24:13.864" v="533" actId="2711"/>
          <ac:spMkLst>
            <pc:docMk/>
            <pc:sldMk cId="3252915315" sldId="1003"/>
            <ac:spMk id="3" creationId="{5A80AD18-46B9-5D42-29B2-5ED7D95BAD87}"/>
          </ac:spMkLst>
        </pc:spChg>
      </pc:sldChg>
      <pc:sldChg chg="addSp modSp mod">
        <pc:chgData name="Sangeeta Yadav" userId="1daccc1f-e0b1-4eeb-b627-549ecc2925bd" providerId="ADAL" clId="{10E1F09C-CCCA-468A-87C7-633D91AC1A0F}" dt="2023-12-13T08:23:51.123" v="527" actId="2711"/>
        <pc:sldMkLst>
          <pc:docMk/>
          <pc:sldMk cId="1877624364" sldId="1004"/>
        </pc:sldMkLst>
        <pc:spChg chg="add mod">
          <ac:chgData name="Sangeeta Yadav" userId="1daccc1f-e0b1-4eeb-b627-549ecc2925bd" providerId="ADAL" clId="{10E1F09C-CCCA-468A-87C7-633D91AC1A0F}" dt="2023-12-13T08:23:51.123" v="527" actId="2711"/>
          <ac:spMkLst>
            <pc:docMk/>
            <pc:sldMk cId="1877624364" sldId="1004"/>
            <ac:spMk id="3" creationId="{683B6CD9-862B-2BD0-90AD-210CBA6EC453}"/>
          </ac:spMkLst>
        </pc:spChg>
      </pc:sldChg>
      <pc:sldChg chg="addSp modSp mod">
        <pc:chgData name="Sangeeta Yadav" userId="1daccc1f-e0b1-4eeb-b627-549ecc2925bd" providerId="ADAL" clId="{10E1F09C-CCCA-468A-87C7-633D91AC1A0F}" dt="2023-12-12T08:51:19.460" v="27" actId="2711"/>
        <pc:sldMkLst>
          <pc:docMk/>
          <pc:sldMk cId="518076206" sldId="1005"/>
        </pc:sldMkLst>
        <pc:spChg chg="add mod">
          <ac:chgData name="Sangeeta Yadav" userId="1daccc1f-e0b1-4eeb-b627-549ecc2925bd" providerId="ADAL" clId="{10E1F09C-CCCA-468A-87C7-633D91AC1A0F}" dt="2023-12-12T08:50:30.582" v="20" actId="14100"/>
          <ac:spMkLst>
            <pc:docMk/>
            <pc:sldMk cId="518076206" sldId="1005"/>
            <ac:spMk id="3" creationId="{DFEC126E-ABB1-076B-D275-959E3499096D}"/>
          </ac:spMkLst>
        </pc:spChg>
        <pc:spChg chg="add mod">
          <ac:chgData name="Sangeeta Yadav" userId="1daccc1f-e0b1-4eeb-b627-549ecc2925bd" providerId="ADAL" clId="{10E1F09C-CCCA-468A-87C7-633D91AC1A0F}" dt="2023-12-12T08:51:19.460" v="27" actId="2711"/>
          <ac:spMkLst>
            <pc:docMk/>
            <pc:sldMk cId="518076206" sldId="1005"/>
            <ac:spMk id="5" creationId="{CC464DAA-C1B9-019F-2414-56116B9326E7}"/>
          </ac:spMkLst>
        </pc:spChg>
      </pc:sldChg>
      <pc:sldChg chg="addSp modSp mod">
        <pc:chgData name="Sangeeta Yadav" userId="1daccc1f-e0b1-4eeb-b627-549ecc2925bd" providerId="ADAL" clId="{10E1F09C-CCCA-468A-87C7-633D91AC1A0F}" dt="2023-12-12T08:50:02.411" v="14" actId="1076"/>
        <pc:sldMkLst>
          <pc:docMk/>
          <pc:sldMk cId="1161786876" sldId="1006"/>
        </pc:sldMkLst>
        <pc:picChg chg="add mod">
          <ac:chgData name="Sangeeta Yadav" userId="1daccc1f-e0b1-4eeb-b627-549ecc2925bd" providerId="ADAL" clId="{10E1F09C-CCCA-468A-87C7-633D91AC1A0F}" dt="2023-12-12T08:50:02.411" v="14" actId="1076"/>
          <ac:picMkLst>
            <pc:docMk/>
            <pc:sldMk cId="1161786876" sldId="1006"/>
            <ac:picMk id="3" creationId="{14544BA2-E2B4-150F-8AF3-C9B5DC4D6634}"/>
          </ac:picMkLst>
        </pc:picChg>
      </pc:sldChg>
      <pc:sldChg chg="del">
        <pc:chgData name="Sangeeta Yadav" userId="1daccc1f-e0b1-4eeb-b627-549ecc2925bd" providerId="ADAL" clId="{10E1F09C-CCCA-468A-87C7-633D91AC1A0F}" dt="2023-12-13T09:32:29.659" v="1093" actId="2696"/>
        <pc:sldMkLst>
          <pc:docMk/>
          <pc:sldMk cId="3842936555" sldId="1007"/>
        </pc:sldMkLst>
      </pc:sldChg>
      <pc:sldChg chg="del">
        <pc:chgData name="Sangeeta Yadav" userId="1daccc1f-e0b1-4eeb-b627-549ecc2925bd" providerId="ADAL" clId="{10E1F09C-CCCA-468A-87C7-633D91AC1A0F}" dt="2023-12-13T09:32:27.936" v="1092" actId="2696"/>
        <pc:sldMkLst>
          <pc:docMk/>
          <pc:sldMk cId="3016858580" sldId="1008"/>
        </pc:sldMkLst>
      </pc:sldChg>
      <pc:sldChg chg="new del">
        <pc:chgData name="Sangeeta Yadav" userId="1daccc1f-e0b1-4eeb-b627-549ecc2925bd" providerId="ADAL" clId="{10E1F09C-CCCA-468A-87C7-633D91AC1A0F}" dt="2023-12-12T08:53:21.855" v="48" actId="2696"/>
        <pc:sldMkLst>
          <pc:docMk/>
          <pc:sldMk cId="1725698582" sldId="1009"/>
        </pc:sldMkLst>
      </pc:sldChg>
      <pc:sldChg chg="addSp modSp new mod">
        <pc:chgData name="Sangeeta Yadav" userId="1daccc1f-e0b1-4eeb-b627-549ecc2925bd" providerId="ADAL" clId="{10E1F09C-CCCA-468A-87C7-633D91AC1A0F}" dt="2023-12-13T08:26:37.114" v="563" actId="255"/>
        <pc:sldMkLst>
          <pc:docMk/>
          <pc:sldMk cId="1193050466" sldId="1010"/>
        </pc:sldMkLst>
        <pc:spChg chg="add mod">
          <ac:chgData name="Sangeeta Yadav" userId="1daccc1f-e0b1-4eeb-b627-549ecc2925bd" providerId="ADAL" clId="{10E1F09C-CCCA-468A-87C7-633D91AC1A0F}" dt="2023-12-13T08:26:37.114" v="563" actId="255"/>
          <ac:spMkLst>
            <pc:docMk/>
            <pc:sldMk cId="1193050466" sldId="1010"/>
            <ac:spMk id="4" creationId="{F3738173-0F27-34A7-034D-53CBCB496EDC}"/>
          </ac:spMkLst>
        </pc:spChg>
      </pc:sldChg>
      <pc:sldChg chg="addSp modSp new mod">
        <pc:chgData name="Sangeeta Yadav" userId="1daccc1f-e0b1-4eeb-b627-549ecc2925bd" providerId="ADAL" clId="{10E1F09C-CCCA-468A-87C7-633D91AC1A0F}" dt="2023-12-13T08:26:27.872" v="562" actId="255"/>
        <pc:sldMkLst>
          <pc:docMk/>
          <pc:sldMk cId="2058815147" sldId="1011"/>
        </pc:sldMkLst>
        <pc:spChg chg="add mod">
          <ac:chgData name="Sangeeta Yadav" userId="1daccc1f-e0b1-4eeb-b627-549ecc2925bd" providerId="ADAL" clId="{10E1F09C-CCCA-468A-87C7-633D91AC1A0F}" dt="2023-12-13T08:26:27.872" v="562" actId="255"/>
          <ac:spMkLst>
            <pc:docMk/>
            <pc:sldMk cId="2058815147" sldId="1011"/>
            <ac:spMk id="4" creationId="{6296918F-1B18-44BA-128D-E2A40615757B}"/>
          </ac:spMkLst>
        </pc:spChg>
      </pc:sldChg>
      <pc:sldChg chg="addSp modSp new mod">
        <pc:chgData name="Sangeeta Yadav" userId="1daccc1f-e0b1-4eeb-b627-549ecc2925bd" providerId="ADAL" clId="{10E1F09C-CCCA-468A-87C7-633D91AC1A0F}" dt="2023-12-13T08:26:53.742" v="566" actId="14100"/>
        <pc:sldMkLst>
          <pc:docMk/>
          <pc:sldMk cId="2592895141" sldId="1012"/>
        </pc:sldMkLst>
        <pc:spChg chg="add mod">
          <ac:chgData name="Sangeeta Yadav" userId="1daccc1f-e0b1-4eeb-b627-549ecc2925bd" providerId="ADAL" clId="{10E1F09C-CCCA-468A-87C7-633D91AC1A0F}" dt="2023-12-13T08:26:53.742" v="566" actId="14100"/>
          <ac:spMkLst>
            <pc:docMk/>
            <pc:sldMk cId="2592895141" sldId="1012"/>
            <ac:spMk id="4" creationId="{498EF4F5-104A-ED25-968A-C5FCF0837419}"/>
          </ac:spMkLst>
        </pc:spChg>
      </pc:sldChg>
      <pc:sldChg chg="addSp modSp new mod">
        <pc:chgData name="Sangeeta Yadav" userId="1daccc1f-e0b1-4eeb-b627-549ecc2925bd" providerId="ADAL" clId="{10E1F09C-CCCA-468A-87C7-633D91AC1A0F}" dt="2023-12-13T08:27:00.684" v="568" actId="2711"/>
        <pc:sldMkLst>
          <pc:docMk/>
          <pc:sldMk cId="3166355031" sldId="1013"/>
        </pc:sldMkLst>
        <pc:spChg chg="add mod">
          <ac:chgData name="Sangeeta Yadav" userId="1daccc1f-e0b1-4eeb-b627-549ecc2925bd" providerId="ADAL" clId="{10E1F09C-CCCA-468A-87C7-633D91AC1A0F}" dt="2023-12-13T08:27:00.684" v="568" actId="2711"/>
          <ac:spMkLst>
            <pc:docMk/>
            <pc:sldMk cId="3166355031" sldId="1013"/>
            <ac:spMk id="4" creationId="{74C25A4C-5730-6C71-8F92-39B93658AD06}"/>
          </ac:spMkLst>
        </pc:spChg>
      </pc:sldChg>
      <pc:sldChg chg="addSp modSp new mod">
        <pc:chgData name="Sangeeta Yadav" userId="1daccc1f-e0b1-4eeb-b627-549ecc2925bd" providerId="ADAL" clId="{10E1F09C-CCCA-468A-87C7-633D91AC1A0F}" dt="2023-12-13T08:27:13.947" v="573" actId="2711"/>
        <pc:sldMkLst>
          <pc:docMk/>
          <pc:sldMk cId="1724686828" sldId="1014"/>
        </pc:sldMkLst>
        <pc:spChg chg="add mod">
          <ac:chgData name="Sangeeta Yadav" userId="1daccc1f-e0b1-4eeb-b627-549ecc2925bd" providerId="ADAL" clId="{10E1F09C-CCCA-468A-87C7-633D91AC1A0F}" dt="2023-12-13T08:27:13.947" v="573" actId="2711"/>
          <ac:spMkLst>
            <pc:docMk/>
            <pc:sldMk cId="1724686828" sldId="1014"/>
            <ac:spMk id="4" creationId="{35ED5703-A9F9-3EE6-0D69-447F43F34D7C}"/>
          </ac:spMkLst>
        </pc:spChg>
      </pc:sldChg>
      <pc:sldChg chg="add del">
        <pc:chgData name="Sangeeta Yadav" userId="1daccc1f-e0b1-4eeb-b627-549ecc2925bd" providerId="ADAL" clId="{10E1F09C-CCCA-468A-87C7-633D91AC1A0F}" dt="2023-12-12T08:53:18.908" v="47" actId="2696"/>
        <pc:sldMkLst>
          <pc:docMk/>
          <pc:sldMk cId="2877947366" sldId="1014"/>
        </pc:sldMkLst>
      </pc:sldChg>
      <pc:sldChg chg="addSp modSp new mod">
        <pc:chgData name="Sangeeta Yadav" userId="1daccc1f-e0b1-4eeb-b627-549ecc2925bd" providerId="ADAL" clId="{10E1F09C-CCCA-468A-87C7-633D91AC1A0F}" dt="2023-12-13T08:27:26.393" v="576" actId="2711"/>
        <pc:sldMkLst>
          <pc:docMk/>
          <pc:sldMk cId="851459183" sldId="1015"/>
        </pc:sldMkLst>
        <pc:spChg chg="add mod">
          <ac:chgData name="Sangeeta Yadav" userId="1daccc1f-e0b1-4eeb-b627-549ecc2925bd" providerId="ADAL" clId="{10E1F09C-CCCA-468A-87C7-633D91AC1A0F}" dt="2023-12-13T08:27:26.393" v="576" actId="2711"/>
          <ac:spMkLst>
            <pc:docMk/>
            <pc:sldMk cId="851459183" sldId="1015"/>
            <ac:spMk id="4" creationId="{77EF39CF-0704-1D5A-652C-A30EC132DDA5}"/>
          </ac:spMkLst>
        </pc:spChg>
      </pc:sldChg>
      <pc:sldChg chg="addSp modSp new mod">
        <pc:chgData name="Sangeeta Yadav" userId="1daccc1f-e0b1-4eeb-b627-549ecc2925bd" providerId="ADAL" clId="{10E1F09C-CCCA-468A-87C7-633D91AC1A0F}" dt="2023-12-13T08:28:27.189" v="593" actId="20577"/>
        <pc:sldMkLst>
          <pc:docMk/>
          <pc:sldMk cId="1793875516" sldId="1016"/>
        </pc:sldMkLst>
        <pc:spChg chg="add mod">
          <ac:chgData name="Sangeeta Yadav" userId="1daccc1f-e0b1-4eeb-b627-549ecc2925bd" providerId="ADAL" clId="{10E1F09C-CCCA-468A-87C7-633D91AC1A0F}" dt="2023-12-13T08:28:27.189" v="593" actId="20577"/>
          <ac:spMkLst>
            <pc:docMk/>
            <pc:sldMk cId="1793875516" sldId="1016"/>
            <ac:spMk id="4" creationId="{E3F698BA-9927-45B7-2ADD-CB2424FB4CEE}"/>
          </ac:spMkLst>
        </pc:spChg>
      </pc:sldChg>
      <pc:sldChg chg="addSp modSp new mod">
        <pc:chgData name="Sangeeta Yadav" userId="1daccc1f-e0b1-4eeb-b627-549ecc2925bd" providerId="ADAL" clId="{10E1F09C-CCCA-468A-87C7-633D91AC1A0F}" dt="2023-12-13T08:28:43.586" v="598" actId="2711"/>
        <pc:sldMkLst>
          <pc:docMk/>
          <pc:sldMk cId="666239869" sldId="1017"/>
        </pc:sldMkLst>
        <pc:spChg chg="add mod">
          <ac:chgData name="Sangeeta Yadav" userId="1daccc1f-e0b1-4eeb-b627-549ecc2925bd" providerId="ADAL" clId="{10E1F09C-CCCA-468A-87C7-633D91AC1A0F}" dt="2023-12-13T08:28:43.586" v="598" actId="2711"/>
          <ac:spMkLst>
            <pc:docMk/>
            <pc:sldMk cId="666239869" sldId="1017"/>
            <ac:spMk id="4" creationId="{7FC8CC31-E949-FBD4-DB71-E9171F745A3A}"/>
          </ac:spMkLst>
        </pc:spChg>
      </pc:sldChg>
      <pc:sldChg chg="addSp modSp new mod">
        <pc:chgData name="Sangeeta Yadav" userId="1daccc1f-e0b1-4eeb-b627-549ecc2925bd" providerId="ADAL" clId="{10E1F09C-CCCA-468A-87C7-633D91AC1A0F}" dt="2023-12-13T08:28:57.323" v="603" actId="2711"/>
        <pc:sldMkLst>
          <pc:docMk/>
          <pc:sldMk cId="2562600792" sldId="1018"/>
        </pc:sldMkLst>
        <pc:spChg chg="add mod">
          <ac:chgData name="Sangeeta Yadav" userId="1daccc1f-e0b1-4eeb-b627-549ecc2925bd" providerId="ADAL" clId="{10E1F09C-CCCA-468A-87C7-633D91AC1A0F}" dt="2023-12-13T08:28:57.323" v="603" actId="2711"/>
          <ac:spMkLst>
            <pc:docMk/>
            <pc:sldMk cId="2562600792" sldId="1018"/>
            <ac:spMk id="4" creationId="{F00E255E-4541-5A05-4D78-431632067EE0}"/>
          </ac:spMkLst>
        </pc:spChg>
      </pc:sldChg>
      <pc:sldChg chg="addSp modSp new mod">
        <pc:chgData name="Sangeeta Yadav" userId="1daccc1f-e0b1-4eeb-b627-549ecc2925bd" providerId="ADAL" clId="{10E1F09C-CCCA-468A-87C7-633D91AC1A0F}" dt="2023-12-13T08:29:27.168" v="612" actId="1076"/>
        <pc:sldMkLst>
          <pc:docMk/>
          <pc:sldMk cId="3433881281" sldId="1019"/>
        </pc:sldMkLst>
        <pc:spChg chg="add mod">
          <ac:chgData name="Sangeeta Yadav" userId="1daccc1f-e0b1-4eeb-b627-549ecc2925bd" providerId="ADAL" clId="{10E1F09C-CCCA-468A-87C7-633D91AC1A0F}" dt="2023-12-13T08:29:27.168" v="612" actId="1076"/>
          <ac:spMkLst>
            <pc:docMk/>
            <pc:sldMk cId="3433881281" sldId="1019"/>
            <ac:spMk id="4" creationId="{3B6632C6-3F50-3A86-8831-AB5344CF79D0}"/>
          </ac:spMkLst>
        </pc:spChg>
      </pc:sldChg>
      <pc:sldChg chg="addSp modSp new mod">
        <pc:chgData name="Sangeeta Yadav" userId="1daccc1f-e0b1-4eeb-b627-549ecc2925bd" providerId="ADAL" clId="{10E1F09C-CCCA-468A-87C7-633D91AC1A0F}" dt="2023-12-13T08:29:44.427" v="619" actId="20577"/>
        <pc:sldMkLst>
          <pc:docMk/>
          <pc:sldMk cId="4084251330" sldId="1020"/>
        </pc:sldMkLst>
        <pc:spChg chg="add mod">
          <ac:chgData name="Sangeeta Yadav" userId="1daccc1f-e0b1-4eeb-b627-549ecc2925bd" providerId="ADAL" clId="{10E1F09C-CCCA-468A-87C7-633D91AC1A0F}" dt="2023-12-13T08:29:44.427" v="619" actId="20577"/>
          <ac:spMkLst>
            <pc:docMk/>
            <pc:sldMk cId="4084251330" sldId="1020"/>
            <ac:spMk id="4" creationId="{055AF109-9C2F-5841-2451-3A9F241C2B09}"/>
          </ac:spMkLst>
        </pc:spChg>
      </pc:sldChg>
      <pc:sldChg chg="addSp modSp new mod">
        <pc:chgData name="Sangeeta Yadav" userId="1daccc1f-e0b1-4eeb-b627-549ecc2925bd" providerId="ADAL" clId="{10E1F09C-CCCA-468A-87C7-633D91AC1A0F}" dt="2023-12-13T08:29:58.328" v="624" actId="2711"/>
        <pc:sldMkLst>
          <pc:docMk/>
          <pc:sldMk cId="66523258" sldId="1021"/>
        </pc:sldMkLst>
        <pc:spChg chg="add mod">
          <ac:chgData name="Sangeeta Yadav" userId="1daccc1f-e0b1-4eeb-b627-549ecc2925bd" providerId="ADAL" clId="{10E1F09C-CCCA-468A-87C7-633D91AC1A0F}" dt="2023-12-13T08:29:58.328" v="624" actId="2711"/>
          <ac:spMkLst>
            <pc:docMk/>
            <pc:sldMk cId="66523258" sldId="1021"/>
            <ac:spMk id="4" creationId="{BD822285-D2EC-934B-D68F-52407C81374D}"/>
          </ac:spMkLst>
        </pc:spChg>
      </pc:sldChg>
      <pc:sldChg chg="addSp modSp new mod">
        <pc:chgData name="Sangeeta Yadav" userId="1daccc1f-e0b1-4eeb-b627-549ecc2925bd" providerId="ADAL" clId="{10E1F09C-CCCA-468A-87C7-633D91AC1A0F}" dt="2023-12-13T08:30:30.860" v="633" actId="14100"/>
        <pc:sldMkLst>
          <pc:docMk/>
          <pc:sldMk cId="3648121677" sldId="1022"/>
        </pc:sldMkLst>
        <pc:spChg chg="add mod">
          <ac:chgData name="Sangeeta Yadav" userId="1daccc1f-e0b1-4eeb-b627-549ecc2925bd" providerId="ADAL" clId="{10E1F09C-CCCA-468A-87C7-633D91AC1A0F}" dt="2023-12-13T08:30:30.860" v="633" actId="14100"/>
          <ac:spMkLst>
            <pc:docMk/>
            <pc:sldMk cId="3648121677" sldId="1022"/>
            <ac:spMk id="4" creationId="{42165A36-2ECC-07EF-4C70-BED2A7699406}"/>
          </ac:spMkLst>
        </pc:spChg>
      </pc:sldChg>
      <pc:sldChg chg="addSp modSp new mod">
        <pc:chgData name="Sangeeta Yadav" userId="1daccc1f-e0b1-4eeb-b627-549ecc2925bd" providerId="ADAL" clId="{10E1F09C-CCCA-468A-87C7-633D91AC1A0F}" dt="2023-12-13T08:31:12.416" v="643" actId="1076"/>
        <pc:sldMkLst>
          <pc:docMk/>
          <pc:sldMk cId="2325959446" sldId="1023"/>
        </pc:sldMkLst>
        <pc:spChg chg="add mod">
          <ac:chgData name="Sangeeta Yadav" userId="1daccc1f-e0b1-4eeb-b627-549ecc2925bd" providerId="ADAL" clId="{10E1F09C-CCCA-468A-87C7-633D91AC1A0F}" dt="2023-12-13T08:31:12.416" v="643" actId="1076"/>
          <ac:spMkLst>
            <pc:docMk/>
            <pc:sldMk cId="2325959446" sldId="1023"/>
            <ac:spMk id="4" creationId="{C6F17A21-D9D1-674D-7908-E371DBFD3476}"/>
          </ac:spMkLst>
        </pc:spChg>
      </pc:sldChg>
      <pc:sldChg chg="addSp modSp new mod">
        <pc:chgData name="Sangeeta Yadav" userId="1daccc1f-e0b1-4eeb-b627-549ecc2925bd" providerId="ADAL" clId="{10E1F09C-CCCA-468A-87C7-633D91AC1A0F}" dt="2023-12-13T08:31:38.982" v="657" actId="20577"/>
        <pc:sldMkLst>
          <pc:docMk/>
          <pc:sldMk cId="3061638872" sldId="1024"/>
        </pc:sldMkLst>
        <pc:spChg chg="add mod">
          <ac:chgData name="Sangeeta Yadav" userId="1daccc1f-e0b1-4eeb-b627-549ecc2925bd" providerId="ADAL" clId="{10E1F09C-CCCA-468A-87C7-633D91AC1A0F}" dt="2023-12-13T08:31:38.982" v="657" actId="20577"/>
          <ac:spMkLst>
            <pc:docMk/>
            <pc:sldMk cId="3061638872" sldId="1024"/>
            <ac:spMk id="4" creationId="{AF2E8931-2E1A-4FBA-91C8-A4BDCCC0565B}"/>
          </ac:spMkLst>
        </pc:spChg>
      </pc:sldChg>
      <pc:sldChg chg="addSp modSp new mod">
        <pc:chgData name="Sangeeta Yadav" userId="1daccc1f-e0b1-4eeb-b627-549ecc2925bd" providerId="ADAL" clId="{10E1F09C-CCCA-468A-87C7-633D91AC1A0F}" dt="2023-12-13T08:36:14.474" v="660" actId="14100"/>
        <pc:sldMkLst>
          <pc:docMk/>
          <pc:sldMk cId="3820658379" sldId="1025"/>
        </pc:sldMkLst>
        <pc:spChg chg="add mod">
          <ac:chgData name="Sangeeta Yadav" userId="1daccc1f-e0b1-4eeb-b627-549ecc2925bd" providerId="ADAL" clId="{10E1F09C-CCCA-468A-87C7-633D91AC1A0F}" dt="2023-12-12T09:00:54.885" v="118" actId="1076"/>
          <ac:spMkLst>
            <pc:docMk/>
            <pc:sldMk cId="3820658379" sldId="1025"/>
            <ac:spMk id="4" creationId="{9F1D8E01-8958-7086-6255-10EA6BC1ABC2}"/>
          </ac:spMkLst>
        </pc:spChg>
        <pc:spChg chg="add mod">
          <ac:chgData name="Sangeeta Yadav" userId="1daccc1f-e0b1-4eeb-b627-549ecc2925bd" providerId="ADAL" clId="{10E1F09C-CCCA-468A-87C7-633D91AC1A0F}" dt="2023-12-13T08:36:14.474" v="660" actId="14100"/>
          <ac:spMkLst>
            <pc:docMk/>
            <pc:sldMk cId="3820658379" sldId="1025"/>
            <ac:spMk id="6" creationId="{16C0113A-2B04-AF2B-62B9-A5F3C4D5E76F}"/>
          </ac:spMkLst>
        </pc:spChg>
      </pc:sldChg>
      <pc:sldChg chg="addSp modSp new mod ord">
        <pc:chgData name="Sangeeta Yadav" userId="1daccc1f-e0b1-4eeb-b627-549ecc2925bd" providerId="ADAL" clId="{10E1F09C-CCCA-468A-87C7-633D91AC1A0F}" dt="2023-12-13T08:42:23.433" v="673" actId="20577"/>
        <pc:sldMkLst>
          <pc:docMk/>
          <pc:sldMk cId="3603356090" sldId="1026"/>
        </pc:sldMkLst>
        <pc:spChg chg="add mod">
          <ac:chgData name="Sangeeta Yadav" userId="1daccc1f-e0b1-4eeb-b627-549ecc2925bd" providerId="ADAL" clId="{10E1F09C-CCCA-468A-87C7-633D91AC1A0F}" dt="2023-12-13T08:42:23.433" v="673" actId="20577"/>
          <ac:spMkLst>
            <pc:docMk/>
            <pc:sldMk cId="3603356090" sldId="1026"/>
            <ac:spMk id="4" creationId="{147CBF28-6B2E-B564-0E58-4A3D2326A31A}"/>
          </ac:spMkLst>
        </pc:spChg>
      </pc:sldChg>
      <pc:sldChg chg="addSp modSp new mod">
        <pc:chgData name="Sangeeta Yadav" userId="1daccc1f-e0b1-4eeb-b627-549ecc2925bd" providerId="ADAL" clId="{10E1F09C-CCCA-468A-87C7-633D91AC1A0F}" dt="2023-12-13T08:44:36.172" v="689" actId="21"/>
        <pc:sldMkLst>
          <pc:docMk/>
          <pc:sldMk cId="1948167551" sldId="1027"/>
        </pc:sldMkLst>
        <pc:spChg chg="add mod">
          <ac:chgData name="Sangeeta Yadav" userId="1daccc1f-e0b1-4eeb-b627-549ecc2925bd" providerId="ADAL" clId="{10E1F09C-CCCA-468A-87C7-633D91AC1A0F}" dt="2023-12-13T08:44:36.172" v="689" actId="21"/>
          <ac:spMkLst>
            <pc:docMk/>
            <pc:sldMk cId="1948167551" sldId="1027"/>
            <ac:spMk id="4" creationId="{968DC18F-DB29-88B0-19CF-E23BD42B2021}"/>
          </ac:spMkLst>
        </pc:spChg>
      </pc:sldChg>
      <pc:sldChg chg="addSp new mod">
        <pc:chgData name="Sangeeta Yadav" userId="1daccc1f-e0b1-4eeb-b627-549ecc2925bd" providerId="ADAL" clId="{10E1F09C-CCCA-468A-87C7-633D91AC1A0F}" dt="2023-12-12T09:02:40.619" v="133" actId="22"/>
        <pc:sldMkLst>
          <pc:docMk/>
          <pc:sldMk cId="2618605256" sldId="1028"/>
        </pc:sldMkLst>
        <pc:picChg chg="add">
          <ac:chgData name="Sangeeta Yadav" userId="1daccc1f-e0b1-4eeb-b627-549ecc2925bd" providerId="ADAL" clId="{10E1F09C-CCCA-468A-87C7-633D91AC1A0F}" dt="2023-12-12T09:02:40.619" v="133" actId="22"/>
          <ac:picMkLst>
            <pc:docMk/>
            <pc:sldMk cId="2618605256" sldId="1028"/>
            <ac:picMk id="4" creationId="{3BDBAACD-9756-1C7C-2D4B-5177C2569C2C}"/>
          </ac:picMkLst>
        </pc:picChg>
      </pc:sldChg>
      <pc:sldChg chg="addSp modSp new mod">
        <pc:chgData name="Sangeeta Yadav" userId="1daccc1f-e0b1-4eeb-b627-549ecc2925bd" providerId="ADAL" clId="{10E1F09C-CCCA-468A-87C7-633D91AC1A0F}" dt="2023-12-12T09:05:33.078" v="149" actId="1076"/>
        <pc:sldMkLst>
          <pc:docMk/>
          <pc:sldMk cId="1989243731" sldId="1029"/>
        </pc:sldMkLst>
        <pc:picChg chg="add mod">
          <ac:chgData name="Sangeeta Yadav" userId="1daccc1f-e0b1-4eeb-b627-549ecc2925bd" providerId="ADAL" clId="{10E1F09C-CCCA-468A-87C7-633D91AC1A0F}" dt="2023-12-12T09:05:33.078" v="149" actId="1076"/>
          <ac:picMkLst>
            <pc:docMk/>
            <pc:sldMk cId="1989243731" sldId="1029"/>
            <ac:picMk id="4" creationId="{99E1216B-964C-2DD0-ECCA-735CD6EFA53A}"/>
          </ac:picMkLst>
        </pc:picChg>
      </pc:sldChg>
      <pc:sldChg chg="addSp modSp new mod">
        <pc:chgData name="Sangeeta Yadav" userId="1daccc1f-e0b1-4eeb-b627-549ecc2925bd" providerId="ADAL" clId="{10E1F09C-CCCA-468A-87C7-633D91AC1A0F}" dt="2023-12-12T09:04:55.373" v="146" actId="1076"/>
        <pc:sldMkLst>
          <pc:docMk/>
          <pc:sldMk cId="3537307054" sldId="1030"/>
        </pc:sldMkLst>
        <pc:picChg chg="add mod">
          <ac:chgData name="Sangeeta Yadav" userId="1daccc1f-e0b1-4eeb-b627-549ecc2925bd" providerId="ADAL" clId="{10E1F09C-CCCA-468A-87C7-633D91AC1A0F}" dt="2023-12-12T09:04:46.770" v="144" actId="1076"/>
          <ac:picMkLst>
            <pc:docMk/>
            <pc:sldMk cId="3537307054" sldId="1030"/>
            <ac:picMk id="4" creationId="{9D14405C-E9D9-49CA-6E98-1A52F0F7DEE6}"/>
          </ac:picMkLst>
        </pc:picChg>
        <pc:picChg chg="add mod">
          <ac:chgData name="Sangeeta Yadav" userId="1daccc1f-e0b1-4eeb-b627-549ecc2925bd" providerId="ADAL" clId="{10E1F09C-CCCA-468A-87C7-633D91AC1A0F}" dt="2023-12-12T09:04:52.750" v="145" actId="1076"/>
          <ac:picMkLst>
            <pc:docMk/>
            <pc:sldMk cId="3537307054" sldId="1030"/>
            <ac:picMk id="6" creationId="{ACB5C8C6-6844-621C-1F9D-5CA5705A62DC}"/>
          </ac:picMkLst>
        </pc:picChg>
        <pc:picChg chg="add mod">
          <ac:chgData name="Sangeeta Yadav" userId="1daccc1f-e0b1-4eeb-b627-549ecc2925bd" providerId="ADAL" clId="{10E1F09C-CCCA-468A-87C7-633D91AC1A0F}" dt="2023-12-12T09:04:55.373" v="146" actId="1076"/>
          <ac:picMkLst>
            <pc:docMk/>
            <pc:sldMk cId="3537307054" sldId="1030"/>
            <ac:picMk id="8" creationId="{7B16EA27-7E8A-17A4-C590-EE893FA32CC6}"/>
          </ac:picMkLst>
        </pc:picChg>
      </pc:sldChg>
      <pc:sldChg chg="addSp new mod">
        <pc:chgData name="Sangeeta Yadav" userId="1daccc1f-e0b1-4eeb-b627-549ecc2925bd" providerId="ADAL" clId="{10E1F09C-CCCA-468A-87C7-633D91AC1A0F}" dt="2023-12-12T09:03:33.522" v="135" actId="22"/>
        <pc:sldMkLst>
          <pc:docMk/>
          <pc:sldMk cId="3477214995" sldId="1031"/>
        </pc:sldMkLst>
        <pc:picChg chg="add">
          <ac:chgData name="Sangeeta Yadav" userId="1daccc1f-e0b1-4eeb-b627-549ecc2925bd" providerId="ADAL" clId="{10E1F09C-CCCA-468A-87C7-633D91AC1A0F}" dt="2023-12-12T09:03:33.522" v="135" actId="22"/>
          <ac:picMkLst>
            <pc:docMk/>
            <pc:sldMk cId="3477214995" sldId="1031"/>
            <ac:picMk id="4" creationId="{413A546E-8E4C-D031-61B3-7F8330D4AC11}"/>
          </ac:picMkLst>
        </pc:picChg>
      </pc:sldChg>
      <pc:sldChg chg="addSp new mod">
        <pc:chgData name="Sangeeta Yadav" userId="1daccc1f-e0b1-4eeb-b627-549ecc2925bd" providerId="ADAL" clId="{10E1F09C-CCCA-468A-87C7-633D91AC1A0F}" dt="2023-12-12T09:03:01.240" v="134" actId="22"/>
        <pc:sldMkLst>
          <pc:docMk/>
          <pc:sldMk cId="1342674157" sldId="1032"/>
        </pc:sldMkLst>
        <pc:picChg chg="add">
          <ac:chgData name="Sangeeta Yadav" userId="1daccc1f-e0b1-4eeb-b627-549ecc2925bd" providerId="ADAL" clId="{10E1F09C-CCCA-468A-87C7-633D91AC1A0F}" dt="2023-12-12T09:03:01.240" v="134" actId="22"/>
          <ac:picMkLst>
            <pc:docMk/>
            <pc:sldMk cId="1342674157" sldId="1032"/>
            <ac:picMk id="4" creationId="{CD101312-B698-0347-8CD6-98AE75C51A3D}"/>
          </ac:picMkLst>
        </pc:picChg>
      </pc:sldChg>
      <pc:sldChg chg="addSp new mod">
        <pc:chgData name="Sangeeta Yadav" userId="1daccc1f-e0b1-4eeb-b627-549ecc2925bd" providerId="ADAL" clId="{10E1F09C-CCCA-468A-87C7-633D91AC1A0F}" dt="2023-12-12T09:06:18.690" v="151" actId="22"/>
        <pc:sldMkLst>
          <pc:docMk/>
          <pc:sldMk cId="1851962190" sldId="1033"/>
        </pc:sldMkLst>
        <pc:picChg chg="add">
          <ac:chgData name="Sangeeta Yadav" userId="1daccc1f-e0b1-4eeb-b627-549ecc2925bd" providerId="ADAL" clId="{10E1F09C-CCCA-468A-87C7-633D91AC1A0F}" dt="2023-12-12T09:06:18.690" v="151" actId="22"/>
          <ac:picMkLst>
            <pc:docMk/>
            <pc:sldMk cId="1851962190" sldId="1033"/>
            <ac:picMk id="4" creationId="{79CAF49E-4ECE-D98A-B8D9-3B4B76AC4B35}"/>
          </ac:picMkLst>
        </pc:picChg>
      </pc:sldChg>
      <pc:sldChg chg="addSp modSp new mod">
        <pc:chgData name="Sangeeta Yadav" userId="1daccc1f-e0b1-4eeb-b627-549ecc2925bd" providerId="ADAL" clId="{10E1F09C-CCCA-468A-87C7-633D91AC1A0F}" dt="2023-12-13T08:43:59.925" v="685" actId="255"/>
        <pc:sldMkLst>
          <pc:docMk/>
          <pc:sldMk cId="812916702" sldId="1034"/>
        </pc:sldMkLst>
        <pc:spChg chg="add mod">
          <ac:chgData name="Sangeeta Yadav" userId="1daccc1f-e0b1-4eeb-b627-549ecc2925bd" providerId="ADAL" clId="{10E1F09C-CCCA-468A-87C7-633D91AC1A0F}" dt="2023-12-13T08:43:59.925" v="685" actId="255"/>
          <ac:spMkLst>
            <pc:docMk/>
            <pc:sldMk cId="812916702" sldId="1034"/>
            <ac:spMk id="4" creationId="{75E90555-551C-D7D8-931C-B7DBD739B9FB}"/>
          </ac:spMkLst>
        </pc:spChg>
      </pc:sldChg>
      <pc:sldChg chg="addSp modSp new mod">
        <pc:chgData name="Sangeeta Yadav" userId="1daccc1f-e0b1-4eeb-b627-549ecc2925bd" providerId="ADAL" clId="{10E1F09C-CCCA-468A-87C7-633D91AC1A0F}" dt="2023-12-12T09:07:50.749" v="157" actId="1076"/>
        <pc:sldMkLst>
          <pc:docMk/>
          <pc:sldMk cId="55476031" sldId="1035"/>
        </pc:sldMkLst>
        <pc:picChg chg="add mod">
          <ac:chgData name="Sangeeta Yadav" userId="1daccc1f-e0b1-4eeb-b627-549ecc2925bd" providerId="ADAL" clId="{10E1F09C-CCCA-468A-87C7-633D91AC1A0F}" dt="2023-12-12T09:07:50.749" v="157" actId="1076"/>
          <ac:picMkLst>
            <pc:docMk/>
            <pc:sldMk cId="55476031" sldId="1035"/>
            <ac:picMk id="4" creationId="{0546FB21-89F6-DBB7-CC1D-8CB53906D24C}"/>
          </ac:picMkLst>
        </pc:picChg>
      </pc:sldChg>
      <pc:sldChg chg="addSp modSp new mod">
        <pc:chgData name="Sangeeta Yadav" userId="1daccc1f-e0b1-4eeb-b627-549ecc2925bd" providerId="ADAL" clId="{10E1F09C-CCCA-468A-87C7-633D91AC1A0F}" dt="2023-12-12T09:10:04.661" v="162" actId="1076"/>
        <pc:sldMkLst>
          <pc:docMk/>
          <pc:sldMk cId="2015792604" sldId="1036"/>
        </pc:sldMkLst>
        <pc:picChg chg="add mod">
          <ac:chgData name="Sangeeta Yadav" userId="1daccc1f-e0b1-4eeb-b627-549ecc2925bd" providerId="ADAL" clId="{10E1F09C-CCCA-468A-87C7-633D91AC1A0F}" dt="2023-12-12T09:10:04.661" v="162" actId="1076"/>
          <ac:picMkLst>
            <pc:docMk/>
            <pc:sldMk cId="2015792604" sldId="1036"/>
            <ac:picMk id="4" creationId="{F61CC0C0-617D-9006-A158-E78A17E28EC9}"/>
          </ac:picMkLst>
        </pc:picChg>
      </pc:sldChg>
      <pc:sldChg chg="addSp modSp new mod">
        <pc:chgData name="Sangeeta Yadav" userId="1daccc1f-e0b1-4eeb-b627-549ecc2925bd" providerId="ADAL" clId="{10E1F09C-CCCA-468A-87C7-633D91AC1A0F}" dt="2023-12-13T08:43:18.428" v="677" actId="21"/>
        <pc:sldMkLst>
          <pc:docMk/>
          <pc:sldMk cId="2791557756" sldId="1037"/>
        </pc:sldMkLst>
        <pc:spChg chg="add mod">
          <ac:chgData name="Sangeeta Yadav" userId="1daccc1f-e0b1-4eeb-b627-549ecc2925bd" providerId="ADAL" clId="{10E1F09C-CCCA-468A-87C7-633D91AC1A0F}" dt="2023-12-13T08:43:18.428" v="677" actId="21"/>
          <ac:spMkLst>
            <pc:docMk/>
            <pc:sldMk cId="2791557756" sldId="1037"/>
            <ac:spMk id="4" creationId="{4F478807-0F62-1F7E-4F33-626B52F7923E}"/>
          </ac:spMkLst>
        </pc:spChg>
      </pc:sldChg>
      <pc:sldChg chg="addSp modSp new mod">
        <pc:chgData name="Sangeeta Yadav" userId="1daccc1f-e0b1-4eeb-b627-549ecc2925bd" providerId="ADAL" clId="{10E1F09C-CCCA-468A-87C7-633D91AC1A0F}" dt="2023-12-12T09:11:28.144" v="174" actId="14100"/>
        <pc:sldMkLst>
          <pc:docMk/>
          <pc:sldMk cId="2542810641" sldId="1038"/>
        </pc:sldMkLst>
        <pc:picChg chg="add mod">
          <ac:chgData name="Sangeeta Yadav" userId="1daccc1f-e0b1-4eeb-b627-549ecc2925bd" providerId="ADAL" clId="{10E1F09C-CCCA-468A-87C7-633D91AC1A0F}" dt="2023-12-12T09:11:21.588" v="171" actId="1076"/>
          <ac:picMkLst>
            <pc:docMk/>
            <pc:sldMk cId="2542810641" sldId="1038"/>
            <ac:picMk id="4" creationId="{15A4D326-4954-3F13-09E7-D6E4121DB118}"/>
          </ac:picMkLst>
        </pc:picChg>
        <pc:picChg chg="add mod">
          <ac:chgData name="Sangeeta Yadav" userId="1daccc1f-e0b1-4eeb-b627-549ecc2925bd" providerId="ADAL" clId="{10E1F09C-CCCA-468A-87C7-633D91AC1A0F}" dt="2023-12-12T09:11:28.144" v="174" actId="14100"/>
          <ac:picMkLst>
            <pc:docMk/>
            <pc:sldMk cId="2542810641" sldId="1038"/>
            <ac:picMk id="6" creationId="{677063E4-ADBC-496C-101F-8E5E2273B073}"/>
          </ac:picMkLst>
        </pc:picChg>
      </pc:sldChg>
      <pc:sldChg chg="addSp modSp new mod">
        <pc:chgData name="Sangeeta Yadav" userId="1daccc1f-e0b1-4eeb-b627-549ecc2925bd" providerId="ADAL" clId="{10E1F09C-CCCA-468A-87C7-633D91AC1A0F}" dt="2023-12-13T08:45:53.821" v="707" actId="1076"/>
        <pc:sldMkLst>
          <pc:docMk/>
          <pc:sldMk cId="3369045344" sldId="1039"/>
        </pc:sldMkLst>
        <pc:spChg chg="add mod">
          <ac:chgData name="Sangeeta Yadav" userId="1daccc1f-e0b1-4eeb-b627-549ecc2925bd" providerId="ADAL" clId="{10E1F09C-CCCA-468A-87C7-633D91AC1A0F}" dt="2023-12-13T08:45:53.821" v="707" actId="1076"/>
          <ac:spMkLst>
            <pc:docMk/>
            <pc:sldMk cId="3369045344" sldId="1039"/>
            <ac:spMk id="4" creationId="{9667D882-B1E7-92B2-D894-BB3CF69D4485}"/>
          </ac:spMkLst>
        </pc:spChg>
      </pc:sldChg>
      <pc:sldChg chg="addSp modSp new mod">
        <pc:chgData name="Sangeeta Yadav" userId="1daccc1f-e0b1-4eeb-b627-549ecc2925bd" providerId="ADAL" clId="{10E1F09C-CCCA-468A-87C7-633D91AC1A0F}" dt="2023-12-13T08:46:04.972" v="709" actId="2711"/>
        <pc:sldMkLst>
          <pc:docMk/>
          <pc:sldMk cId="4008581168" sldId="1040"/>
        </pc:sldMkLst>
        <pc:spChg chg="add mod">
          <ac:chgData name="Sangeeta Yadav" userId="1daccc1f-e0b1-4eeb-b627-549ecc2925bd" providerId="ADAL" clId="{10E1F09C-CCCA-468A-87C7-633D91AC1A0F}" dt="2023-12-13T08:46:04.972" v="709" actId="2711"/>
          <ac:spMkLst>
            <pc:docMk/>
            <pc:sldMk cId="4008581168" sldId="1040"/>
            <ac:spMk id="4" creationId="{C7950851-3113-C3EF-FCD8-4066B9F5CC2D}"/>
          </ac:spMkLst>
        </pc:spChg>
      </pc:sldChg>
      <pc:sldChg chg="addSp modSp new mod">
        <pc:chgData name="Sangeeta Yadav" userId="1daccc1f-e0b1-4eeb-b627-549ecc2925bd" providerId="ADAL" clId="{10E1F09C-CCCA-468A-87C7-633D91AC1A0F}" dt="2023-12-13T08:47:23.542" v="731" actId="255"/>
        <pc:sldMkLst>
          <pc:docMk/>
          <pc:sldMk cId="2362281734" sldId="1041"/>
        </pc:sldMkLst>
        <pc:spChg chg="add mod">
          <ac:chgData name="Sangeeta Yadav" userId="1daccc1f-e0b1-4eeb-b627-549ecc2925bd" providerId="ADAL" clId="{10E1F09C-CCCA-468A-87C7-633D91AC1A0F}" dt="2023-12-13T08:47:23.542" v="731" actId="255"/>
          <ac:spMkLst>
            <pc:docMk/>
            <pc:sldMk cId="2362281734" sldId="1041"/>
            <ac:spMk id="4" creationId="{8417C532-389D-A4BA-797E-2693EC9D3BC4}"/>
          </ac:spMkLst>
        </pc:spChg>
      </pc:sldChg>
      <pc:sldChg chg="addSp modSp new mod">
        <pc:chgData name="Sangeeta Yadav" userId="1daccc1f-e0b1-4eeb-b627-549ecc2925bd" providerId="ADAL" clId="{10E1F09C-CCCA-468A-87C7-633D91AC1A0F}" dt="2023-12-13T08:49:39.495" v="744" actId="20577"/>
        <pc:sldMkLst>
          <pc:docMk/>
          <pc:sldMk cId="104354837" sldId="1042"/>
        </pc:sldMkLst>
        <pc:spChg chg="add mod">
          <ac:chgData name="Sangeeta Yadav" userId="1daccc1f-e0b1-4eeb-b627-549ecc2925bd" providerId="ADAL" clId="{10E1F09C-CCCA-468A-87C7-633D91AC1A0F}" dt="2023-12-13T08:49:25.690" v="739" actId="1076"/>
          <ac:spMkLst>
            <pc:docMk/>
            <pc:sldMk cId="104354837" sldId="1042"/>
            <ac:spMk id="4" creationId="{88CD491C-9FD2-9BBD-1234-AC809172255B}"/>
          </ac:spMkLst>
        </pc:spChg>
        <pc:spChg chg="add mod">
          <ac:chgData name="Sangeeta Yadav" userId="1daccc1f-e0b1-4eeb-b627-549ecc2925bd" providerId="ADAL" clId="{10E1F09C-CCCA-468A-87C7-633D91AC1A0F}" dt="2023-12-13T08:49:39.495" v="744" actId="20577"/>
          <ac:spMkLst>
            <pc:docMk/>
            <pc:sldMk cId="104354837" sldId="1042"/>
            <ac:spMk id="6" creationId="{D494B670-DD90-9F4F-760B-07C1321F50AE}"/>
          </ac:spMkLst>
        </pc:spChg>
      </pc:sldChg>
      <pc:sldChg chg="addSp modSp new mod">
        <pc:chgData name="Sangeeta Yadav" userId="1daccc1f-e0b1-4eeb-b627-549ecc2925bd" providerId="ADAL" clId="{10E1F09C-CCCA-468A-87C7-633D91AC1A0F}" dt="2023-12-13T08:49:15.333" v="738" actId="2711"/>
        <pc:sldMkLst>
          <pc:docMk/>
          <pc:sldMk cId="211051230" sldId="1043"/>
        </pc:sldMkLst>
        <pc:spChg chg="add mod">
          <ac:chgData name="Sangeeta Yadav" userId="1daccc1f-e0b1-4eeb-b627-549ecc2925bd" providerId="ADAL" clId="{10E1F09C-CCCA-468A-87C7-633D91AC1A0F}" dt="2023-12-13T08:49:15.333" v="738" actId="2711"/>
          <ac:spMkLst>
            <pc:docMk/>
            <pc:sldMk cId="211051230" sldId="1043"/>
            <ac:spMk id="4" creationId="{2B5A14C5-DA83-2292-D0DB-FD5282E5B96C}"/>
          </ac:spMkLst>
        </pc:spChg>
      </pc:sldChg>
      <pc:sldChg chg="addSp modSp new mod">
        <pc:chgData name="Sangeeta Yadav" userId="1daccc1f-e0b1-4eeb-b627-549ecc2925bd" providerId="ADAL" clId="{10E1F09C-CCCA-468A-87C7-633D91AC1A0F}" dt="2023-12-13T08:50:31.030" v="751" actId="20577"/>
        <pc:sldMkLst>
          <pc:docMk/>
          <pc:sldMk cId="1546392057" sldId="1044"/>
        </pc:sldMkLst>
        <pc:spChg chg="add mod">
          <ac:chgData name="Sangeeta Yadav" userId="1daccc1f-e0b1-4eeb-b627-549ecc2925bd" providerId="ADAL" clId="{10E1F09C-CCCA-468A-87C7-633D91AC1A0F}" dt="2023-12-13T08:50:31.030" v="751" actId="20577"/>
          <ac:spMkLst>
            <pc:docMk/>
            <pc:sldMk cId="1546392057" sldId="1044"/>
            <ac:spMk id="4" creationId="{0ECA9FE2-9C8F-B929-E38B-BA266AED303C}"/>
          </ac:spMkLst>
        </pc:spChg>
      </pc:sldChg>
      <pc:sldChg chg="addSp modSp new mod">
        <pc:chgData name="Sangeeta Yadav" userId="1daccc1f-e0b1-4eeb-b627-549ecc2925bd" providerId="ADAL" clId="{10E1F09C-CCCA-468A-87C7-633D91AC1A0F}" dt="2023-12-13T08:51:29.168" v="759" actId="14100"/>
        <pc:sldMkLst>
          <pc:docMk/>
          <pc:sldMk cId="179697887" sldId="1045"/>
        </pc:sldMkLst>
        <pc:spChg chg="add mod">
          <ac:chgData name="Sangeeta Yadav" userId="1daccc1f-e0b1-4eeb-b627-549ecc2925bd" providerId="ADAL" clId="{10E1F09C-CCCA-468A-87C7-633D91AC1A0F}" dt="2023-12-13T08:51:29.168" v="759" actId="14100"/>
          <ac:spMkLst>
            <pc:docMk/>
            <pc:sldMk cId="179697887" sldId="1045"/>
            <ac:spMk id="4" creationId="{E526115B-8AAF-A118-66C0-D18B50B5E5D3}"/>
          </ac:spMkLst>
        </pc:spChg>
      </pc:sldChg>
      <pc:sldChg chg="addSp modSp new mod">
        <pc:chgData name="Sangeeta Yadav" userId="1daccc1f-e0b1-4eeb-b627-549ecc2925bd" providerId="ADAL" clId="{10E1F09C-CCCA-468A-87C7-633D91AC1A0F}" dt="2023-12-13T08:53:07.086" v="768" actId="20577"/>
        <pc:sldMkLst>
          <pc:docMk/>
          <pc:sldMk cId="2741467700" sldId="1046"/>
        </pc:sldMkLst>
        <pc:spChg chg="add mod">
          <ac:chgData name="Sangeeta Yadav" userId="1daccc1f-e0b1-4eeb-b627-549ecc2925bd" providerId="ADAL" clId="{10E1F09C-CCCA-468A-87C7-633D91AC1A0F}" dt="2023-12-13T08:53:07.086" v="768" actId="20577"/>
          <ac:spMkLst>
            <pc:docMk/>
            <pc:sldMk cId="2741467700" sldId="1046"/>
            <ac:spMk id="4" creationId="{ABBA7408-5C6C-54BC-F174-E9B6D35CC803}"/>
          </ac:spMkLst>
        </pc:spChg>
      </pc:sldChg>
      <pc:sldChg chg="addSp modSp new mod">
        <pc:chgData name="Sangeeta Yadav" userId="1daccc1f-e0b1-4eeb-b627-549ecc2925bd" providerId="ADAL" clId="{10E1F09C-CCCA-468A-87C7-633D91AC1A0F}" dt="2023-12-13T08:53:52.563" v="773" actId="1076"/>
        <pc:sldMkLst>
          <pc:docMk/>
          <pc:sldMk cId="4013872003" sldId="1047"/>
        </pc:sldMkLst>
        <pc:spChg chg="add mod">
          <ac:chgData name="Sangeeta Yadav" userId="1daccc1f-e0b1-4eeb-b627-549ecc2925bd" providerId="ADAL" clId="{10E1F09C-CCCA-468A-87C7-633D91AC1A0F}" dt="2023-12-13T08:53:44.318" v="770" actId="14100"/>
          <ac:spMkLst>
            <pc:docMk/>
            <pc:sldMk cId="4013872003" sldId="1047"/>
            <ac:spMk id="4" creationId="{24561B51-F0EC-58B6-DC0F-704038D4B4DF}"/>
          </ac:spMkLst>
        </pc:spChg>
        <pc:picChg chg="add mod">
          <ac:chgData name="Sangeeta Yadav" userId="1daccc1f-e0b1-4eeb-b627-549ecc2925bd" providerId="ADAL" clId="{10E1F09C-CCCA-468A-87C7-633D91AC1A0F}" dt="2023-12-13T08:53:52.563" v="773" actId="1076"/>
          <ac:picMkLst>
            <pc:docMk/>
            <pc:sldMk cId="4013872003" sldId="1047"/>
            <ac:picMk id="6" creationId="{B5490FDE-E354-CA6C-F3BE-A38FC8F5EAFD}"/>
          </ac:picMkLst>
        </pc:picChg>
      </pc:sldChg>
      <pc:sldChg chg="addSp modSp new add del mod">
        <pc:chgData name="Sangeeta Yadav" userId="1daccc1f-e0b1-4eeb-b627-549ecc2925bd" providerId="ADAL" clId="{10E1F09C-CCCA-468A-87C7-633D91AC1A0F}" dt="2023-12-13T08:55:22.754" v="780" actId="1076"/>
        <pc:sldMkLst>
          <pc:docMk/>
          <pc:sldMk cId="1777661799" sldId="1048"/>
        </pc:sldMkLst>
        <pc:spChg chg="add mod">
          <ac:chgData name="Sangeeta Yadav" userId="1daccc1f-e0b1-4eeb-b627-549ecc2925bd" providerId="ADAL" clId="{10E1F09C-CCCA-468A-87C7-633D91AC1A0F}" dt="2023-12-13T08:55:22.754" v="780" actId="1076"/>
          <ac:spMkLst>
            <pc:docMk/>
            <pc:sldMk cId="1777661799" sldId="1048"/>
            <ac:spMk id="4" creationId="{86AE00F4-1A60-5DDF-AD5A-0714D5DB5170}"/>
          </ac:spMkLst>
        </pc:spChg>
      </pc:sldChg>
      <pc:sldChg chg="addSp modSp new mod">
        <pc:chgData name="Sangeeta Yadav" userId="1daccc1f-e0b1-4eeb-b627-549ecc2925bd" providerId="ADAL" clId="{10E1F09C-CCCA-468A-87C7-633D91AC1A0F}" dt="2023-12-13T08:57:58.448" v="798" actId="20577"/>
        <pc:sldMkLst>
          <pc:docMk/>
          <pc:sldMk cId="3217773912" sldId="1049"/>
        </pc:sldMkLst>
        <pc:spChg chg="add mod">
          <ac:chgData name="Sangeeta Yadav" userId="1daccc1f-e0b1-4eeb-b627-549ecc2925bd" providerId="ADAL" clId="{10E1F09C-CCCA-468A-87C7-633D91AC1A0F}" dt="2023-12-13T08:57:58.448" v="798" actId="20577"/>
          <ac:spMkLst>
            <pc:docMk/>
            <pc:sldMk cId="3217773912" sldId="1049"/>
            <ac:spMk id="4" creationId="{BD40D603-174A-AC5C-7687-5AF2A0CF50E5}"/>
          </ac:spMkLst>
        </pc:spChg>
      </pc:sldChg>
      <pc:sldChg chg="addSp modSp new mod">
        <pc:chgData name="Sangeeta Yadav" userId="1daccc1f-e0b1-4eeb-b627-549ecc2925bd" providerId="ADAL" clId="{10E1F09C-CCCA-468A-87C7-633D91AC1A0F}" dt="2023-12-12T09:37:54.535" v="278" actId="1076"/>
        <pc:sldMkLst>
          <pc:docMk/>
          <pc:sldMk cId="3127432133" sldId="1050"/>
        </pc:sldMkLst>
        <pc:picChg chg="add mod">
          <ac:chgData name="Sangeeta Yadav" userId="1daccc1f-e0b1-4eeb-b627-549ecc2925bd" providerId="ADAL" clId="{10E1F09C-CCCA-468A-87C7-633D91AC1A0F}" dt="2023-12-12T09:37:54.535" v="278" actId="1076"/>
          <ac:picMkLst>
            <pc:docMk/>
            <pc:sldMk cId="3127432133" sldId="1050"/>
            <ac:picMk id="4" creationId="{362AD750-B6F2-D4C3-D998-F3A7FE7FE341}"/>
          </ac:picMkLst>
        </pc:picChg>
        <pc:picChg chg="add mod">
          <ac:chgData name="Sangeeta Yadav" userId="1daccc1f-e0b1-4eeb-b627-549ecc2925bd" providerId="ADAL" clId="{10E1F09C-CCCA-468A-87C7-633D91AC1A0F}" dt="2023-12-12T09:37:49.905" v="276" actId="1076"/>
          <ac:picMkLst>
            <pc:docMk/>
            <pc:sldMk cId="3127432133" sldId="1050"/>
            <ac:picMk id="6" creationId="{049B40CE-4364-BCC1-82E7-579CB097E90D}"/>
          </ac:picMkLst>
        </pc:picChg>
      </pc:sldChg>
      <pc:sldChg chg="addSp delSp modSp new mod">
        <pc:chgData name="Sangeeta Yadav" userId="1daccc1f-e0b1-4eeb-b627-549ecc2925bd" providerId="ADAL" clId="{10E1F09C-CCCA-468A-87C7-633D91AC1A0F}" dt="2023-12-13T08:58:16.556" v="801" actId="1076"/>
        <pc:sldMkLst>
          <pc:docMk/>
          <pc:sldMk cId="3355901615" sldId="1051"/>
        </pc:sldMkLst>
        <pc:spChg chg="add del">
          <ac:chgData name="Sangeeta Yadav" userId="1daccc1f-e0b1-4eeb-b627-549ecc2925bd" providerId="ADAL" clId="{10E1F09C-CCCA-468A-87C7-633D91AC1A0F}" dt="2023-12-12T09:26:45.317" v="255" actId="478"/>
          <ac:spMkLst>
            <pc:docMk/>
            <pc:sldMk cId="3355901615" sldId="1051"/>
            <ac:spMk id="4" creationId="{12710A25-E537-6E4E-1589-9C1377CC39B4}"/>
          </ac:spMkLst>
        </pc:spChg>
        <pc:picChg chg="add mod">
          <ac:chgData name="Sangeeta Yadav" userId="1daccc1f-e0b1-4eeb-b627-549ecc2925bd" providerId="ADAL" clId="{10E1F09C-CCCA-468A-87C7-633D91AC1A0F}" dt="2023-12-13T08:58:11.260" v="800" actId="1076"/>
          <ac:picMkLst>
            <pc:docMk/>
            <pc:sldMk cId="3355901615" sldId="1051"/>
            <ac:picMk id="6" creationId="{B9BFF0BB-276D-666E-C174-769FF7C93C9F}"/>
          </ac:picMkLst>
        </pc:picChg>
        <pc:picChg chg="add mod">
          <ac:chgData name="Sangeeta Yadav" userId="1daccc1f-e0b1-4eeb-b627-549ecc2925bd" providerId="ADAL" clId="{10E1F09C-CCCA-468A-87C7-633D91AC1A0F}" dt="2023-12-13T08:58:06.729" v="799" actId="1076"/>
          <ac:picMkLst>
            <pc:docMk/>
            <pc:sldMk cId="3355901615" sldId="1051"/>
            <ac:picMk id="8" creationId="{15A95626-2657-6933-201A-1656E4444D56}"/>
          </ac:picMkLst>
        </pc:picChg>
        <pc:picChg chg="add mod">
          <ac:chgData name="Sangeeta Yadav" userId="1daccc1f-e0b1-4eeb-b627-549ecc2925bd" providerId="ADAL" clId="{10E1F09C-CCCA-468A-87C7-633D91AC1A0F}" dt="2023-12-13T08:58:16.556" v="801" actId="1076"/>
          <ac:picMkLst>
            <pc:docMk/>
            <pc:sldMk cId="3355901615" sldId="1051"/>
            <ac:picMk id="10" creationId="{5B14BB05-4122-8589-2597-90FA0C245DC9}"/>
          </ac:picMkLst>
        </pc:picChg>
      </pc:sldChg>
      <pc:sldChg chg="addSp modSp new mod">
        <pc:chgData name="Sangeeta Yadav" userId="1daccc1f-e0b1-4eeb-b627-549ecc2925bd" providerId="ADAL" clId="{10E1F09C-CCCA-468A-87C7-633D91AC1A0F}" dt="2023-12-13T08:59:05.172" v="812" actId="14100"/>
        <pc:sldMkLst>
          <pc:docMk/>
          <pc:sldMk cId="1121041832" sldId="1052"/>
        </pc:sldMkLst>
        <pc:spChg chg="add mod">
          <ac:chgData name="Sangeeta Yadav" userId="1daccc1f-e0b1-4eeb-b627-549ecc2925bd" providerId="ADAL" clId="{10E1F09C-CCCA-468A-87C7-633D91AC1A0F}" dt="2023-12-13T08:59:05.172" v="812" actId="14100"/>
          <ac:spMkLst>
            <pc:docMk/>
            <pc:sldMk cId="1121041832" sldId="1052"/>
            <ac:spMk id="4" creationId="{8C17BD38-E6E6-8570-3CC5-DDC6068EDC07}"/>
          </ac:spMkLst>
        </pc:spChg>
      </pc:sldChg>
      <pc:sldChg chg="addSp modSp new mod">
        <pc:chgData name="Sangeeta Yadav" userId="1daccc1f-e0b1-4eeb-b627-549ecc2925bd" providerId="ADAL" clId="{10E1F09C-CCCA-468A-87C7-633D91AC1A0F}" dt="2023-12-13T08:59:21.225" v="817" actId="2711"/>
        <pc:sldMkLst>
          <pc:docMk/>
          <pc:sldMk cId="918891249" sldId="1053"/>
        </pc:sldMkLst>
        <pc:spChg chg="add mod">
          <ac:chgData name="Sangeeta Yadav" userId="1daccc1f-e0b1-4eeb-b627-549ecc2925bd" providerId="ADAL" clId="{10E1F09C-CCCA-468A-87C7-633D91AC1A0F}" dt="2023-12-13T08:59:21.225" v="817" actId="2711"/>
          <ac:spMkLst>
            <pc:docMk/>
            <pc:sldMk cId="918891249" sldId="1053"/>
            <ac:spMk id="4" creationId="{085F19B5-2012-0CB1-118A-4D2604A2EA1A}"/>
          </ac:spMkLst>
        </pc:spChg>
      </pc:sldChg>
      <pc:sldChg chg="addSp modSp new mod">
        <pc:chgData name="Sangeeta Yadav" userId="1daccc1f-e0b1-4eeb-b627-549ecc2925bd" providerId="ADAL" clId="{10E1F09C-CCCA-468A-87C7-633D91AC1A0F}" dt="2023-12-13T09:04:57.061" v="835" actId="20577"/>
        <pc:sldMkLst>
          <pc:docMk/>
          <pc:sldMk cId="2395478899" sldId="1054"/>
        </pc:sldMkLst>
        <pc:spChg chg="add mod">
          <ac:chgData name="Sangeeta Yadav" userId="1daccc1f-e0b1-4eeb-b627-549ecc2925bd" providerId="ADAL" clId="{10E1F09C-CCCA-468A-87C7-633D91AC1A0F}" dt="2023-12-13T09:04:57.061" v="835" actId="20577"/>
          <ac:spMkLst>
            <pc:docMk/>
            <pc:sldMk cId="2395478899" sldId="1054"/>
            <ac:spMk id="4" creationId="{56671B69-7EEF-16B3-52C0-7EFE60837E0C}"/>
          </ac:spMkLst>
        </pc:spChg>
      </pc:sldChg>
      <pc:sldChg chg="addSp modSp new mod">
        <pc:chgData name="Sangeeta Yadav" userId="1daccc1f-e0b1-4eeb-b627-549ecc2925bd" providerId="ADAL" clId="{10E1F09C-CCCA-468A-87C7-633D91AC1A0F}" dt="2023-12-13T09:06:10.276" v="846" actId="2711"/>
        <pc:sldMkLst>
          <pc:docMk/>
          <pc:sldMk cId="1297180108" sldId="1055"/>
        </pc:sldMkLst>
        <pc:spChg chg="add mod">
          <ac:chgData name="Sangeeta Yadav" userId="1daccc1f-e0b1-4eeb-b627-549ecc2925bd" providerId="ADAL" clId="{10E1F09C-CCCA-468A-87C7-633D91AC1A0F}" dt="2023-12-13T09:05:58.144" v="842" actId="2711"/>
          <ac:spMkLst>
            <pc:docMk/>
            <pc:sldMk cId="1297180108" sldId="1055"/>
            <ac:spMk id="4" creationId="{6D2595E3-714D-D188-8BB0-0FBF4CE48C77}"/>
          </ac:spMkLst>
        </pc:spChg>
        <pc:spChg chg="add mod">
          <ac:chgData name="Sangeeta Yadav" userId="1daccc1f-e0b1-4eeb-b627-549ecc2925bd" providerId="ADAL" clId="{10E1F09C-CCCA-468A-87C7-633D91AC1A0F}" dt="2023-12-13T09:06:10.276" v="846" actId="2711"/>
          <ac:spMkLst>
            <pc:docMk/>
            <pc:sldMk cId="1297180108" sldId="1055"/>
            <ac:spMk id="6" creationId="{7F0B4D65-5377-EAEA-31DC-18ED340B1601}"/>
          </ac:spMkLst>
        </pc:spChg>
      </pc:sldChg>
      <pc:sldChg chg="addSp modSp new mod">
        <pc:chgData name="Sangeeta Yadav" userId="1daccc1f-e0b1-4eeb-b627-549ecc2925bd" providerId="ADAL" clId="{10E1F09C-CCCA-468A-87C7-633D91AC1A0F}" dt="2023-12-13T09:19:57.938" v="865" actId="255"/>
        <pc:sldMkLst>
          <pc:docMk/>
          <pc:sldMk cId="2967489706" sldId="1056"/>
        </pc:sldMkLst>
        <pc:spChg chg="add mod">
          <ac:chgData name="Sangeeta Yadav" userId="1daccc1f-e0b1-4eeb-b627-549ecc2925bd" providerId="ADAL" clId="{10E1F09C-CCCA-468A-87C7-633D91AC1A0F}" dt="2023-12-13T09:19:57.938" v="865" actId="255"/>
          <ac:spMkLst>
            <pc:docMk/>
            <pc:sldMk cId="2967489706" sldId="1056"/>
            <ac:spMk id="4" creationId="{4D770B6B-F060-D528-EA4C-E66C7C5AEBDB}"/>
          </ac:spMkLst>
        </pc:spChg>
      </pc:sldChg>
      <pc:sldChg chg="addSp modSp new mod">
        <pc:chgData name="Sangeeta Yadav" userId="1daccc1f-e0b1-4eeb-b627-549ecc2925bd" providerId="ADAL" clId="{10E1F09C-CCCA-468A-87C7-633D91AC1A0F}" dt="2023-12-13T09:06:21.383" v="849" actId="2711"/>
        <pc:sldMkLst>
          <pc:docMk/>
          <pc:sldMk cId="417672594" sldId="1057"/>
        </pc:sldMkLst>
        <pc:spChg chg="add mod">
          <ac:chgData name="Sangeeta Yadav" userId="1daccc1f-e0b1-4eeb-b627-549ecc2925bd" providerId="ADAL" clId="{10E1F09C-CCCA-468A-87C7-633D91AC1A0F}" dt="2023-12-13T09:06:21.383" v="849" actId="2711"/>
          <ac:spMkLst>
            <pc:docMk/>
            <pc:sldMk cId="417672594" sldId="1057"/>
            <ac:spMk id="4" creationId="{79A60735-4CEB-C2FA-A6D9-00267EA64D88}"/>
          </ac:spMkLst>
        </pc:spChg>
      </pc:sldChg>
      <pc:sldChg chg="addSp modSp new mod">
        <pc:chgData name="Sangeeta Yadav" userId="1daccc1f-e0b1-4eeb-b627-549ecc2925bd" providerId="ADAL" clId="{10E1F09C-CCCA-468A-87C7-633D91AC1A0F}" dt="2023-12-13T09:06:28.887" v="851" actId="1076"/>
        <pc:sldMkLst>
          <pc:docMk/>
          <pc:sldMk cId="3037138548" sldId="1058"/>
        </pc:sldMkLst>
        <pc:picChg chg="add mod">
          <ac:chgData name="Sangeeta Yadav" userId="1daccc1f-e0b1-4eeb-b627-549ecc2925bd" providerId="ADAL" clId="{10E1F09C-CCCA-468A-87C7-633D91AC1A0F}" dt="2023-12-13T09:06:28.887" v="851" actId="1076"/>
          <ac:picMkLst>
            <pc:docMk/>
            <pc:sldMk cId="3037138548" sldId="1058"/>
            <ac:picMk id="4" creationId="{5DB0D260-08E8-93AD-CDA8-5C73304960FB}"/>
          </ac:picMkLst>
        </pc:picChg>
      </pc:sldChg>
      <pc:sldChg chg="addSp modSp new mod">
        <pc:chgData name="Sangeeta Yadav" userId="1daccc1f-e0b1-4eeb-b627-549ecc2925bd" providerId="ADAL" clId="{10E1F09C-CCCA-468A-87C7-633D91AC1A0F}" dt="2023-12-13T09:06:52.013" v="856" actId="1076"/>
        <pc:sldMkLst>
          <pc:docMk/>
          <pc:sldMk cId="1084064152" sldId="1059"/>
        </pc:sldMkLst>
        <pc:spChg chg="add mod">
          <ac:chgData name="Sangeeta Yadav" userId="1daccc1f-e0b1-4eeb-b627-549ecc2925bd" providerId="ADAL" clId="{10E1F09C-CCCA-468A-87C7-633D91AC1A0F}" dt="2023-12-13T09:06:52.013" v="856" actId="1076"/>
          <ac:spMkLst>
            <pc:docMk/>
            <pc:sldMk cId="1084064152" sldId="1059"/>
            <ac:spMk id="4" creationId="{920F0D10-06A5-F3C0-55E4-1583C19A2DDB}"/>
          </ac:spMkLst>
        </pc:spChg>
      </pc:sldChg>
      <pc:sldChg chg="addSp modSp new mod">
        <pc:chgData name="Sangeeta Yadav" userId="1daccc1f-e0b1-4eeb-b627-549ecc2925bd" providerId="ADAL" clId="{10E1F09C-CCCA-468A-87C7-633D91AC1A0F}" dt="2023-12-13T09:19:47.173" v="862" actId="1076"/>
        <pc:sldMkLst>
          <pc:docMk/>
          <pc:sldMk cId="1501031124" sldId="1060"/>
        </pc:sldMkLst>
        <pc:spChg chg="add mod">
          <ac:chgData name="Sangeeta Yadav" userId="1daccc1f-e0b1-4eeb-b627-549ecc2925bd" providerId="ADAL" clId="{10E1F09C-CCCA-468A-87C7-633D91AC1A0F}" dt="2023-12-13T09:19:47.173" v="862" actId="1076"/>
          <ac:spMkLst>
            <pc:docMk/>
            <pc:sldMk cId="1501031124" sldId="1060"/>
            <ac:spMk id="4" creationId="{BF0C0098-602E-66FA-6DBD-1F4DCE4B5D20}"/>
          </ac:spMkLst>
        </pc:spChg>
        <pc:picChg chg="add mod">
          <ac:chgData name="Sangeeta Yadav" userId="1daccc1f-e0b1-4eeb-b627-549ecc2925bd" providerId="ADAL" clId="{10E1F09C-CCCA-468A-87C7-633D91AC1A0F}" dt="2023-12-13T07:11:27.411" v="331" actId="1076"/>
          <ac:picMkLst>
            <pc:docMk/>
            <pc:sldMk cId="1501031124" sldId="1060"/>
            <ac:picMk id="6" creationId="{C9DADBC1-747E-2023-DA96-7AA724442D1F}"/>
          </ac:picMkLst>
        </pc:picChg>
      </pc:sldChg>
      <pc:sldChg chg="addSp modSp new mod">
        <pc:chgData name="Sangeeta Yadav" userId="1daccc1f-e0b1-4eeb-b627-549ecc2925bd" providerId="ADAL" clId="{10E1F09C-CCCA-468A-87C7-633D91AC1A0F}" dt="2023-12-13T09:20:37.526" v="876" actId="255"/>
        <pc:sldMkLst>
          <pc:docMk/>
          <pc:sldMk cId="2077790387" sldId="1061"/>
        </pc:sldMkLst>
        <pc:spChg chg="add mod">
          <ac:chgData name="Sangeeta Yadav" userId="1daccc1f-e0b1-4eeb-b627-549ecc2925bd" providerId="ADAL" clId="{10E1F09C-CCCA-468A-87C7-633D91AC1A0F}" dt="2023-12-13T09:20:37.526" v="876" actId="255"/>
          <ac:spMkLst>
            <pc:docMk/>
            <pc:sldMk cId="2077790387" sldId="1061"/>
            <ac:spMk id="4" creationId="{0D9C41AA-3DBF-EEA9-18CC-27D8A65DBBDF}"/>
          </ac:spMkLst>
        </pc:spChg>
      </pc:sldChg>
      <pc:sldChg chg="addSp modSp new mod">
        <pc:chgData name="Sangeeta Yadav" userId="1daccc1f-e0b1-4eeb-b627-549ecc2925bd" providerId="ADAL" clId="{10E1F09C-CCCA-468A-87C7-633D91AC1A0F}" dt="2023-12-13T09:20:16.824" v="870" actId="20577"/>
        <pc:sldMkLst>
          <pc:docMk/>
          <pc:sldMk cId="2077693765" sldId="1062"/>
        </pc:sldMkLst>
        <pc:spChg chg="add mod">
          <ac:chgData name="Sangeeta Yadav" userId="1daccc1f-e0b1-4eeb-b627-549ecc2925bd" providerId="ADAL" clId="{10E1F09C-CCCA-468A-87C7-633D91AC1A0F}" dt="2023-12-13T09:20:16.824" v="870" actId="20577"/>
          <ac:spMkLst>
            <pc:docMk/>
            <pc:sldMk cId="2077693765" sldId="1062"/>
            <ac:spMk id="4" creationId="{7FBE4793-DA3B-D5BE-2093-8D257F2D0FE0}"/>
          </ac:spMkLst>
        </pc:spChg>
      </pc:sldChg>
      <pc:sldChg chg="addSp modSp new mod">
        <pc:chgData name="Sangeeta Yadav" userId="1daccc1f-e0b1-4eeb-b627-549ecc2925bd" providerId="ADAL" clId="{10E1F09C-CCCA-468A-87C7-633D91AC1A0F}" dt="2023-12-13T09:20:25.162" v="872" actId="2711"/>
        <pc:sldMkLst>
          <pc:docMk/>
          <pc:sldMk cId="1845578899" sldId="1063"/>
        </pc:sldMkLst>
        <pc:spChg chg="add mod">
          <ac:chgData name="Sangeeta Yadav" userId="1daccc1f-e0b1-4eeb-b627-549ecc2925bd" providerId="ADAL" clId="{10E1F09C-CCCA-468A-87C7-633D91AC1A0F}" dt="2023-12-13T09:20:25.162" v="872" actId="2711"/>
          <ac:spMkLst>
            <pc:docMk/>
            <pc:sldMk cId="1845578899" sldId="1063"/>
            <ac:spMk id="4" creationId="{39DC3751-36AA-4D2E-1139-D41C56A26141}"/>
          </ac:spMkLst>
        </pc:spChg>
      </pc:sldChg>
      <pc:sldChg chg="addSp modSp new mod">
        <pc:chgData name="Sangeeta Yadav" userId="1daccc1f-e0b1-4eeb-b627-549ecc2925bd" providerId="ADAL" clId="{10E1F09C-CCCA-468A-87C7-633D91AC1A0F}" dt="2023-12-13T09:21:14.529" v="882" actId="21"/>
        <pc:sldMkLst>
          <pc:docMk/>
          <pc:sldMk cId="2867741722" sldId="1064"/>
        </pc:sldMkLst>
        <pc:spChg chg="add mod">
          <ac:chgData name="Sangeeta Yadav" userId="1daccc1f-e0b1-4eeb-b627-549ecc2925bd" providerId="ADAL" clId="{10E1F09C-CCCA-468A-87C7-633D91AC1A0F}" dt="2023-12-13T09:21:14.529" v="882" actId="21"/>
          <ac:spMkLst>
            <pc:docMk/>
            <pc:sldMk cId="2867741722" sldId="1064"/>
            <ac:spMk id="4" creationId="{55629C15-29D4-477F-6BBA-2F6DB575EC9C}"/>
          </ac:spMkLst>
        </pc:spChg>
      </pc:sldChg>
      <pc:sldChg chg="addSp modSp new mod">
        <pc:chgData name="Sangeeta Yadav" userId="1daccc1f-e0b1-4eeb-b627-549ecc2925bd" providerId="ADAL" clId="{10E1F09C-CCCA-468A-87C7-633D91AC1A0F}" dt="2023-12-13T09:21:39.508" v="892" actId="2711"/>
        <pc:sldMkLst>
          <pc:docMk/>
          <pc:sldMk cId="4059088791" sldId="1065"/>
        </pc:sldMkLst>
        <pc:spChg chg="add mod">
          <ac:chgData name="Sangeeta Yadav" userId="1daccc1f-e0b1-4eeb-b627-549ecc2925bd" providerId="ADAL" clId="{10E1F09C-CCCA-468A-87C7-633D91AC1A0F}" dt="2023-12-13T09:21:39.508" v="892" actId="2711"/>
          <ac:spMkLst>
            <pc:docMk/>
            <pc:sldMk cId="4059088791" sldId="1065"/>
            <ac:spMk id="4" creationId="{BDB61356-CFDF-3617-2218-F0956D3D0DE3}"/>
          </ac:spMkLst>
        </pc:spChg>
      </pc:sldChg>
      <pc:sldChg chg="addSp modSp new mod">
        <pc:chgData name="Sangeeta Yadav" userId="1daccc1f-e0b1-4eeb-b627-549ecc2925bd" providerId="ADAL" clId="{10E1F09C-CCCA-468A-87C7-633D91AC1A0F}" dt="2023-12-13T09:21:48.646" v="894" actId="2711"/>
        <pc:sldMkLst>
          <pc:docMk/>
          <pc:sldMk cId="1384249828" sldId="1066"/>
        </pc:sldMkLst>
        <pc:spChg chg="add mod">
          <ac:chgData name="Sangeeta Yadav" userId="1daccc1f-e0b1-4eeb-b627-549ecc2925bd" providerId="ADAL" clId="{10E1F09C-CCCA-468A-87C7-633D91AC1A0F}" dt="2023-12-13T09:21:48.646" v="894" actId="2711"/>
          <ac:spMkLst>
            <pc:docMk/>
            <pc:sldMk cId="1384249828" sldId="1066"/>
            <ac:spMk id="4" creationId="{1F270F04-AE5A-D30B-42E3-80E019ABA045}"/>
          </ac:spMkLst>
        </pc:spChg>
      </pc:sldChg>
      <pc:sldChg chg="addSp modSp new mod">
        <pc:chgData name="Sangeeta Yadav" userId="1daccc1f-e0b1-4eeb-b627-549ecc2925bd" providerId="ADAL" clId="{10E1F09C-CCCA-468A-87C7-633D91AC1A0F}" dt="2023-12-13T09:22:03.414" v="899" actId="2711"/>
        <pc:sldMkLst>
          <pc:docMk/>
          <pc:sldMk cId="692464473" sldId="1067"/>
        </pc:sldMkLst>
        <pc:spChg chg="add mod">
          <ac:chgData name="Sangeeta Yadav" userId="1daccc1f-e0b1-4eeb-b627-549ecc2925bd" providerId="ADAL" clId="{10E1F09C-CCCA-468A-87C7-633D91AC1A0F}" dt="2023-12-13T09:22:03.414" v="899" actId="2711"/>
          <ac:spMkLst>
            <pc:docMk/>
            <pc:sldMk cId="692464473" sldId="1067"/>
            <ac:spMk id="4" creationId="{D3A22FB6-204D-5495-35DE-5FA92ABB10A9}"/>
          </ac:spMkLst>
        </pc:spChg>
      </pc:sldChg>
      <pc:sldChg chg="addSp modSp new mod">
        <pc:chgData name="Sangeeta Yadav" userId="1daccc1f-e0b1-4eeb-b627-549ecc2925bd" providerId="ADAL" clId="{10E1F09C-CCCA-468A-87C7-633D91AC1A0F}" dt="2023-12-13T09:22:16.153" v="903" actId="20577"/>
        <pc:sldMkLst>
          <pc:docMk/>
          <pc:sldMk cId="1087723716" sldId="1068"/>
        </pc:sldMkLst>
        <pc:spChg chg="add mod">
          <ac:chgData name="Sangeeta Yadav" userId="1daccc1f-e0b1-4eeb-b627-549ecc2925bd" providerId="ADAL" clId="{10E1F09C-CCCA-468A-87C7-633D91AC1A0F}" dt="2023-12-13T09:22:16.153" v="903" actId="20577"/>
          <ac:spMkLst>
            <pc:docMk/>
            <pc:sldMk cId="1087723716" sldId="1068"/>
            <ac:spMk id="4" creationId="{E061E43A-7B2B-6FE5-5396-28D688619076}"/>
          </ac:spMkLst>
        </pc:spChg>
      </pc:sldChg>
      <pc:sldChg chg="addSp modSp new mod">
        <pc:chgData name="Sangeeta Yadav" userId="1daccc1f-e0b1-4eeb-b627-549ecc2925bd" providerId="ADAL" clId="{10E1F09C-CCCA-468A-87C7-633D91AC1A0F}" dt="2023-12-13T09:22:33.062" v="908" actId="2711"/>
        <pc:sldMkLst>
          <pc:docMk/>
          <pc:sldMk cId="4166847286" sldId="1069"/>
        </pc:sldMkLst>
        <pc:spChg chg="add mod">
          <ac:chgData name="Sangeeta Yadav" userId="1daccc1f-e0b1-4eeb-b627-549ecc2925bd" providerId="ADAL" clId="{10E1F09C-CCCA-468A-87C7-633D91AC1A0F}" dt="2023-12-13T09:22:33.062" v="908" actId="2711"/>
          <ac:spMkLst>
            <pc:docMk/>
            <pc:sldMk cId="4166847286" sldId="1069"/>
            <ac:spMk id="4" creationId="{0C4C8AFD-061F-A505-F40C-A83285CAFA15}"/>
          </ac:spMkLst>
        </pc:spChg>
      </pc:sldChg>
      <pc:sldChg chg="addSp modSp new mod">
        <pc:chgData name="Sangeeta Yadav" userId="1daccc1f-e0b1-4eeb-b627-549ecc2925bd" providerId="ADAL" clId="{10E1F09C-CCCA-468A-87C7-633D91AC1A0F}" dt="2023-12-13T09:23:11.139" v="925" actId="2711"/>
        <pc:sldMkLst>
          <pc:docMk/>
          <pc:sldMk cId="3481521543" sldId="1070"/>
        </pc:sldMkLst>
        <pc:spChg chg="add mod">
          <ac:chgData name="Sangeeta Yadav" userId="1daccc1f-e0b1-4eeb-b627-549ecc2925bd" providerId="ADAL" clId="{10E1F09C-CCCA-468A-87C7-633D91AC1A0F}" dt="2023-12-13T09:23:11.139" v="925" actId="2711"/>
          <ac:spMkLst>
            <pc:docMk/>
            <pc:sldMk cId="3481521543" sldId="1070"/>
            <ac:spMk id="4" creationId="{738FD7AD-4019-293F-FFA4-F43F2A73993C}"/>
          </ac:spMkLst>
        </pc:spChg>
      </pc:sldChg>
      <pc:sldChg chg="addSp modSp new mod">
        <pc:chgData name="Sangeeta Yadav" userId="1daccc1f-e0b1-4eeb-b627-549ecc2925bd" providerId="ADAL" clId="{10E1F09C-CCCA-468A-87C7-633D91AC1A0F}" dt="2023-12-13T09:23:37.419" v="935" actId="20577"/>
        <pc:sldMkLst>
          <pc:docMk/>
          <pc:sldMk cId="581856921" sldId="1071"/>
        </pc:sldMkLst>
        <pc:spChg chg="add mod">
          <ac:chgData name="Sangeeta Yadav" userId="1daccc1f-e0b1-4eeb-b627-549ecc2925bd" providerId="ADAL" clId="{10E1F09C-CCCA-468A-87C7-633D91AC1A0F}" dt="2023-12-13T09:23:27.924" v="930" actId="1076"/>
          <ac:spMkLst>
            <pc:docMk/>
            <pc:sldMk cId="581856921" sldId="1071"/>
            <ac:spMk id="4" creationId="{21C788F2-551B-3D56-0AFD-9F7B4D1450E0}"/>
          </ac:spMkLst>
        </pc:spChg>
        <pc:spChg chg="add mod">
          <ac:chgData name="Sangeeta Yadav" userId="1daccc1f-e0b1-4eeb-b627-549ecc2925bd" providerId="ADAL" clId="{10E1F09C-CCCA-468A-87C7-633D91AC1A0F}" dt="2023-12-13T09:23:37.419" v="935" actId="20577"/>
          <ac:spMkLst>
            <pc:docMk/>
            <pc:sldMk cId="581856921" sldId="1071"/>
            <ac:spMk id="6" creationId="{CDA16625-5F54-6D86-FB79-297B9AD775EC}"/>
          </ac:spMkLst>
        </pc:spChg>
      </pc:sldChg>
      <pc:sldChg chg="addSp modSp new mod">
        <pc:chgData name="Sangeeta Yadav" userId="1daccc1f-e0b1-4eeb-b627-549ecc2925bd" providerId="ADAL" clId="{10E1F09C-CCCA-468A-87C7-633D91AC1A0F}" dt="2023-12-13T09:23:50.887" v="940" actId="2711"/>
        <pc:sldMkLst>
          <pc:docMk/>
          <pc:sldMk cId="3060393065" sldId="1072"/>
        </pc:sldMkLst>
        <pc:spChg chg="add mod">
          <ac:chgData name="Sangeeta Yadav" userId="1daccc1f-e0b1-4eeb-b627-549ecc2925bd" providerId="ADAL" clId="{10E1F09C-CCCA-468A-87C7-633D91AC1A0F}" dt="2023-12-13T09:23:50.887" v="940" actId="2711"/>
          <ac:spMkLst>
            <pc:docMk/>
            <pc:sldMk cId="3060393065" sldId="1072"/>
            <ac:spMk id="4" creationId="{1EC67D64-2353-DD5C-5F6D-468BCD026C0E}"/>
          </ac:spMkLst>
        </pc:spChg>
      </pc:sldChg>
      <pc:sldChg chg="addSp modSp new mod">
        <pc:chgData name="Sangeeta Yadav" userId="1daccc1f-e0b1-4eeb-b627-549ecc2925bd" providerId="ADAL" clId="{10E1F09C-CCCA-468A-87C7-633D91AC1A0F}" dt="2023-12-13T09:24:13.598" v="947" actId="2711"/>
        <pc:sldMkLst>
          <pc:docMk/>
          <pc:sldMk cId="45032999" sldId="1073"/>
        </pc:sldMkLst>
        <pc:spChg chg="add mod">
          <ac:chgData name="Sangeeta Yadav" userId="1daccc1f-e0b1-4eeb-b627-549ecc2925bd" providerId="ADAL" clId="{10E1F09C-CCCA-468A-87C7-633D91AC1A0F}" dt="2023-12-13T09:24:13.598" v="947" actId="2711"/>
          <ac:spMkLst>
            <pc:docMk/>
            <pc:sldMk cId="45032999" sldId="1073"/>
            <ac:spMk id="4" creationId="{DD034980-305F-FCBA-CB3F-92641F5C624B}"/>
          </ac:spMkLst>
        </pc:spChg>
      </pc:sldChg>
      <pc:sldChg chg="addSp modSp new mod">
        <pc:chgData name="Sangeeta Yadav" userId="1daccc1f-e0b1-4eeb-b627-549ecc2925bd" providerId="ADAL" clId="{10E1F09C-CCCA-468A-87C7-633D91AC1A0F}" dt="2023-12-13T09:27:31.850" v="1010" actId="1076"/>
        <pc:sldMkLst>
          <pc:docMk/>
          <pc:sldMk cId="3790185230" sldId="1074"/>
        </pc:sldMkLst>
        <pc:spChg chg="add mod">
          <ac:chgData name="Sangeeta Yadav" userId="1daccc1f-e0b1-4eeb-b627-549ecc2925bd" providerId="ADAL" clId="{10E1F09C-CCCA-468A-87C7-633D91AC1A0F}" dt="2023-12-13T09:27:30.872" v="1009" actId="1076"/>
          <ac:spMkLst>
            <pc:docMk/>
            <pc:sldMk cId="3790185230" sldId="1074"/>
            <ac:spMk id="4" creationId="{29800370-C2D9-7DF8-63AF-ECCEBFF4B810}"/>
          </ac:spMkLst>
        </pc:spChg>
        <pc:picChg chg="add mod">
          <ac:chgData name="Sangeeta Yadav" userId="1daccc1f-e0b1-4eeb-b627-549ecc2925bd" providerId="ADAL" clId="{10E1F09C-CCCA-468A-87C7-633D91AC1A0F}" dt="2023-12-13T09:27:31.850" v="1010" actId="1076"/>
          <ac:picMkLst>
            <pc:docMk/>
            <pc:sldMk cId="3790185230" sldId="1074"/>
            <ac:picMk id="5" creationId="{26820340-448B-D580-AB32-12F73B3A2F10}"/>
          </ac:picMkLst>
        </pc:picChg>
      </pc:sldChg>
      <pc:sldChg chg="addSp modSp new mod">
        <pc:chgData name="Sangeeta Yadav" userId="1daccc1f-e0b1-4eeb-b627-549ecc2925bd" providerId="ADAL" clId="{10E1F09C-CCCA-468A-87C7-633D91AC1A0F}" dt="2023-12-13T09:26:38.198" v="991" actId="12"/>
        <pc:sldMkLst>
          <pc:docMk/>
          <pc:sldMk cId="1957098838" sldId="1075"/>
        </pc:sldMkLst>
        <pc:spChg chg="add mod">
          <ac:chgData name="Sangeeta Yadav" userId="1daccc1f-e0b1-4eeb-b627-549ecc2925bd" providerId="ADAL" clId="{10E1F09C-CCCA-468A-87C7-633D91AC1A0F}" dt="2023-12-13T09:26:38.198" v="991" actId="12"/>
          <ac:spMkLst>
            <pc:docMk/>
            <pc:sldMk cId="1957098838" sldId="1075"/>
            <ac:spMk id="4" creationId="{08684F59-E1D3-4C85-33C7-41160D39D14C}"/>
          </ac:spMkLst>
        </pc:spChg>
      </pc:sldChg>
      <pc:sldChg chg="addSp modSp new mod">
        <pc:chgData name="Sangeeta Yadav" userId="1daccc1f-e0b1-4eeb-b627-549ecc2925bd" providerId="ADAL" clId="{10E1F09C-CCCA-468A-87C7-633D91AC1A0F}" dt="2023-12-13T09:27:01.715" v="998" actId="1076"/>
        <pc:sldMkLst>
          <pc:docMk/>
          <pc:sldMk cId="154915583" sldId="1076"/>
        </pc:sldMkLst>
        <pc:spChg chg="add mod">
          <ac:chgData name="Sangeeta Yadav" userId="1daccc1f-e0b1-4eeb-b627-549ecc2925bd" providerId="ADAL" clId="{10E1F09C-CCCA-468A-87C7-633D91AC1A0F}" dt="2023-12-13T09:27:01.715" v="998" actId="1076"/>
          <ac:spMkLst>
            <pc:docMk/>
            <pc:sldMk cId="154915583" sldId="1076"/>
            <ac:spMk id="4" creationId="{4EA309F5-E679-6DDB-AAD7-52C635AFCC67}"/>
          </ac:spMkLst>
        </pc:spChg>
        <pc:picChg chg="add mod">
          <ac:chgData name="Sangeeta Yadav" userId="1daccc1f-e0b1-4eeb-b627-549ecc2925bd" providerId="ADAL" clId="{10E1F09C-CCCA-468A-87C7-633D91AC1A0F}" dt="2023-12-13T09:26:56.233" v="996" actId="1076"/>
          <ac:picMkLst>
            <pc:docMk/>
            <pc:sldMk cId="154915583" sldId="1076"/>
            <ac:picMk id="6" creationId="{641682C4-DFFA-C1E7-F903-1641A8242DFB}"/>
          </ac:picMkLst>
        </pc:picChg>
      </pc:sldChg>
      <pc:sldChg chg="addSp modSp new mod">
        <pc:chgData name="Sangeeta Yadav" userId="1daccc1f-e0b1-4eeb-b627-549ecc2925bd" providerId="ADAL" clId="{10E1F09C-CCCA-468A-87C7-633D91AC1A0F}" dt="2023-12-13T09:25:59.324" v="983" actId="14100"/>
        <pc:sldMkLst>
          <pc:docMk/>
          <pc:sldMk cId="2640049329" sldId="1077"/>
        </pc:sldMkLst>
        <pc:spChg chg="add mod">
          <ac:chgData name="Sangeeta Yadav" userId="1daccc1f-e0b1-4eeb-b627-549ecc2925bd" providerId="ADAL" clId="{10E1F09C-CCCA-468A-87C7-633D91AC1A0F}" dt="2023-12-13T09:25:41.052" v="975" actId="1076"/>
          <ac:spMkLst>
            <pc:docMk/>
            <pc:sldMk cId="2640049329" sldId="1077"/>
            <ac:spMk id="4" creationId="{57FCC4D3-D308-1B9D-E9CD-0D750B0E5AC4}"/>
          </ac:spMkLst>
        </pc:spChg>
        <pc:spChg chg="add mod">
          <ac:chgData name="Sangeeta Yadav" userId="1daccc1f-e0b1-4eeb-b627-549ecc2925bd" providerId="ADAL" clId="{10E1F09C-CCCA-468A-87C7-633D91AC1A0F}" dt="2023-12-13T09:25:51.494" v="979" actId="14100"/>
          <ac:spMkLst>
            <pc:docMk/>
            <pc:sldMk cId="2640049329" sldId="1077"/>
            <ac:spMk id="6" creationId="{F57A889A-FE5A-8077-19C5-C750D8567AD1}"/>
          </ac:spMkLst>
        </pc:spChg>
        <pc:picChg chg="add mod">
          <ac:chgData name="Sangeeta Yadav" userId="1daccc1f-e0b1-4eeb-b627-549ecc2925bd" providerId="ADAL" clId="{10E1F09C-CCCA-468A-87C7-633D91AC1A0F}" dt="2023-12-13T09:25:59.324" v="983" actId="14100"/>
          <ac:picMkLst>
            <pc:docMk/>
            <pc:sldMk cId="2640049329" sldId="1077"/>
            <ac:picMk id="8" creationId="{9A41F688-6569-1B89-16DA-8D8EF5A60759}"/>
          </ac:picMkLst>
        </pc:picChg>
      </pc:sldChg>
      <pc:sldChg chg="addSp modSp new mod">
        <pc:chgData name="Sangeeta Yadav" userId="1daccc1f-e0b1-4eeb-b627-549ecc2925bd" providerId="ADAL" clId="{10E1F09C-CCCA-468A-87C7-633D91AC1A0F}" dt="2023-12-13T09:24:35.353" v="952" actId="1076"/>
        <pc:sldMkLst>
          <pc:docMk/>
          <pc:sldMk cId="3490012458" sldId="1078"/>
        </pc:sldMkLst>
        <pc:spChg chg="add mod">
          <ac:chgData name="Sangeeta Yadav" userId="1daccc1f-e0b1-4eeb-b627-549ecc2925bd" providerId="ADAL" clId="{10E1F09C-CCCA-468A-87C7-633D91AC1A0F}" dt="2023-12-13T09:24:35.353" v="952" actId="1076"/>
          <ac:spMkLst>
            <pc:docMk/>
            <pc:sldMk cId="3490012458" sldId="1078"/>
            <ac:spMk id="4" creationId="{83D28ECD-F53C-419F-77E0-FEA97D7114F7}"/>
          </ac:spMkLst>
        </pc:spChg>
      </pc:sldChg>
      <pc:sldChg chg="addSp modSp new mod">
        <pc:chgData name="Sangeeta Yadav" userId="1daccc1f-e0b1-4eeb-b627-549ecc2925bd" providerId="ADAL" clId="{10E1F09C-CCCA-468A-87C7-633D91AC1A0F}" dt="2023-12-13T09:24:05.947" v="945" actId="2711"/>
        <pc:sldMkLst>
          <pc:docMk/>
          <pc:sldMk cId="1970044442" sldId="1079"/>
        </pc:sldMkLst>
        <pc:spChg chg="add mod">
          <ac:chgData name="Sangeeta Yadav" userId="1daccc1f-e0b1-4eeb-b627-549ecc2925bd" providerId="ADAL" clId="{10E1F09C-CCCA-468A-87C7-633D91AC1A0F}" dt="2023-12-13T09:24:05.947" v="945" actId="2711"/>
          <ac:spMkLst>
            <pc:docMk/>
            <pc:sldMk cId="1970044442" sldId="1079"/>
            <ac:spMk id="4" creationId="{05A62099-4F33-D971-2E4B-F6E0E36A9401}"/>
          </ac:spMkLst>
        </pc:spChg>
      </pc:sldChg>
      <pc:sldChg chg="addSp modSp new mod">
        <pc:chgData name="Sangeeta Yadav" userId="1daccc1f-e0b1-4eeb-b627-549ecc2925bd" providerId="ADAL" clId="{10E1F09C-CCCA-468A-87C7-633D91AC1A0F}" dt="2023-12-13T09:27:37.495" v="1012" actId="2711"/>
        <pc:sldMkLst>
          <pc:docMk/>
          <pc:sldMk cId="1955374257" sldId="1080"/>
        </pc:sldMkLst>
        <pc:spChg chg="add mod">
          <ac:chgData name="Sangeeta Yadav" userId="1daccc1f-e0b1-4eeb-b627-549ecc2925bd" providerId="ADAL" clId="{10E1F09C-CCCA-468A-87C7-633D91AC1A0F}" dt="2023-12-13T09:27:37.495" v="1012" actId="2711"/>
          <ac:spMkLst>
            <pc:docMk/>
            <pc:sldMk cId="1955374257" sldId="1080"/>
            <ac:spMk id="4" creationId="{E0DB6DD6-2D6B-CF7F-6E5A-AA935F8FA68F}"/>
          </ac:spMkLst>
        </pc:spChg>
      </pc:sldChg>
      <pc:sldChg chg="addSp modSp new mod">
        <pc:chgData name="Sangeeta Yadav" userId="1daccc1f-e0b1-4eeb-b627-549ecc2925bd" providerId="ADAL" clId="{10E1F09C-CCCA-468A-87C7-633D91AC1A0F}" dt="2023-12-13T09:27:53.677" v="1017" actId="2711"/>
        <pc:sldMkLst>
          <pc:docMk/>
          <pc:sldMk cId="404071142" sldId="1081"/>
        </pc:sldMkLst>
        <pc:spChg chg="add mod">
          <ac:chgData name="Sangeeta Yadav" userId="1daccc1f-e0b1-4eeb-b627-549ecc2925bd" providerId="ADAL" clId="{10E1F09C-CCCA-468A-87C7-633D91AC1A0F}" dt="2023-12-13T09:27:53.677" v="1017" actId="2711"/>
          <ac:spMkLst>
            <pc:docMk/>
            <pc:sldMk cId="404071142" sldId="1081"/>
            <ac:spMk id="4" creationId="{3FDCCF1A-4743-4A83-7AA4-25569A5E7734}"/>
          </ac:spMkLst>
        </pc:spChg>
      </pc:sldChg>
      <pc:sldChg chg="addSp modSp new mod">
        <pc:chgData name="Sangeeta Yadav" userId="1daccc1f-e0b1-4eeb-b627-549ecc2925bd" providerId="ADAL" clId="{10E1F09C-CCCA-468A-87C7-633D91AC1A0F}" dt="2023-12-13T09:28:03.983" v="1021" actId="2711"/>
        <pc:sldMkLst>
          <pc:docMk/>
          <pc:sldMk cId="475118774" sldId="1082"/>
        </pc:sldMkLst>
        <pc:spChg chg="add mod">
          <ac:chgData name="Sangeeta Yadav" userId="1daccc1f-e0b1-4eeb-b627-549ecc2925bd" providerId="ADAL" clId="{10E1F09C-CCCA-468A-87C7-633D91AC1A0F}" dt="2023-12-13T09:28:03.983" v="1021" actId="2711"/>
          <ac:spMkLst>
            <pc:docMk/>
            <pc:sldMk cId="475118774" sldId="1082"/>
            <ac:spMk id="4" creationId="{A301B6C7-21CB-779C-E875-D45EDEEB2D21}"/>
          </ac:spMkLst>
        </pc:spChg>
      </pc:sldChg>
      <pc:sldChg chg="addSp modSp new mod">
        <pc:chgData name="Sangeeta Yadav" userId="1daccc1f-e0b1-4eeb-b627-549ecc2925bd" providerId="ADAL" clId="{10E1F09C-CCCA-468A-87C7-633D91AC1A0F}" dt="2023-12-13T09:28:45.083" v="1040" actId="255"/>
        <pc:sldMkLst>
          <pc:docMk/>
          <pc:sldMk cId="3665815962" sldId="1083"/>
        </pc:sldMkLst>
        <pc:spChg chg="add mod">
          <ac:chgData name="Sangeeta Yadav" userId="1daccc1f-e0b1-4eeb-b627-549ecc2925bd" providerId="ADAL" clId="{10E1F09C-CCCA-468A-87C7-633D91AC1A0F}" dt="2023-12-13T09:28:45.083" v="1040" actId="255"/>
          <ac:spMkLst>
            <pc:docMk/>
            <pc:sldMk cId="3665815962" sldId="1083"/>
            <ac:spMk id="4" creationId="{A90051AA-0164-8BA2-3C88-234F362E9C84}"/>
          </ac:spMkLst>
        </pc:spChg>
      </pc:sldChg>
      <pc:sldChg chg="addSp modSp new mod">
        <pc:chgData name="Sangeeta Yadav" userId="1daccc1f-e0b1-4eeb-b627-549ecc2925bd" providerId="ADAL" clId="{10E1F09C-CCCA-468A-87C7-633D91AC1A0F}" dt="2023-12-13T09:29:21.227" v="1052" actId="2711"/>
        <pc:sldMkLst>
          <pc:docMk/>
          <pc:sldMk cId="468341372" sldId="1084"/>
        </pc:sldMkLst>
        <pc:spChg chg="add mod">
          <ac:chgData name="Sangeeta Yadav" userId="1daccc1f-e0b1-4eeb-b627-549ecc2925bd" providerId="ADAL" clId="{10E1F09C-CCCA-468A-87C7-633D91AC1A0F}" dt="2023-12-13T09:29:13.458" v="1048" actId="2711"/>
          <ac:spMkLst>
            <pc:docMk/>
            <pc:sldMk cId="468341372" sldId="1084"/>
            <ac:spMk id="4" creationId="{FEB3FBC8-AFFF-458E-8D41-C0E238CE6BF4}"/>
          </ac:spMkLst>
        </pc:spChg>
        <pc:spChg chg="add mod">
          <ac:chgData name="Sangeeta Yadav" userId="1daccc1f-e0b1-4eeb-b627-549ecc2925bd" providerId="ADAL" clId="{10E1F09C-CCCA-468A-87C7-633D91AC1A0F}" dt="2023-12-13T09:29:21.227" v="1052" actId="2711"/>
          <ac:spMkLst>
            <pc:docMk/>
            <pc:sldMk cId="468341372" sldId="1084"/>
            <ac:spMk id="6" creationId="{6027F2C7-8CDB-C780-4B63-FD02F357DDEB}"/>
          </ac:spMkLst>
        </pc:spChg>
      </pc:sldChg>
      <pc:sldChg chg="addSp modSp new mod">
        <pc:chgData name="Sangeeta Yadav" userId="1daccc1f-e0b1-4eeb-b627-549ecc2925bd" providerId="ADAL" clId="{10E1F09C-CCCA-468A-87C7-633D91AC1A0F}" dt="2023-12-13T09:30:11.565" v="1066" actId="12"/>
        <pc:sldMkLst>
          <pc:docMk/>
          <pc:sldMk cId="3647928167" sldId="1085"/>
        </pc:sldMkLst>
        <pc:spChg chg="add mod">
          <ac:chgData name="Sangeeta Yadav" userId="1daccc1f-e0b1-4eeb-b627-549ecc2925bd" providerId="ADAL" clId="{10E1F09C-CCCA-468A-87C7-633D91AC1A0F}" dt="2023-12-13T09:30:11.565" v="1066" actId="12"/>
          <ac:spMkLst>
            <pc:docMk/>
            <pc:sldMk cId="3647928167" sldId="1085"/>
            <ac:spMk id="4" creationId="{17AD9D40-FD29-08AE-730F-0F7FBE3F40A3}"/>
          </ac:spMkLst>
        </pc:spChg>
      </pc:sldChg>
      <pc:sldChg chg="addSp modSp new mod">
        <pc:chgData name="Sangeeta Yadav" userId="1daccc1f-e0b1-4eeb-b627-549ecc2925bd" providerId="ADAL" clId="{10E1F09C-CCCA-468A-87C7-633D91AC1A0F}" dt="2023-12-13T09:30:23.304" v="1068" actId="12"/>
        <pc:sldMkLst>
          <pc:docMk/>
          <pc:sldMk cId="3410358034" sldId="1086"/>
        </pc:sldMkLst>
        <pc:spChg chg="add mod">
          <ac:chgData name="Sangeeta Yadav" userId="1daccc1f-e0b1-4eeb-b627-549ecc2925bd" providerId="ADAL" clId="{10E1F09C-CCCA-468A-87C7-633D91AC1A0F}" dt="2023-12-13T09:30:23.304" v="1068" actId="12"/>
          <ac:spMkLst>
            <pc:docMk/>
            <pc:sldMk cId="3410358034" sldId="1086"/>
            <ac:spMk id="4" creationId="{01CD37B5-B994-0434-9DFA-A3104B51E9E3}"/>
          </ac:spMkLst>
        </pc:spChg>
      </pc:sldChg>
      <pc:sldChg chg="addSp modSp new mod">
        <pc:chgData name="Sangeeta Yadav" userId="1daccc1f-e0b1-4eeb-b627-549ecc2925bd" providerId="ADAL" clId="{10E1F09C-CCCA-468A-87C7-633D91AC1A0F}" dt="2023-12-13T08:17:54.539" v="473" actId="14100"/>
        <pc:sldMkLst>
          <pc:docMk/>
          <pc:sldMk cId="590195422" sldId="1087"/>
        </pc:sldMkLst>
        <pc:picChg chg="add mod">
          <ac:chgData name="Sangeeta Yadav" userId="1daccc1f-e0b1-4eeb-b627-549ecc2925bd" providerId="ADAL" clId="{10E1F09C-CCCA-468A-87C7-633D91AC1A0F}" dt="2023-12-13T08:17:54.539" v="473" actId="14100"/>
          <ac:picMkLst>
            <pc:docMk/>
            <pc:sldMk cId="590195422" sldId="1087"/>
            <ac:picMk id="4" creationId="{2449B235-ED74-A015-13F4-FC36E6F5B6C0}"/>
          </ac:picMkLst>
        </pc:picChg>
      </pc:sldChg>
      <pc:sldChg chg="addSp modSp new mod">
        <pc:chgData name="Sangeeta Yadav" userId="1daccc1f-e0b1-4eeb-b627-549ecc2925bd" providerId="ADAL" clId="{10E1F09C-CCCA-468A-87C7-633D91AC1A0F}" dt="2023-12-13T08:18:42.324" v="478" actId="14100"/>
        <pc:sldMkLst>
          <pc:docMk/>
          <pc:sldMk cId="1656669415" sldId="1088"/>
        </pc:sldMkLst>
        <pc:picChg chg="add mod">
          <ac:chgData name="Sangeeta Yadav" userId="1daccc1f-e0b1-4eeb-b627-549ecc2925bd" providerId="ADAL" clId="{10E1F09C-CCCA-468A-87C7-633D91AC1A0F}" dt="2023-12-13T08:18:42.324" v="478" actId="14100"/>
          <ac:picMkLst>
            <pc:docMk/>
            <pc:sldMk cId="1656669415" sldId="1088"/>
            <ac:picMk id="4" creationId="{3D2C3B79-F889-7DAD-F451-784999095B33}"/>
          </ac:picMkLst>
        </pc:picChg>
      </pc:sldChg>
      <pc:sldChg chg="addSp modSp new mod">
        <pc:chgData name="Sangeeta Yadav" userId="1daccc1f-e0b1-4eeb-b627-549ecc2925bd" providerId="ADAL" clId="{10E1F09C-CCCA-468A-87C7-633D91AC1A0F}" dt="2023-12-13T09:30:36.422" v="1070" actId="255"/>
        <pc:sldMkLst>
          <pc:docMk/>
          <pc:sldMk cId="4137561223" sldId="1089"/>
        </pc:sldMkLst>
        <pc:spChg chg="add mod">
          <ac:chgData name="Sangeeta Yadav" userId="1daccc1f-e0b1-4eeb-b627-549ecc2925bd" providerId="ADAL" clId="{10E1F09C-CCCA-468A-87C7-633D91AC1A0F}" dt="2023-12-13T09:30:36.422" v="1070" actId="255"/>
          <ac:spMkLst>
            <pc:docMk/>
            <pc:sldMk cId="4137561223" sldId="1089"/>
            <ac:spMk id="4" creationId="{BA1710F8-B31E-566B-0BCD-F5E57F478A8E}"/>
          </ac:spMkLst>
        </pc:spChg>
      </pc:sldChg>
      <pc:sldChg chg="addSp modSp new mod">
        <pc:chgData name="Sangeeta Yadav" userId="1daccc1f-e0b1-4eeb-b627-549ecc2925bd" providerId="ADAL" clId="{10E1F09C-CCCA-468A-87C7-633D91AC1A0F}" dt="2023-12-13T09:30:45.922" v="1072" actId="2711"/>
        <pc:sldMkLst>
          <pc:docMk/>
          <pc:sldMk cId="3981660822" sldId="1090"/>
        </pc:sldMkLst>
        <pc:spChg chg="add mod">
          <ac:chgData name="Sangeeta Yadav" userId="1daccc1f-e0b1-4eeb-b627-549ecc2925bd" providerId="ADAL" clId="{10E1F09C-CCCA-468A-87C7-633D91AC1A0F}" dt="2023-12-13T09:30:45.922" v="1072" actId="2711"/>
          <ac:spMkLst>
            <pc:docMk/>
            <pc:sldMk cId="3981660822" sldId="1090"/>
            <ac:spMk id="4" creationId="{0C23A99E-B23B-6981-59FE-8212E350F39F}"/>
          </ac:spMkLst>
        </pc:spChg>
      </pc:sldChg>
      <pc:sldChg chg="addSp modSp new mod">
        <pc:chgData name="Sangeeta Yadav" userId="1daccc1f-e0b1-4eeb-b627-549ecc2925bd" providerId="ADAL" clId="{10E1F09C-CCCA-468A-87C7-633D91AC1A0F}" dt="2023-12-13T08:21:38.606" v="519" actId="1076"/>
        <pc:sldMkLst>
          <pc:docMk/>
          <pc:sldMk cId="3716901423" sldId="1091"/>
        </pc:sldMkLst>
        <pc:picChg chg="add mod">
          <ac:chgData name="Sangeeta Yadav" userId="1daccc1f-e0b1-4eeb-b627-549ecc2925bd" providerId="ADAL" clId="{10E1F09C-CCCA-468A-87C7-633D91AC1A0F}" dt="2023-12-13T08:21:38.606" v="519" actId="1076"/>
          <ac:picMkLst>
            <pc:docMk/>
            <pc:sldMk cId="3716901423" sldId="1091"/>
            <ac:picMk id="4" creationId="{D92CC161-1842-00CC-12D8-11F074B68659}"/>
          </ac:picMkLst>
        </pc:picChg>
      </pc:sldChg>
      <pc:sldChg chg="addSp modSp new mod">
        <pc:chgData name="Sangeeta Yadav" userId="1daccc1f-e0b1-4eeb-b627-549ecc2925bd" providerId="ADAL" clId="{10E1F09C-CCCA-468A-87C7-633D91AC1A0F}" dt="2023-12-13T09:31:46.917" v="1081" actId="255"/>
        <pc:sldMkLst>
          <pc:docMk/>
          <pc:sldMk cId="2400170146" sldId="1092"/>
        </pc:sldMkLst>
        <pc:spChg chg="add mod">
          <ac:chgData name="Sangeeta Yadav" userId="1daccc1f-e0b1-4eeb-b627-549ecc2925bd" providerId="ADAL" clId="{10E1F09C-CCCA-468A-87C7-633D91AC1A0F}" dt="2023-12-13T09:31:46.917" v="1081" actId="255"/>
          <ac:spMkLst>
            <pc:docMk/>
            <pc:sldMk cId="2400170146" sldId="1092"/>
            <ac:spMk id="4" creationId="{967B1627-C576-DE65-F204-2A6FC9505F10}"/>
          </ac:spMkLst>
        </pc:spChg>
      </pc:sldChg>
      <pc:sldChg chg="new del">
        <pc:chgData name="Sangeeta Yadav" userId="1daccc1f-e0b1-4eeb-b627-549ecc2925bd" providerId="ADAL" clId="{10E1F09C-CCCA-468A-87C7-633D91AC1A0F}" dt="2023-12-13T09:31:52.005" v="1082" actId="2696"/>
        <pc:sldMkLst>
          <pc:docMk/>
          <pc:sldMk cId="3427760196" sldId="1093"/>
        </pc:sldMkLst>
      </pc:sldChg>
      <pc:sldChg chg="new del">
        <pc:chgData name="Sangeeta Yadav" userId="1daccc1f-e0b1-4eeb-b627-549ecc2925bd" providerId="ADAL" clId="{10E1F09C-CCCA-468A-87C7-633D91AC1A0F}" dt="2023-12-13T09:32:03.088" v="1083" actId="2696"/>
        <pc:sldMkLst>
          <pc:docMk/>
          <pc:sldMk cId="412780098" sldId="1094"/>
        </pc:sldMkLst>
      </pc:sldChg>
      <pc:sldChg chg="new del">
        <pc:chgData name="Sangeeta Yadav" userId="1daccc1f-e0b1-4eeb-b627-549ecc2925bd" providerId="ADAL" clId="{10E1F09C-CCCA-468A-87C7-633D91AC1A0F}" dt="2023-12-13T09:32:04.966" v="1084" actId="2696"/>
        <pc:sldMkLst>
          <pc:docMk/>
          <pc:sldMk cId="495803452" sldId="1095"/>
        </pc:sldMkLst>
      </pc:sldChg>
      <pc:sldChg chg="new del">
        <pc:chgData name="Sangeeta Yadav" userId="1daccc1f-e0b1-4eeb-b627-549ecc2925bd" providerId="ADAL" clId="{10E1F09C-CCCA-468A-87C7-633D91AC1A0F}" dt="2023-12-13T09:32:06.547" v="1085" actId="2696"/>
        <pc:sldMkLst>
          <pc:docMk/>
          <pc:sldMk cId="1166232553" sldId="1096"/>
        </pc:sldMkLst>
      </pc:sldChg>
      <pc:sldChg chg="new del">
        <pc:chgData name="Sangeeta Yadav" userId="1daccc1f-e0b1-4eeb-b627-549ecc2925bd" providerId="ADAL" clId="{10E1F09C-CCCA-468A-87C7-633D91AC1A0F}" dt="2023-12-13T09:32:08.021" v="1086" actId="2696"/>
        <pc:sldMkLst>
          <pc:docMk/>
          <pc:sldMk cId="3388222835" sldId="1097"/>
        </pc:sldMkLst>
      </pc:sldChg>
      <pc:sldChg chg="new del">
        <pc:chgData name="Sangeeta Yadav" userId="1daccc1f-e0b1-4eeb-b627-549ecc2925bd" providerId="ADAL" clId="{10E1F09C-CCCA-468A-87C7-633D91AC1A0F}" dt="2023-12-13T09:32:09.642" v="1087" actId="2696"/>
        <pc:sldMkLst>
          <pc:docMk/>
          <pc:sldMk cId="2581942250" sldId="1098"/>
        </pc:sldMkLst>
      </pc:sldChg>
      <pc:sldChg chg="new del">
        <pc:chgData name="Sangeeta Yadav" userId="1daccc1f-e0b1-4eeb-b627-549ecc2925bd" providerId="ADAL" clId="{10E1F09C-CCCA-468A-87C7-633D91AC1A0F}" dt="2023-12-13T09:32:11.399" v="1088" actId="2696"/>
        <pc:sldMkLst>
          <pc:docMk/>
          <pc:sldMk cId="1742219269" sldId="1099"/>
        </pc:sldMkLst>
      </pc:sldChg>
      <pc:sldChg chg="new del">
        <pc:chgData name="Sangeeta Yadav" userId="1daccc1f-e0b1-4eeb-b627-549ecc2925bd" providerId="ADAL" clId="{10E1F09C-CCCA-468A-87C7-633D91AC1A0F}" dt="2023-12-13T09:32:12.885" v="1089" actId="2696"/>
        <pc:sldMkLst>
          <pc:docMk/>
          <pc:sldMk cId="1378149577" sldId="1100"/>
        </pc:sldMkLst>
      </pc:sldChg>
      <pc:sldChg chg="new del">
        <pc:chgData name="Sangeeta Yadav" userId="1daccc1f-e0b1-4eeb-b627-549ecc2925bd" providerId="ADAL" clId="{10E1F09C-CCCA-468A-87C7-633D91AC1A0F}" dt="2023-12-13T09:32:14.879" v="1090" actId="2696"/>
        <pc:sldMkLst>
          <pc:docMk/>
          <pc:sldMk cId="1305081105" sldId="1101"/>
        </pc:sldMkLst>
      </pc:sldChg>
      <pc:sldChg chg="new del">
        <pc:chgData name="Sangeeta Yadav" userId="1daccc1f-e0b1-4eeb-b627-549ecc2925bd" providerId="ADAL" clId="{10E1F09C-CCCA-468A-87C7-633D91AC1A0F}" dt="2023-12-13T09:32:16.459" v="1091" actId="2696"/>
        <pc:sldMkLst>
          <pc:docMk/>
          <pc:sldMk cId="2996567373" sldId="1102"/>
        </pc:sldMkLst>
      </pc:sldChg>
      <pc:sldChg chg="addSp modSp new mod">
        <pc:chgData name="Sangeeta Yadav" userId="1daccc1f-e0b1-4eeb-b627-549ecc2925bd" providerId="ADAL" clId="{10E1F09C-CCCA-468A-87C7-633D91AC1A0F}" dt="2023-12-13T08:28:30.201" v="594" actId="20577"/>
        <pc:sldMkLst>
          <pc:docMk/>
          <pc:sldMk cId="3870562680" sldId="1103"/>
        </pc:sldMkLst>
        <pc:spChg chg="add mod">
          <ac:chgData name="Sangeeta Yadav" userId="1daccc1f-e0b1-4eeb-b627-549ecc2925bd" providerId="ADAL" clId="{10E1F09C-CCCA-468A-87C7-633D91AC1A0F}" dt="2023-12-13T08:28:30.201" v="594" actId="20577"/>
          <ac:spMkLst>
            <pc:docMk/>
            <pc:sldMk cId="3870562680" sldId="1103"/>
            <ac:spMk id="4" creationId="{6C3FFC99-0DF8-6E63-2860-5F9651AA2585}"/>
          </ac:spMkLst>
        </pc:spChg>
      </pc:sldChg>
      <pc:sldChg chg="addSp modSp new mod">
        <pc:chgData name="Sangeeta Yadav" userId="1daccc1f-e0b1-4eeb-b627-549ecc2925bd" providerId="ADAL" clId="{10E1F09C-CCCA-468A-87C7-633D91AC1A0F}" dt="2023-12-13T08:42:03.574" v="667" actId="12"/>
        <pc:sldMkLst>
          <pc:docMk/>
          <pc:sldMk cId="3056692979" sldId="1104"/>
        </pc:sldMkLst>
        <pc:spChg chg="add mod">
          <ac:chgData name="Sangeeta Yadav" userId="1daccc1f-e0b1-4eeb-b627-549ecc2925bd" providerId="ADAL" clId="{10E1F09C-CCCA-468A-87C7-633D91AC1A0F}" dt="2023-12-13T08:42:03.574" v="667" actId="12"/>
          <ac:spMkLst>
            <pc:docMk/>
            <pc:sldMk cId="3056692979" sldId="1104"/>
            <ac:spMk id="4" creationId="{FDC687A3-1DCE-19EE-0B78-F8D31D2BBED9}"/>
          </ac:spMkLst>
        </pc:spChg>
      </pc:sldChg>
      <pc:sldChg chg="addSp modSp new mod">
        <pc:chgData name="Sangeeta Yadav" userId="1daccc1f-e0b1-4eeb-b627-549ecc2925bd" providerId="ADAL" clId="{10E1F09C-CCCA-468A-87C7-633D91AC1A0F}" dt="2023-12-13T08:43:28.467" v="681" actId="255"/>
        <pc:sldMkLst>
          <pc:docMk/>
          <pc:sldMk cId="1819955608" sldId="1105"/>
        </pc:sldMkLst>
        <pc:spChg chg="add mod">
          <ac:chgData name="Sangeeta Yadav" userId="1daccc1f-e0b1-4eeb-b627-549ecc2925bd" providerId="ADAL" clId="{10E1F09C-CCCA-468A-87C7-633D91AC1A0F}" dt="2023-12-13T08:43:28.467" v="681" actId="255"/>
          <ac:spMkLst>
            <pc:docMk/>
            <pc:sldMk cId="1819955608" sldId="1105"/>
            <ac:spMk id="4" creationId="{36B922B1-C247-6959-4B5D-BC48D7CBBF29}"/>
          </ac:spMkLst>
        </pc:spChg>
      </pc:sldChg>
      <pc:sldChg chg="addSp modSp new mod">
        <pc:chgData name="Sangeeta Yadav" userId="1daccc1f-e0b1-4eeb-b627-549ecc2925bd" providerId="ADAL" clId="{10E1F09C-CCCA-468A-87C7-633D91AC1A0F}" dt="2023-12-13T08:45:20.946" v="700" actId="12"/>
        <pc:sldMkLst>
          <pc:docMk/>
          <pc:sldMk cId="2867964955" sldId="1106"/>
        </pc:sldMkLst>
        <pc:spChg chg="add mod">
          <ac:chgData name="Sangeeta Yadav" userId="1daccc1f-e0b1-4eeb-b627-549ecc2925bd" providerId="ADAL" clId="{10E1F09C-CCCA-468A-87C7-633D91AC1A0F}" dt="2023-12-13T08:45:20.946" v="700" actId="12"/>
          <ac:spMkLst>
            <pc:docMk/>
            <pc:sldMk cId="2867964955" sldId="1106"/>
            <ac:spMk id="4" creationId="{34DC97A0-8731-5A40-6164-F7BBFAB6E0DE}"/>
          </ac:spMkLst>
        </pc:spChg>
      </pc:sldChg>
      <pc:sldChg chg="addSp modSp new mod">
        <pc:chgData name="Sangeeta Yadav" userId="1daccc1f-e0b1-4eeb-b627-549ecc2925bd" providerId="ADAL" clId="{10E1F09C-CCCA-468A-87C7-633D91AC1A0F}" dt="2023-12-13T08:52:45.418" v="766" actId="14100"/>
        <pc:sldMkLst>
          <pc:docMk/>
          <pc:sldMk cId="716861706" sldId="1107"/>
        </pc:sldMkLst>
        <pc:spChg chg="add mod">
          <ac:chgData name="Sangeeta Yadav" userId="1daccc1f-e0b1-4eeb-b627-549ecc2925bd" providerId="ADAL" clId="{10E1F09C-CCCA-468A-87C7-633D91AC1A0F}" dt="2023-12-13T08:52:45.418" v="766" actId="14100"/>
          <ac:spMkLst>
            <pc:docMk/>
            <pc:sldMk cId="716861706" sldId="1107"/>
            <ac:spMk id="4" creationId="{48C0ED35-0519-E59A-7945-10619C3F086D}"/>
          </ac:spMkLst>
        </pc:spChg>
      </pc:sldChg>
      <pc:sldChg chg="addSp modSp new mod">
        <pc:chgData name="Sangeeta Yadav" userId="1daccc1f-e0b1-4eeb-b627-549ecc2925bd" providerId="ADAL" clId="{10E1F09C-CCCA-468A-87C7-633D91AC1A0F}" dt="2023-12-13T08:57:29.295" v="794" actId="1076"/>
        <pc:sldMkLst>
          <pc:docMk/>
          <pc:sldMk cId="1313861031" sldId="1108"/>
        </pc:sldMkLst>
        <pc:spChg chg="add mod">
          <ac:chgData name="Sangeeta Yadav" userId="1daccc1f-e0b1-4eeb-b627-549ecc2925bd" providerId="ADAL" clId="{10E1F09C-CCCA-468A-87C7-633D91AC1A0F}" dt="2023-12-13T08:57:29.295" v="794" actId="1076"/>
          <ac:spMkLst>
            <pc:docMk/>
            <pc:sldMk cId="1313861031" sldId="1108"/>
            <ac:spMk id="4" creationId="{C87F1C1A-67B1-85BC-A472-2A8F208DA4A0}"/>
          </ac:spMkLst>
        </pc:spChg>
      </pc:sldChg>
      <pc:sldChg chg="addSp modSp new mod">
        <pc:chgData name="Sangeeta Yadav" userId="1daccc1f-e0b1-4eeb-b627-549ecc2925bd" providerId="ADAL" clId="{10E1F09C-CCCA-468A-87C7-633D91AC1A0F}" dt="2023-12-13T09:21:27.294" v="887" actId="2711"/>
        <pc:sldMkLst>
          <pc:docMk/>
          <pc:sldMk cId="2246226783" sldId="1109"/>
        </pc:sldMkLst>
        <pc:spChg chg="add mod">
          <ac:chgData name="Sangeeta Yadav" userId="1daccc1f-e0b1-4eeb-b627-549ecc2925bd" providerId="ADAL" clId="{10E1F09C-CCCA-468A-87C7-633D91AC1A0F}" dt="2023-12-13T09:21:27.294" v="887" actId="2711"/>
          <ac:spMkLst>
            <pc:docMk/>
            <pc:sldMk cId="2246226783" sldId="1109"/>
            <ac:spMk id="4" creationId="{3F38C18B-261F-140D-112B-D8751CB590B3}"/>
          </ac:spMkLst>
        </pc:spChg>
      </pc:sldChg>
      <pc:sldChg chg="addSp modSp new mod">
        <pc:chgData name="Sangeeta Yadav" userId="1daccc1f-e0b1-4eeb-b627-549ecc2925bd" providerId="ADAL" clId="{10E1F09C-CCCA-468A-87C7-633D91AC1A0F}" dt="2023-12-13T09:25:11.967" v="970" actId="14100"/>
        <pc:sldMkLst>
          <pc:docMk/>
          <pc:sldMk cId="28041399" sldId="1110"/>
        </pc:sldMkLst>
        <pc:spChg chg="add mod">
          <ac:chgData name="Sangeeta Yadav" userId="1daccc1f-e0b1-4eeb-b627-549ecc2925bd" providerId="ADAL" clId="{10E1F09C-CCCA-468A-87C7-633D91AC1A0F}" dt="2023-12-13T09:25:11.967" v="970" actId="14100"/>
          <ac:spMkLst>
            <pc:docMk/>
            <pc:sldMk cId="28041399" sldId="1110"/>
            <ac:spMk id="4" creationId="{9028AE9D-7A7D-EF57-1D88-DACD548FCE9D}"/>
          </ac:spMkLst>
        </pc:spChg>
      </pc:sldChg>
      <pc:sldChg chg="addSp modSp new mod">
        <pc:chgData name="Sangeeta Yadav" userId="1daccc1f-e0b1-4eeb-b627-549ecc2925bd" providerId="ADAL" clId="{10E1F09C-CCCA-468A-87C7-633D91AC1A0F}" dt="2023-12-13T09:29:57.090" v="1062" actId="12"/>
        <pc:sldMkLst>
          <pc:docMk/>
          <pc:sldMk cId="3076681584" sldId="1111"/>
        </pc:sldMkLst>
        <pc:spChg chg="add mod">
          <ac:chgData name="Sangeeta Yadav" userId="1daccc1f-e0b1-4eeb-b627-549ecc2925bd" providerId="ADAL" clId="{10E1F09C-CCCA-468A-87C7-633D91AC1A0F}" dt="2023-12-13T09:29:57.090" v="1062" actId="12"/>
          <ac:spMkLst>
            <pc:docMk/>
            <pc:sldMk cId="3076681584" sldId="1111"/>
            <ac:spMk id="4" creationId="{07A52227-0DF0-FBC5-C1C4-83CDC4BB666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08422" cy="339232"/>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5631790" y="1"/>
            <a:ext cx="4308422" cy="339232"/>
          </a:xfrm>
          <a:prstGeom prst="rect">
            <a:avLst/>
          </a:prstGeom>
        </p:spPr>
        <p:txBody>
          <a:bodyPr vert="horz" lIns="91440" tIns="45720" rIns="91440" bIns="45720" rtlCol="0"/>
          <a:lstStyle>
            <a:lvl1pPr algn="r">
              <a:defRPr sz="1200"/>
            </a:lvl1pPr>
          </a:lstStyle>
          <a:p>
            <a:fld id="{2132F347-2E19-4E77-8FC8-B862EDE3207F}" type="datetimeFigureOut">
              <a:rPr lang="en-IN" smtClean="0"/>
              <a:t>06-03-2024</a:t>
            </a:fld>
            <a:endParaRPr lang="en-IN"/>
          </a:p>
        </p:txBody>
      </p:sp>
      <p:sp>
        <p:nvSpPr>
          <p:cNvPr id="4" name="Slide Image Placeholder 3"/>
          <p:cNvSpPr>
            <a:spLocks noGrp="1" noRot="1" noChangeAspect="1"/>
          </p:cNvSpPr>
          <p:nvPr>
            <p:ph type="sldImg" idx="2"/>
          </p:nvPr>
        </p:nvSpPr>
        <p:spPr>
          <a:xfrm>
            <a:off x="2941638" y="844550"/>
            <a:ext cx="4059237" cy="2282825"/>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994252" y="3253809"/>
            <a:ext cx="7954010" cy="266220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6421932"/>
            <a:ext cx="4308422" cy="339231"/>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5631790" y="6421932"/>
            <a:ext cx="4308422" cy="339231"/>
          </a:xfrm>
          <a:prstGeom prst="rect">
            <a:avLst/>
          </a:prstGeom>
        </p:spPr>
        <p:txBody>
          <a:bodyPr vert="horz" lIns="91440" tIns="45720" rIns="91440" bIns="45720" rtlCol="0" anchor="b"/>
          <a:lstStyle>
            <a:lvl1pPr algn="r">
              <a:defRPr sz="1200"/>
            </a:lvl1pPr>
          </a:lstStyle>
          <a:p>
            <a:fld id="{BD0E3D6C-4A69-4165-A9CC-46E01DAB0799}" type="slidenum">
              <a:rPr lang="en-IN" smtClean="0"/>
              <a:t>‹#›</a:t>
            </a:fld>
            <a:endParaRPr lang="en-IN"/>
          </a:p>
        </p:txBody>
      </p:sp>
    </p:spTree>
    <p:extLst>
      <p:ext uri="{BB962C8B-B14F-4D97-AF65-F5344CB8AC3E}">
        <p14:creationId xmlns:p14="http://schemas.microsoft.com/office/powerpoint/2010/main" val="2760998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2B9068-06A2-6249-BDAF-A1B03C42FABC}" type="datetime1">
              <a:rPr lang="en-IN" smtClean="0"/>
              <a:t>06-03-2024</a:t>
            </a:fld>
            <a:endParaRPr lang="en-IN"/>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2306058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22A884-1722-D14B-BDB1-3F216293390A}" type="datetime1">
              <a:rPr lang="en-IN" smtClean="0"/>
              <a:t>06-03-2024</a:t>
            </a:fld>
            <a:endParaRPr lang="en-IN"/>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558212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27A6FF-38C9-2940-A2DE-114CF1AE70E9}" type="datetime1">
              <a:rPr lang="en-IN" smtClean="0"/>
              <a:t>06-03-2024</a:t>
            </a:fld>
            <a:endParaRPr lang="en-IN"/>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1074234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E4A3A01B-1E53-7549-97CE-B6196AD3422F}" type="datetime1">
              <a:rPr lang="en-IN" smtClean="0"/>
              <a:t>06-03-2024</a:t>
            </a:fld>
            <a:endParaRPr lang="en-IN"/>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2267071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6FC798-B374-7446-9B6F-9DD70DB68E16}" type="datetime1">
              <a:rPr lang="en-IN" smtClean="0"/>
              <a:t>06-03-2024</a:t>
            </a:fld>
            <a:endParaRPr lang="en-IN"/>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1878932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1ADA54C-F1C1-5244-813C-1C0786659AF4}" type="datetime1">
              <a:rPr lang="en-IN" smtClean="0"/>
              <a:t>06-03-2024</a:t>
            </a:fld>
            <a:endParaRPr lang="en-IN"/>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3473983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C0A3AE-E800-E64A-910A-99EEFBE80F53}" type="datetime1">
              <a:rPr lang="en-IN" smtClean="0"/>
              <a:t>06-03-2024</a:t>
            </a:fld>
            <a:endParaRPr lang="en-IN"/>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2153568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6C58A92-4F5B-A74F-A618-6B152E0D10E6}" type="datetime1">
              <a:rPr lang="en-IN" smtClean="0"/>
              <a:t>06-03-2024</a:t>
            </a:fld>
            <a:endParaRPr lang="en-IN"/>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4155102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8FB689-44A4-7F45-8AE0-9AF17D4026FD}" type="datetime1">
              <a:rPr lang="en-IN" smtClean="0"/>
              <a:t>06-03-2024</a:t>
            </a:fld>
            <a:endParaRPr lang="en-IN"/>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118675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209D210-61A7-5646-9576-9CB44C664DEE}" type="datetime1">
              <a:rPr lang="en-IN" smtClean="0"/>
              <a:t>06-03-2024</a:t>
            </a:fld>
            <a:endParaRPr lang="en-IN"/>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760377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7378EC-EBC8-FB4C-A3B5-B665E8EC8370}" type="datetime1">
              <a:rPr lang="en-IN" smtClean="0"/>
              <a:t>06-03-2024</a:t>
            </a:fld>
            <a:endParaRPr lang="en-IN"/>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1EAE33-7BDA-4151-8E97-DE52AE35CF85}" type="slidenum">
              <a:rPr lang="en-IN" smtClean="0"/>
              <a:t>‹#›</a:t>
            </a:fld>
            <a:endParaRPr lang="en-IN"/>
          </a:p>
        </p:txBody>
      </p:sp>
    </p:spTree>
    <p:extLst>
      <p:ext uri="{BB962C8B-B14F-4D97-AF65-F5344CB8AC3E}">
        <p14:creationId xmlns:p14="http://schemas.microsoft.com/office/powerpoint/2010/main" val="2462381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A9A5A4-7A8C-5040-8E25-52D7A76A0A90}" type="datetime1">
              <a:rPr lang="en-IN" smtClean="0"/>
              <a:t>06-03-2024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1EAE33-7BDA-4151-8E97-DE52AE35CF85}" type="slidenum">
              <a:rPr lang="en-IN" smtClean="0"/>
              <a:t>‹#›</a:t>
            </a:fld>
            <a:endParaRPr lang="en-IN"/>
          </a:p>
        </p:txBody>
      </p:sp>
    </p:spTree>
    <p:extLst>
      <p:ext uri="{BB962C8B-B14F-4D97-AF65-F5344CB8AC3E}">
        <p14:creationId xmlns:p14="http://schemas.microsoft.com/office/powerpoint/2010/main" val="1417956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36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emf"/></Relationships>
</file>

<file path=ppt/slides/_rels/slide29.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4AA2C11-00B0-71AB-1CF5-314CB34C15F8}"/>
              </a:ext>
            </a:extLst>
          </p:cNvPr>
          <p:cNvSpPr txBox="1"/>
          <p:nvPr/>
        </p:nvSpPr>
        <p:spPr>
          <a:xfrm>
            <a:off x="5922498" y="2664727"/>
            <a:ext cx="4848824" cy="2123658"/>
          </a:xfrm>
          <a:prstGeom prst="rect">
            <a:avLst/>
          </a:prstGeom>
          <a:noFill/>
        </p:spPr>
        <p:txBody>
          <a:bodyPr wrap="square">
            <a:spAutoFit/>
          </a:bodyPr>
          <a:lstStyle/>
          <a:p>
            <a:r>
              <a:rPr lang="en-US" sz="4400" b="1" i="0" u="none" strike="noStrike" baseline="0" dirty="0">
                <a:solidFill>
                  <a:schemeClr val="accent1">
                    <a:lumMod val="50000"/>
                  </a:schemeClr>
                </a:solidFill>
              </a:rPr>
              <a:t>Normal Nutrition, Assessment, and Monitoring </a:t>
            </a:r>
            <a:endParaRPr lang="en-IN" sz="4400" b="0" i="0" u="none" strike="noStrike" baseline="0" dirty="0">
              <a:solidFill>
                <a:schemeClr val="accent1">
                  <a:lumMod val="50000"/>
                </a:schemeClr>
              </a:solidFill>
            </a:endParaRPr>
          </a:p>
        </p:txBody>
      </p:sp>
      <p:sp>
        <p:nvSpPr>
          <p:cNvPr id="8" name="Title 1">
            <a:extLst>
              <a:ext uri="{FF2B5EF4-FFF2-40B4-BE49-F238E27FC236}">
                <a16:creationId xmlns:a16="http://schemas.microsoft.com/office/drawing/2014/main" id="{BA057EF5-DA72-963B-E95E-06F928F9EE27}"/>
              </a:ext>
            </a:extLst>
          </p:cNvPr>
          <p:cNvSpPr txBox="1">
            <a:spLocks/>
          </p:cNvSpPr>
          <p:nvPr/>
        </p:nvSpPr>
        <p:spPr bwMode="auto">
          <a:xfrm>
            <a:off x="5922498" y="2145043"/>
            <a:ext cx="2336739"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itchFamily="34" charset="0"/>
              </a:defRPr>
            </a:lvl1pPr>
            <a:lvl2pPr marL="742950" indent="-285750">
              <a:spcBef>
                <a:spcPct val="20000"/>
              </a:spcBef>
              <a:buChar char="–"/>
              <a:defRPr sz="2800">
                <a:solidFill>
                  <a:schemeClr val="tx1"/>
                </a:solidFill>
                <a:latin typeface="Arial" pitchFamily="34" charset="0"/>
              </a:defRPr>
            </a:lvl2pPr>
            <a:lvl3pPr marL="1143000" indent="-228600">
              <a:spcBef>
                <a:spcPct val="20000"/>
              </a:spcBef>
              <a:buChar char="•"/>
              <a:defRPr sz="2400">
                <a:solidFill>
                  <a:schemeClr val="tx1"/>
                </a:solidFill>
                <a:latin typeface="Arial" pitchFamily="34" charset="0"/>
              </a:defRPr>
            </a:lvl3pPr>
            <a:lvl4pPr marL="1600200" indent="-228600">
              <a:spcBef>
                <a:spcPct val="20000"/>
              </a:spcBef>
              <a:buChar char="–"/>
              <a:defRPr sz="2000">
                <a:solidFill>
                  <a:schemeClr val="tx1"/>
                </a:solidFill>
                <a:latin typeface="Arial" pitchFamily="34" charset="0"/>
              </a:defRPr>
            </a:lvl4pPr>
            <a:lvl5pPr marL="2057400" indent="-22860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lnSpc>
                <a:spcPct val="90000"/>
              </a:lnSpc>
              <a:buFontTx/>
              <a:buNone/>
            </a:pPr>
            <a:r>
              <a:rPr lang="en-US" altLang="en-US" dirty="0">
                <a:solidFill>
                  <a:srgbClr val="000000"/>
                </a:solidFill>
                <a:latin typeface="Calibri" pitchFamily="34" charset="0"/>
                <a:cs typeface="Calibri" panose="020F0502020204030204" pitchFamily="34" charset="0"/>
              </a:rPr>
              <a:t>Chapter 8</a:t>
            </a:r>
          </a:p>
        </p:txBody>
      </p:sp>
    </p:spTree>
    <p:extLst>
      <p:ext uri="{BB962C8B-B14F-4D97-AF65-F5344CB8AC3E}">
        <p14:creationId xmlns:p14="http://schemas.microsoft.com/office/powerpoint/2010/main" val="3260208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C3FFC99-0DF8-6E63-2860-5F9651AA2585}"/>
              </a:ext>
            </a:extLst>
          </p:cNvPr>
          <p:cNvSpPr txBox="1"/>
          <p:nvPr/>
        </p:nvSpPr>
        <p:spPr>
          <a:xfrm>
            <a:off x="490376" y="1163842"/>
            <a:ext cx="10755379" cy="5062924"/>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1" u="none" strike="noStrike" baseline="0" dirty="0"/>
              <a:t>Saturated fatty acids: </a:t>
            </a:r>
          </a:p>
          <a:p>
            <a:pPr marL="800100" lvl="1" indent="-342900" algn="just">
              <a:spcBef>
                <a:spcPts val="600"/>
              </a:spcBef>
              <a:buFont typeface="Calibri" panose="020F0502020204030204" pitchFamily="34" charset="0"/>
              <a:buChar char="˗"/>
            </a:pPr>
            <a:r>
              <a:rPr lang="en-US" sz="2400" b="0" i="0" u="none" strike="noStrike" baseline="0" dirty="0"/>
              <a:t>Primarily derived from animal sources (except coconut oil) and remain solid at 20–30°C</a:t>
            </a:r>
            <a:r>
              <a:rPr lang="en-US" sz="2400" dirty="0"/>
              <a:t> (</a:t>
            </a:r>
            <a:r>
              <a:rPr lang="en-US" sz="2400" b="0" i="0" u="none" strike="noStrike" baseline="0" dirty="0"/>
              <a:t>Palmitic and stearic acids). </a:t>
            </a:r>
          </a:p>
          <a:p>
            <a:pPr marL="800100" lvl="1" indent="-342900" algn="just">
              <a:spcBef>
                <a:spcPts val="600"/>
              </a:spcBef>
              <a:buFont typeface="Calibri" panose="020F0502020204030204" pitchFamily="34" charset="0"/>
              <a:buChar char="˗"/>
            </a:pPr>
            <a:r>
              <a:rPr lang="en-US" sz="2400" b="0" i="0" u="none" strike="noStrike" baseline="0" dirty="0"/>
              <a:t>These can be synthesized in the body. </a:t>
            </a:r>
          </a:p>
          <a:p>
            <a:pPr marL="342900" indent="-342900" algn="just">
              <a:spcBef>
                <a:spcPts val="600"/>
              </a:spcBef>
              <a:buFont typeface="Arial" panose="020B0604020202020204" pitchFamily="34" charset="0"/>
              <a:buChar char="•"/>
            </a:pPr>
            <a:endParaRPr lang="en-US" sz="2400" b="0" i="1" u="none" strike="noStrike" baseline="0" dirty="0"/>
          </a:p>
          <a:p>
            <a:pPr marL="342900" indent="-342900" algn="just">
              <a:spcBef>
                <a:spcPts val="600"/>
              </a:spcBef>
              <a:buFont typeface="Arial" panose="020B0604020202020204" pitchFamily="34" charset="0"/>
              <a:buChar char="•"/>
            </a:pPr>
            <a:r>
              <a:rPr lang="en-US" sz="2400" b="0" i="1" u="none" strike="noStrike" baseline="0" dirty="0"/>
              <a:t>Unsaturated fatty acids: </a:t>
            </a:r>
          </a:p>
          <a:p>
            <a:pPr marL="800100" lvl="1" indent="-342900" algn="just">
              <a:spcBef>
                <a:spcPts val="600"/>
              </a:spcBef>
              <a:buFont typeface="Calibri" panose="020F0502020204030204" pitchFamily="34" charset="0"/>
              <a:buChar char="˗"/>
            </a:pPr>
            <a:r>
              <a:rPr lang="en-US" sz="2400" b="0" u="none" strike="noStrike" baseline="0" dirty="0"/>
              <a:t>U</a:t>
            </a:r>
            <a:r>
              <a:rPr lang="en-US" sz="2400" b="0" i="0" u="none" strike="noStrike" baseline="0" dirty="0"/>
              <a:t>sually liquid at room temperature, and obtained from vegetables, nut, or seed sources. Further classified as MUFA and PUFA.</a:t>
            </a:r>
          </a:p>
          <a:p>
            <a:pPr marL="800100" lvl="1" indent="-342900" algn="just">
              <a:spcBef>
                <a:spcPts val="600"/>
              </a:spcBef>
              <a:buFont typeface="Calibri" panose="020F0502020204030204" pitchFamily="34" charset="0"/>
              <a:buChar char="˗"/>
            </a:pPr>
            <a:r>
              <a:rPr lang="en-US" sz="2400" b="0" i="0" u="none" strike="noStrike" baseline="0" dirty="0"/>
              <a:t>PUFAs include essential fatty </a:t>
            </a:r>
            <a:r>
              <a:rPr lang="en-US" sz="2400" dirty="0"/>
              <a:t>acids; these </a:t>
            </a:r>
            <a:r>
              <a:rPr lang="en-US" sz="2400" b="0" i="0" u="none" strike="noStrike" baseline="0" dirty="0"/>
              <a:t>cannot be adequately synthesized in the body </a:t>
            </a:r>
          </a:p>
          <a:p>
            <a:pPr marL="800100" lvl="1" indent="-342900" algn="just">
              <a:spcBef>
                <a:spcPts val="600"/>
              </a:spcBef>
              <a:buFont typeface="Calibri" panose="020F0502020204030204" pitchFamily="34" charset="0"/>
              <a:buChar char="˗"/>
            </a:pPr>
            <a:r>
              <a:rPr lang="en-IN" sz="2400" b="0" i="0" u="none" strike="noStrike" baseline="0" dirty="0"/>
              <a:t>Mustard oil, safflower oil, corn oil, and sunflower oil are rich in polyunsaturated EFAs. </a:t>
            </a:r>
            <a:endParaRPr lang="en-US" sz="2400" b="0" i="0" u="none" strike="noStrike" baseline="0" dirty="0"/>
          </a:p>
        </p:txBody>
      </p:sp>
      <p:sp>
        <p:nvSpPr>
          <p:cNvPr id="3" name="TextBox 2">
            <a:extLst>
              <a:ext uri="{FF2B5EF4-FFF2-40B4-BE49-F238E27FC236}">
                <a16:creationId xmlns:a16="http://schemas.microsoft.com/office/drawing/2014/main" id="{07D208BE-0B6F-D315-E96A-C40590E42C8E}"/>
              </a:ext>
            </a:extLst>
          </p:cNvPr>
          <p:cNvSpPr txBox="1"/>
          <p:nvPr/>
        </p:nvSpPr>
        <p:spPr>
          <a:xfrm>
            <a:off x="317311" y="471017"/>
            <a:ext cx="10928444"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Classification of Lipids  </a:t>
            </a:r>
          </a:p>
        </p:txBody>
      </p:sp>
    </p:spTree>
    <p:extLst>
      <p:ext uri="{BB962C8B-B14F-4D97-AF65-F5344CB8AC3E}">
        <p14:creationId xmlns:p14="http://schemas.microsoft.com/office/powerpoint/2010/main" val="3870562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0E255E-4541-5A05-4D78-431632067EE0}"/>
              </a:ext>
            </a:extLst>
          </p:cNvPr>
          <p:cNvSpPr txBox="1"/>
          <p:nvPr/>
        </p:nvSpPr>
        <p:spPr>
          <a:xfrm>
            <a:off x="317311" y="1259029"/>
            <a:ext cx="10928444" cy="4893647"/>
          </a:xfrm>
          <a:prstGeom prst="rect">
            <a:avLst/>
          </a:prstGeom>
          <a:noFill/>
        </p:spPr>
        <p:txBody>
          <a:bodyPr wrap="square">
            <a:spAutoFit/>
          </a:bodyPr>
          <a:lstStyle/>
          <a:p>
            <a:pPr marL="342900" indent="-342900" algn="just">
              <a:buFont typeface="Arial" panose="020B0604020202020204" pitchFamily="34" charset="0"/>
              <a:buChar char="•"/>
            </a:pPr>
            <a:r>
              <a:rPr lang="en-US" sz="2400" b="0" i="0" u="none" strike="noStrike" baseline="0" dirty="0"/>
              <a:t>The EFAs are omega-6 (linoleic acid, arachidonic acid</a:t>
            </a:r>
            <a:r>
              <a:rPr lang="en-US" sz="2400" dirty="0"/>
              <a:t>)</a:t>
            </a:r>
            <a:r>
              <a:rPr lang="en-US" sz="2400" b="0" i="0" u="none" strike="noStrike" baseline="0" dirty="0"/>
              <a:t>, or omega-3 PUFAs (</a:t>
            </a:r>
            <a:r>
              <a:rPr lang="en-US" sz="2400" dirty="0"/>
              <a:t>linolenic acid, EPA, DHA)</a:t>
            </a:r>
            <a:r>
              <a:rPr lang="en-US" sz="2400" b="0" i="0" u="none" strike="noStrike" baseline="0" dirty="0"/>
              <a:t>. </a:t>
            </a:r>
          </a:p>
          <a:p>
            <a:pPr marL="342900" indent="-342900" algn="just">
              <a:buFont typeface="Arial" panose="020B0604020202020204" pitchFamily="34" charset="0"/>
              <a:buChar char="•"/>
            </a:pPr>
            <a:r>
              <a:rPr lang="en-US" sz="2400" b="0" i="0" u="none" strike="noStrike" baseline="0" dirty="0"/>
              <a:t>EFAs are essential for normal fetal and infant growth, brain growth, and visual acuity. </a:t>
            </a:r>
          </a:p>
          <a:p>
            <a:pPr marL="342900" indent="-342900" algn="just">
              <a:buFont typeface="Arial" panose="020B0604020202020204" pitchFamily="34" charset="0"/>
              <a:buChar char="•"/>
            </a:pPr>
            <a:r>
              <a:rPr lang="en-US" sz="2400" b="0" i="0" u="none" strike="noStrike" baseline="0" dirty="0"/>
              <a:t>At least 3% of energy requirement of an individual should be derived from linoleic and linolenic acids. </a:t>
            </a:r>
          </a:p>
          <a:p>
            <a:pPr marL="342900" indent="-342900" algn="just">
              <a:buFont typeface="Arial" panose="020B0604020202020204" pitchFamily="34" charset="0"/>
              <a:buChar char="•"/>
            </a:pPr>
            <a:r>
              <a:rPr lang="en-US" sz="2400" b="0" i="0" u="none" strike="noStrike" baseline="0" dirty="0"/>
              <a:t>Linoleic acid is present in vegetable oils and human milk. ALA is present in fish oil and flax seed. </a:t>
            </a:r>
          </a:p>
          <a:p>
            <a:pPr marL="342900" indent="-342900" algn="just">
              <a:buFont typeface="Arial" panose="020B0604020202020204" pitchFamily="34" charset="0"/>
              <a:buChar char="•"/>
            </a:pPr>
            <a:r>
              <a:rPr lang="en-US" sz="2400" b="0" i="0" u="none" strike="noStrike" baseline="0" dirty="0"/>
              <a:t>Body can synthesize very small amounts </a:t>
            </a:r>
          </a:p>
          <a:p>
            <a:pPr marL="971550" lvl="1" indent="-514350" algn="just">
              <a:buFont typeface="Calibri" panose="020F0502020204030204" pitchFamily="34" charset="0"/>
              <a:buChar char="˗"/>
            </a:pPr>
            <a:r>
              <a:rPr lang="en-US" sz="2400" b="0" i="0" u="none" strike="noStrike" baseline="0" dirty="0"/>
              <a:t>arachidonic acid from ingested linoleic acid; and </a:t>
            </a:r>
          </a:p>
          <a:p>
            <a:pPr marL="971550" lvl="1" indent="-514350" algn="just">
              <a:buFont typeface="Calibri" panose="020F0502020204030204" pitchFamily="34" charset="0"/>
              <a:buChar char="˗"/>
            </a:pPr>
            <a:r>
              <a:rPr lang="en-US" sz="2400" b="0" i="0" u="none" strike="noStrike" baseline="0" dirty="0"/>
              <a:t>EPA and DHA from linolenic acid. </a:t>
            </a:r>
          </a:p>
          <a:p>
            <a:pPr marL="342900" indent="-342900" algn="just">
              <a:buFont typeface="Arial" panose="020B0604020202020204" pitchFamily="34" charset="0"/>
              <a:buChar char="•"/>
            </a:pPr>
            <a:r>
              <a:rPr lang="en-US" sz="2400" dirty="0"/>
              <a:t>E</a:t>
            </a:r>
            <a:r>
              <a:rPr lang="en-US" sz="2400" b="0" i="0" u="none" strike="noStrike" baseline="0" dirty="0"/>
              <a:t>ndogenous synthesis is not enough to sustain the body demands, therefore, omega lipids have to be supplied in diet. </a:t>
            </a:r>
          </a:p>
        </p:txBody>
      </p:sp>
      <p:sp>
        <p:nvSpPr>
          <p:cNvPr id="3" name="TextBox 2">
            <a:extLst>
              <a:ext uri="{FF2B5EF4-FFF2-40B4-BE49-F238E27FC236}">
                <a16:creationId xmlns:a16="http://schemas.microsoft.com/office/drawing/2014/main" id="{767661C6-3638-6DDB-BB33-BC4CDD771D96}"/>
              </a:ext>
            </a:extLst>
          </p:cNvPr>
          <p:cNvSpPr txBox="1"/>
          <p:nvPr/>
        </p:nvSpPr>
        <p:spPr>
          <a:xfrm>
            <a:off x="317311" y="471017"/>
            <a:ext cx="10928444"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Essential Fatty Acids (EFA) </a:t>
            </a:r>
          </a:p>
        </p:txBody>
      </p:sp>
    </p:spTree>
    <p:extLst>
      <p:ext uri="{BB962C8B-B14F-4D97-AF65-F5344CB8AC3E}">
        <p14:creationId xmlns:p14="http://schemas.microsoft.com/office/powerpoint/2010/main" val="2562600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B6632C6-3F50-3A86-8831-AB5344CF79D0}"/>
              </a:ext>
            </a:extLst>
          </p:cNvPr>
          <p:cNvSpPr txBox="1"/>
          <p:nvPr/>
        </p:nvSpPr>
        <p:spPr>
          <a:xfrm>
            <a:off x="434236" y="1129750"/>
            <a:ext cx="10811519" cy="4985980"/>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IN" sz="2400" b="0" i="0" u="none" strike="noStrike" baseline="0" dirty="0"/>
              <a:t>EPA and DHA lower blood cholesterol and triglycerides; also serve as raw materials for synthesis of eicosanoids (prostaglandins, thromboxane, and leukotrienes). </a:t>
            </a:r>
          </a:p>
          <a:p>
            <a:pPr marL="342900" indent="-342900" algn="just">
              <a:spcBef>
                <a:spcPts val="600"/>
              </a:spcBef>
              <a:buFont typeface="Arial" panose="020B0604020202020204" pitchFamily="34" charset="0"/>
              <a:buChar char="•"/>
            </a:pPr>
            <a:r>
              <a:rPr lang="en-IN" sz="2400" b="0" i="0" u="none" strike="noStrike" baseline="0" dirty="0"/>
              <a:t>Eicosanoids play an important role in regulation of lipid concentration, blood pressure, immune response, and inflammatory response to injury and infection. </a:t>
            </a:r>
          </a:p>
          <a:p>
            <a:pPr marL="342900" indent="-342900" algn="just">
              <a:spcBef>
                <a:spcPts val="600"/>
              </a:spcBef>
              <a:buFont typeface="Arial" panose="020B0604020202020204" pitchFamily="34" charset="0"/>
              <a:buChar char="•"/>
            </a:pPr>
            <a:r>
              <a:rPr lang="en-IN" sz="2400" b="0" i="0" u="none" strike="noStrike" baseline="0" dirty="0"/>
              <a:t>EPA produces the series-3 </a:t>
            </a:r>
            <a:r>
              <a:rPr lang="en-IN" sz="2400" b="0" i="0" u="none" strike="noStrike" baseline="0" dirty="0" err="1"/>
              <a:t>prostanoids</a:t>
            </a:r>
            <a:r>
              <a:rPr lang="en-IN" sz="2400" b="0" i="0" u="none" strike="noStrike" baseline="0" dirty="0"/>
              <a:t>, e.g., PG3, thromboxane-3 (Tx3), and PGI3. PG3 and Tx3 inhibit formation of series-2 </a:t>
            </a:r>
            <a:r>
              <a:rPr lang="en-IN" sz="2400" b="0" i="0" u="none" strike="noStrike" baseline="0" dirty="0" err="1"/>
              <a:t>prostanoids</a:t>
            </a:r>
            <a:r>
              <a:rPr lang="en-IN" sz="2400" b="0" i="0" u="none" strike="noStrike" baseline="0" dirty="0"/>
              <a:t> (PG2 and Tx2), which </a:t>
            </a:r>
            <a:r>
              <a:rPr lang="en-IN" sz="2400" b="0" i="0" u="none" strike="noStrike" baseline="0" dirty="0" err="1"/>
              <a:t>favor</a:t>
            </a:r>
            <a:r>
              <a:rPr lang="en-IN" sz="2400" b="0" i="0" u="none" strike="noStrike" baseline="0" dirty="0"/>
              <a:t> atherogenesis. DHA is especially active in retina and cerebral cortex. </a:t>
            </a:r>
          </a:p>
          <a:p>
            <a:pPr marL="342900" indent="-342900" algn="just">
              <a:spcBef>
                <a:spcPts val="600"/>
              </a:spcBef>
              <a:buFont typeface="Arial" panose="020B0604020202020204" pitchFamily="34" charset="0"/>
              <a:buChar char="•"/>
            </a:pPr>
            <a:r>
              <a:rPr lang="en-IN" sz="2400" b="0" i="0" u="none" strike="noStrike" baseline="0" dirty="0"/>
              <a:t>Normal diet with vegetable oils is sufficient in omega-6 but lack omega-3 lipids. </a:t>
            </a:r>
          </a:p>
          <a:p>
            <a:pPr marL="342900" indent="-342900" algn="just">
              <a:spcBef>
                <a:spcPts val="600"/>
              </a:spcBef>
              <a:buFont typeface="Arial" panose="020B0604020202020204" pitchFamily="34" charset="0"/>
              <a:buChar char="•"/>
            </a:pPr>
            <a:r>
              <a:rPr lang="en-IN" sz="2400" b="0" i="0" u="none" strike="noStrike" baseline="0" dirty="0"/>
              <a:t>Omega-3, especially DHA and EPA are plentiful in fish. </a:t>
            </a:r>
          </a:p>
          <a:p>
            <a:pPr marL="342900" indent="-342900" algn="just">
              <a:spcBef>
                <a:spcPts val="600"/>
              </a:spcBef>
              <a:buFont typeface="Arial" panose="020B0604020202020204" pitchFamily="34" charset="0"/>
              <a:buChar char="•"/>
            </a:pPr>
            <a:r>
              <a:rPr lang="en-IN" sz="2400" b="0" i="0" u="none" strike="noStrike" baseline="0" dirty="0"/>
              <a:t>Conventional formula milk may contain linoleic acid and linolenic acid but is low in arachidonic acid. </a:t>
            </a:r>
          </a:p>
          <a:p>
            <a:pPr marL="342900" indent="-342900" algn="just">
              <a:spcBef>
                <a:spcPts val="600"/>
              </a:spcBef>
              <a:buFont typeface="Arial" panose="020B0604020202020204" pitchFamily="34" charset="0"/>
              <a:buChar char="•"/>
            </a:pPr>
            <a:r>
              <a:rPr lang="en-IN" sz="2400" b="0" i="0" u="none" strike="noStrike" baseline="0" dirty="0"/>
              <a:t>Arachidonic acid is plentiful in meat. </a:t>
            </a:r>
          </a:p>
        </p:txBody>
      </p:sp>
      <p:sp>
        <p:nvSpPr>
          <p:cNvPr id="3" name="TextBox 2">
            <a:extLst>
              <a:ext uri="{FF2B5EF4-FFF2-40B4-BE49-F238E27FC236}">
                <a16:creationId xmlns:a16="http://schemas.microsoft.com/office/drawing/2014/main" id="{B754FC7E-38B2-C0A6-4317-D4E936618173}"/>
              </a:ext>
            </a:extLst>
          </p:cNvPr>
          <p:cNvSpPr txBox="1"/>
          <p:nvPr/>
        </p:nvSpPr>
        <p:spPr>
          <a:xfrm>
            <a:off x="317311" y="424523"/>
            <a:ext cx="10928444"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Omega Fatty Acids</a:t>
            </a:r>
          </a:p>
        </p:txBody>
      </p:sp>
    </p:spTree>
    <p:extLst>
      <p:ext uri="{BB962C8B-B14F-4D97-AF65-F5344CB8AC3E}">
        <p14:creationId xmlns:p14="http://schemas.microsoft.com/office/powerpoint/2010/main" val="3433881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55AF109-9C2F-5841-2451-3A9F241C2B09}"/>
              </a:ext>
            </a:extLst>
          </p:cNvPr>
          <p:cNvSpPr txBox="1"/>
          <p:nvPr/>
        </p:nvSpPr>
        <p:spPr>
          <a:xfrm>
            <a:off x="554381" y="1178500"/>
            <a:ext cx="10666392" cy="3647152"/>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May result in growth retardation, reproductive failure, skin disorders, increased susceptibility to infections, decreased myocardial contractility, renal hypertension, and hemolysis. </a:t>
            </a:r>
          </a:p>
          <a:p>
            <a:pPr marL="342900" indent="-342900" algn="just">
              <a:spcBef>
                <a:spcPts val="600"/>
              </a:spcBef>
              <a:buFont typeface="Arial" panose="020B0604020202020204" pitchFamily="34" charset="0"/>
              <a:buChar char="•"/>
            </a:pPr>
            <a:r>
              <a:rPr lang="en-US" sz="2400" b="0" i="0" u="none" strike="noStrike" baseline="0" dirty="0"/>
              <a:t>Selective deficiency of omega-6 fatty acids leads to skin changes </a:t>
            </a:r>
          </a:p>
          <a:p>
            <a:pPr marL="342900" indent="-342900" algn="just">
              <a:spcBef>
                <a:spcPts val="600"/>
              </a:spcBef>
              <a:buFont typeface="Arial" panose="020B0604020202020204" pitchFamily="34" charset="0"/>
              <a:buChar char="•"/>
            </a:pPr>
            <a:r>
              <a:rPr lang="en-US" sz="2400" dirty="0"/>
              <a:t>L</a:t>
            </a:r>
            <a:r>
              <a:rPr lang="en-US" sz="2400" b="0" i="0" u="none" strike="noStrike" baseline="0" dirty="0"/>
              <a:t>ack of omega-3 results in neurological and visual symptoms. </a:t>
            </a:r>
          </a:p>
          <a:p>
            <a:pPr marL="342900" indent="-342900" algn="just">
              <a:spcBef>
                <a:spcPts val="600"/>
              </a:spcBef>
              <a:buFont typeface="Arial" panose="020B0604020202020204" pitchFamily="34" charset="0"/>
              <a:buChar char="•"/>
            </a:pPr>
            <a:r>
              <a:rPr lang="en-US" sz="2400" b="0" i="0" u="none" strike="noStrike" baseline="0" dirty="0"/>
              <a:t>Omega-6: omega-3 ratio of 5:1 or less is ideal for cardiovascular health. High omega-6 and low omega-3 content as in groundnut and sunflower oil, respectively can lead on to free radical injury, </a:t>
            </a:r>
            <a:r>
              <a:rPr lang="en-US" sz="2400" b="0" i="0" u="none" strike="noStrike" baseline="0" dirty="0" err="1"/>
              <a:t>angiotoxicity</a:t>
            </a:r>
            <a:r>
              <a:rPr lang="en-US" sz="2400" b="0" i="0" u="none" strike="noStrike" baseline="0" dirty="0"/>
              <a:t>, and impaired immune function.</a:t>
            </a:r>
            <a:endParaRPr lang="en-IN" sz="2400" dirty="0"/>
          </a:p>
        </p:txBody>
      </p:sp>
      <p:sp>
        <p:nvSpPr>
          <p:cNvPr id="3" name="TextBox 2">
            <a:extLst>
              <a:ext uri="{FF2B5EF4-FFF2-40B4-BE49-F238E27FC236}">
                <a16:creationId xmlns:a16="http://schemas.microsoft.com/office/drawing/2014/main" id="{34B9ABEE-42A8-03AD-C3EA-FCA231A6BBFE}"/>
              </a:ext>
            </a:extLst>
          </p:cNvPr>
          <p:cNvSpPr txBox="1"/>
          <p:nvPr/>
        </p:nvSpPr>
        <p:spPr>
          <a:xfrm>
            <a:off x="325699" y="454679"/>
            <a:ext cx="11133661"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Deficiency of Essential Fatty Acids</a:t>
            </a:r>
          </a:p>
        </p:txBody>
      </p:sp>
    </p:spTree>
    <p:extLst>
      <p:ext uri="{BB962C8B-B14F-4D97-AF65-F5344CB8AC3E}">
        <p14:creationId xmlns:p14="http://schemas.microsoft.com/office/powerpoint/2010/main" val="40842513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822285-D2EC-934B-D68F-52407C81374D}"/>
              </a:ext>
            </a:extLst>
          </p:cNvPr>
          <p:cNvSpPr txBox="1"/>
          <p:nvPr/>
        </p:nvSpPr>
        <p:spPr>
          <a:xfrm>
            <a:off x="317311" y="1274581"/>
            <a:ext cx="10928444" cy="3724096"/>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Total fat intake (beyond infancy) should provide not more than 30% of daily energy intake. </a:t>
            </a:r>
          </a:p>
          <a:p>
            <a:pPr marL="342900" indent="-342900" algn="just">
              <a:spcBef>
                <a:spcPts val="600"/>
              </a:spcBef>
              <a:buFont typeface="Arial" panose="020B0604020202020204" pitchFamily="34" charset="0"/>
              <a:buChar char="•"/>
            </a:pPr>
            <a:r>
              <a:rPr lang="en-US" sz="2400" b="0" i="0" u="none" strike="noStrike" baseline="0" dirty="0"/>
              <a:t>Saturated fats should not exceed 10% and </a:t>
            </a:r>
            <a:r>
              <a:rPr lang="en-US" sz="2400" b="0" i="1" u="none" strike="noStrike" baseline="0" dirty="0"/>
              <a:t>trans </a:t>
            </a:r>
            <a:r>
              <a:rPr lang="en-US" sz="2400" b="0" i="0" u="none" strike="noStrike" baseline="0" dirty="0"/>
              <a:t>fatty acids should not exceed 1% of total energy intake from fats. </a:t>
            </a:r>
          </a:p>
          <a:p>
            <a:pPr marL="342900" indent="-342900" algn="just">
              <a:spcBef>
                <a:spcPts val="600"/>
              </a:spcBef>
              <a:buFont typeface="Arial" panose="020B0604020202020204" pitchFamily="34" charset="0"/>
              <a:buChar char="•"/>
            </a:pPr>
            <a:r>
              <a:rPr lang="en-US" sz="2400" b="0" i="0" u="none" strike="noStrike" baseline="0" dirty="0"/>
              <a:t>A minimum of 6% energy should be derived from PUFA (with at least 2.5% from linoleic acid and 0.5% from linolenic acid). </a:t>
            </a:r>
          </a:p>
          <a:p>
            <a:pPr marL="342900" indent="-342900" algn="just">
              <a:spcBef>
                <a:spcPts val="600"/>
              </a:spcBef>
              <a:buFont typeface="Arial" panose="020B0604020202020204" pitchFamily="34" charset="0"/>
              <a:buChar char="•"/>
            </a:pPr>
            <a:r>
              <a:rPr lang="en-US" sz="2400" b="0" i="0" u="none" strike="noStrike" baseline="0" dirty="0"/>
              <a:t>Omega-6 fatty acids and omega-3 fatty acids should provide 4–13% and 1–3% of the total calories respectively. </a:t>
            </a:r>
          </a:p>
          <a:p>
            <a:pPr marL="342900" indent="-342900" algn="just">
              <a:spcBef>
                <a:spcPts val="600"/>
              </a:spcBef>
              <a:buFont typeface="Arial" panose="020B0604020202020204" pitchFamily="34" charset="0"/>
              <a:buChar char="•"/>
            </a:pPr>
            <a:r>
              <a:rPr lang="en-US" sz="2400" b="0" i="0" u="none" strike="noStrike" baseline="0" dirty="0"/>
              <a:t>Omega-6: omega-3 ratio of 5:1 to 10:1 is desirable. </a:t>
            </a:r>
          </a:p>
        </p:txBody>
      </p:sp>
      <p:sp>
        <p:nvSpPr>
          <p:cNvPr id="3" name="TextBox 2">
            <a:extLst>
              <a:ext uri="{FF2B5EF4-FFF2-40B4-BE49-F238E27FC236}">
                <a16:creationId xmlns:a16="http://schemas.microsoft.com/office/drawing/2014/main" id="{E368C953-AD84-CD12-E6E3-95153F15A8CC}"/>
              </a:ext>
            </a:extLst>
          </p:cNvPr>
          <p:cNvSpPr txBox="1"/>
          <p:nvPr/>
        </p:nvSpPr>
        <p:spPr>
          <a:xfrm>
            <a:off x="317311" y="471017"/>
            <a:ext cx="10928444"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Recommended Intake of Fats </a:t>
            </a:r>
          </a:p>
        </p:txBody>
      </p:sp>
      <p:sp>
        <p:nvSpPr>
          <p:cNvPr id="5" name="Rectangle 4">
            <a:extLst>
              <a:ext uri="{FF2B5EF4-FFF2-40B4-BE49-F238E27FC236}">
                <a16:creationId xmlns:a16="http://schemas.microsoft.com/office/drawing/2014/main" id="{9E09352D-671B-E42F-7159-D337A962BAB1}"/>
              </a:ext>
            </a:extLst>
          </p:cNvPr>
          <p:cNvSpPr/>
          <p:nvPr/>
        </p:nvSpPr>
        <p:spPr>
          <a:xfrm>
            <a:off x="1138106" y="5077701"/>
            <a:ext cx="10107649" cy="119962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0" i="0" u="none" strike="noStrike" baseline="0" dirty="0">
                <a:solidFill>
                  <a:schemeClr val="tx1"/>
                </a:solidFill>
              </a:rPr>
              <a:t>Excess fat contributes to obesity, type-2 diabetes, cancer, hypertension, and atherosclerosis. It is better to avoid excess of total fats, </a:t>
            </a:r>
            <a:r>
              <a:rPr lang="en-US" sz="2200" b="0" i="1" u="none" strike="noStrike" baseline="0" dirty="0">
                <a:solidFill>
                  <a:schemeClr val="tx1"/>
                </a:solidFill>
              </a:rPr>
              <a:t>trans </a:t>
            </a:r>
            <a:r>
              <a:rPr lang="en-US" sz="2200" b="0" i="0" u="none" strike="noStrike" baseline="0" dirty="0">
                <a:solidFill>
                  <a:schemeClr val="tx1"/>
                </a:solidFill>
              </a:rPr>
              <a:t>fats, saturated fats, and cholesterol, in that order of priority. </a:t>
            </a:r>
            <a:endParaRPr lang="en-IN" sz="2200" dirty="0">
              <a:solidFill>
                <a:schemeClr val="tx1"/>
              </a:solidFill>
            </a:endParaRPr>
          </a:p>
        </p:txBody>
      </p:sp>
    </p:spTree>
    <p:extLst>
      <p:ext uri="{BB962C8B-B14F-4D97-AF65-F5344CB8AC3E}">
        <p14:creationId xmlns:p14="http://schemas.microsoft.com/office/powerpoint/2010/main" val="665232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2165A36-2ECC-07EF-4C70-BED2A7699406}"/>
              </a:ext>
            </a:extLst>
          </p:cNvPr>
          <p:cNvSpPr txBox="1"/>
          <p:nvPr/>
        </p:nvSpPr>
        <p:spPr>
          <a:xfrm>
            <a:off x="317311" y="1182231"/>
            <a:ext cx="10928444" cy="2908489"/>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Refers to the edible components in plants that are not digested in the small intestine; Instead, they are digested and absorbed in the large intestine. </a:t>
            </a:r>
          </a:p>
          <a:p>
            <a:pPr marL="342900" indent="-342900" algn="just">
              <a:spcBef>
                <a:spcPts val="600"/>
              </a:spcBef>
              <a:buFont typeface="Arial" panose="020B0604020202020204" pitchFamily="34" charset="0"/>
              <a:buChar char="•"/>
            </a:pPr>
            <a:r>
              <a:rPr lang="en-US" sz="2400" b="0" i="0" u="none" strike="noStrike" baseline="0" dirty="0"/>
              <a:t>Fiber components include polysaccharides such as cellulose, hemicellulose, </a:t>
            </a:r>
            <a:r>
              <a:rPr lang="en-US" sz="2400" b="0" i="0" u="none" strike="noStrike" baseline="0" dirty="0" err="1"/>
              <a:t>pectins</a:t>
            </a:r>
            <a:r>
              <a:rPr lang="en-US" sz="2400" b="0" i="0" u="none" strike="noStrike" baseline="0" dirty="0"/>
              <a:t>, gums, </a:t>
            </a:r>
            <a:r>
              <a:rPr lang="en-US" sz="2400" b="0" i="0" u="none" strike="noStrike" baseline="0" dirty="0" err="1"/>
              <a:t>mucilages</a:t>
            </a:r>
            <a:r>
              <a:rPr lang="en-US" sz="2400" b="0" i="0" u="none" strike="noStrike" baseline="0" dirty="0"/>
              <a:t>, and </a:t>
            </a:r>
            <a:r>
              <a:rPr lang="en-US" sz="2400" b="0" i="0" u="none" strike="noStrike" baseline="0" dirty="0" err="1"/>
              <a:t>nonpolysaccharide</a:t>
            </a:r>
            <a:r>
              <a:rPr lang="en-US" sz="2400" b="0" i="0" u="none" strike="noStrike" baseline="0" dirty="0"/>
              <a:t> </a:t>
            </a:r>
            <a:r>
              <a:rPr lang="en-US" sz="2400" b="0" i="0" u="none" strike="noStrike" baseline="0" dirty="0" err="1"/>
              <a:t>lignins</a:t>
            </a:r>
            <a:r>
              <a:rPr lang="en-US" sz="2400" b="0" i="0" u="none" strike="noStrike" baseline="0" dirty="0"/>
              <a:t>. </a:t>
            </a:r>
          </a:p>
          <a:p>
            <a:pPr marL="342900" indent="-342900" algn="just">
              <a:spcBef>
                <a:spcPts val="600"/>
              </a:spcBef>
              <a:buFont typeface="Arial" panose="020B0604020202020204" pitchFamily="34" charset="0"/>
              <a:buChar char="•"/>
            </a:pPr>
            <a:r>
              <a:rPr lang="en-US" sz="2400" i="1" dirty="0"/>
              <a:t>Insoluble </a:t>
            </a:r>
            <a:r>
              <a:rPr lang="en-US" sz="2400" b="0" i="1" u="none" strike="noStrike" baseline="0" dirty="0"/>
              <a:t>Fibers </a:t>
            </a:r>
            <a:r>
              <a:rPr lang="en-US" sz="2400" b="0" i="0" u="none" strike="noStrike" baseline="0" dirty="0"/>
              <a:t>helps in preventing constipation, hemorrhoids and diverticulitis. </a:t>
            </a:r>
          </a:p>
          <a:p>
            <a:pPr marL="342900" indent="-342900" algn="just">
              <a:spcBef>
                <a:spcPts val="600"/>
              </a:spcBef>
              <a:buFont typeface="Arial" panose="020B0604020202020204" pitchFamily="34" charset="0"/>
              <a:buChar char="•"/>
            </a:pPr>
            <a:r>
              <a:rPr lang="en-US" sz="2400" b="0" i="0" u="none" strike="noStrike" baseline="0" dirty="0"/>
              <a:t>The large water-holding capacity of </a:t>
            </a:r>
            <a:r>
              <a:rPr lang="en-US" sz="2400" b="0" i="1" u="none" strike="noStrike" baseline="0" dirty="0"/>
              <a:t>soluble dietary fiber </a:t>
            </a:r>
            <a:r>
              <a:rPr lang="en-US" sz="2400" b="0" i="0" u="none" strike="noStrike" baseline="0" dirty="0"/>
              <a:t>allows it to bind to bile acids, helps to reduce blood cholesterol levels, and limit glucose absorption. </a:t>
            </a:r>
            <a:endParaRPr lang="en-IN" sz="2400" dirty="0"/>
          </a:p>
        </p:txBody>
      </p:sp>
      <p:sp>
        <p:nvSpPr>
          <p:cNvPr id="3" name="TextBox 2">
            <a:extLst>
              <a:ext uri="{FF2B5EF4-FFF2-40B4-BE49-F238E27FC236}">
                <a16:creationId xmlns:a16="http://schemas.microsoft.com/office/drawing/2014/main" id="{D6DEB576-29DF-EB17-E62D-15B3537BDD20}"/>
              </a:ext>
            </a:extLst>
          </p:cNvPr>
          <p:cNvSpPr txBox="1"/>
          <p:nvPr/>
        </p:nvSpPr>
        <p:spPr>
          <a:xfrm>
            <a:off x="317311" y="471017"/>
            <a:ext cx="10928444"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DIETARY FIBER </a:t>
            </a:r>
          </a:p>
        </p:txBody>
      </p:sp>
    </p:spTree>
    <p:extLst>
      <p:ext uri="{BB962C8B-B14F-4D97-AF65-F5344CB8AC3E}">
        <p14:creationId xmlns:p14="http://schemas.microsoft.com/office/powerpoint/2010/main" val="3648121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6F17A21-D9D1-674D-7908-E371DBFD3476}"/>
              </a:ext>
            </a:extLst>
          </p:cNvPr>
          <p:cNvSpPr txBox="1"/>
          <p:nvPr/>
        </p:nvSpPr>
        <p:spPr>
          <a:xfrm>
            <a:off x="414659" y="1182231"/>
            <a:ext cx="10918868" cy="5155257"/>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300" b="0" i="0" u="none" strike="noStrike" baseline="0" dirty="0"/>
              <a:t>Whole grains, cereals, pulses, legumes, vegetables, and fruits are excellent sources of dietary fiber. Fruits and vegetables contain more water-soluble fiber. </a:t>
            </a:r>
          </a:p>
          <a:p>
            <a:pPr marL="342900" indent="-342900" algn="just">
              <a:spcBef>
                <a:spcPts val="600"/>
              </a:spcBef>
              <a:buFont typeface="Arial" panose="020B0604020202020204" pitchFamily="34" charset="0"/>
              <a:buChar char="•"/>
            </a:pPr>
            <a:r>
              <a:rPr lang="en-US" sz="2300" b="0" i="0" u="none" strike="noStrike" baseline="0" dirty="0"/>
              <a:t>An adequate fiber consumption can be achieved by having at least two servings of fruits, three servings of vegetables, and six servings of grain products per day after the age of 2 years. </a:t>
            </a:r>
          </a:p>
          <a:p>
            <a:pPr marL="342900" indent="-342900" algn="just">
              <a:spcBef>
                <a:spcPts val="600"/>
              </a:spcBef>
              <a:buFont typeface="Arial" panose="020B0604020202020204" pitchFamily="34" charset="0"/>
              <a:buChar char="•"/>
            </a:pPr>
            <a:r>
              <a:rPr lang="en-US" sz="2300" b="0" i="0" u="none" strike="noStrike" baseline="0" dirty="0"/>
              <a:t>Consumption of 30 g/2,000 kcal is recommended per day</a:t>
            </a:r>
          </a:p>
          <a:p>
            <a:pPr marL="342900" indent="-342900" algn="just">
              <a:spcBef>
                <a:spcPts val="600"/>
              </a:spcBef>
              <a:buFont typeface="Arial" panose="020B0604020202020204" pitchFamily="34" charset="0"/>
              <a:buChar char="•"/>
            </a:pPr>
            <a:r>
              <a:rPr lang="en-US" sz="2300" dirty="0"/>
              <a:t>C</a:t>
            </a:r>
            <a:r>
              <a:rPr lang="en-US" sz="2300" b="0" i="0" u="none" strike="noStrike" baseline="0" dirty="0"/>
              <a:t>onsumption of &gt;60 g a day can reduce the absorption of nutrients and may cause bowel irritation, flatulence, diarrhea, and decreased appetite.</a:t>
            </a:r>
          </a:p>
          <a:p>
            <a:pPr marL="342900" indent="-342900" algn="just">
              <a:spcBef>
                <a:spcPts val="600"/>
              </a:spcBef>
              <a:buFont typeface="Arial" panose="020B0604020202020204" pitchFamily="34" charset="0"/>
              <a:buChar char="•"/>
            </a:pPr>
            <a:r>
              <a:rPr lang="en-IN" sz="2300" b="0" i="0" u="none" strike="noStrike" baseline="0" dirty="0"/>
              <a:t>High-</a:t>
            </a:r>
            <a:r>
              <a:rPr lang="en-IN" sz="2300" b="0" i="0" u="none" strike="noStrike" baseline="0" dirty="0" err="1"/>
              <a:t>fiber</a:t>
            </a:r>
            <a:r>
              <a:rPr lang="en-IN" sz="2300" b="0" i="0" u="none" strike="noStrike" baseline="0" dirty="0"/>
              <a:t> diet may prevent cardiovascular disease and colonic cancer. </a:t>
            </a:r>
          </a:p>
          <a:p>
            <a:pPr marL="342900" indent="-342900" algn="just">
              <a:spcBef>
                <a:spcPts val="600"/>
              </a:spcBef>
              <a:buFont typeface="Arial" panose="020B0604020202020204" pitchFamily="34" charset="0"/>
              <a:buChar char="•"/>
            </a:pPr>
            <a:r>
              <a:rPr lang="en-IN" sz="2300" b="0" i="0" u="none" strike="noStrike" baseline="0" dirty="0"/>
              <a:t>High</a:t>
            </a:r>
            <a:r>
              <a:rPr lang="en-IN" sz="2300" dirty="0"/>
              <a:t>-</a:t>
            </a:r>
            <a:r>
              <a:rPr lang="en-IN" sz="2300" b="0" i="0" u="none" strike="noStrike" baseline="0" dirty="0" err="1"/>
              <a:t>fiber</a:t>
            </a:r>
            <a:r>
              <a:rPr lang="en-IN" sz="2300" b="0" i="0" u="none" strike="noStrike" baseline="0" dirty="0"/>
              <a:t> diet is advocated for chronic constipation, diabetes, obesity, and hypercholesterolemia. </a:t>
            </a:r>
          </a:p>
          <a:p>
            <a:pPr marL="342900" indent="-342900" algn="just">
              <a:spcBef>
                <a:spcPts val="600"/>
              </a:spcBef>
              <a:buFont typeface="Arial" panose="020B0604020202020204" pitchFamily="34" charset="0"/>
              <a:buChar char="•"/>
            </a:pPr>
            <a:r>
              <a:rPr lang="en-IN" sz="2300" b="0" i="0" u="none" strike="noStrike" baseline="0" dirty="0"/>
              <a:t>Low </a:t>
            </a:r>
            <a:r>
              <a:rPr lang="en-IN" sz="2300" b="0" i="0" u="none" strike="noStrike" baseline="0" dirty="0" err="1"/>
              <a:t>fiber</a:t>
            </a:r>
            <a:r>
              <a:rPr lang="en-IN" sz="2300" b="0" i="0" u="none" strike="noStrike" baseline="0" dirty="0"/>
              <a:t> diet is particularly useful in irritable bowel syndrome, chronic colitis, and partial chronic gastrointestinal obstruction. </a:t>
            </a:r>
          </a:p>
        </p:txBody>
      </p:sp>
      <p:sp>
        <p:nvSpPr>
          <p:cNvPr id="3" name="TextBox 2">
            <a:extLst>
              <a:ext uri="{FF2B5EF4-FFF2-40B4-BE49-F238E27FC236}">
                <a16:creationId xmlns:a16="http://schemas.microsoft.com/office/drawing/2014/main" id="{60A0353B-8514-5492-75C2-1CD1E4D3E14B}"/>
              </a:ext>
            </a:extLst>
          </p:cNvPr>
          <p:cNvSpPr txBox="1"/>
          <p:nvPr/>
        </p:nvSpPr>
        <p:spPr>
          <a:xfrm>
            <a:off x="414659" y="425862"/>
            <a:ext cx="10918868"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Fiber in Diet</a:t>
            </a:r>
          </a:p>
        </p:txBody>
      </p:sp>
    </p:spTree>
    <p:extLst>
      <p:ext uri="{BB962C8B-B14F-4D97-AF65-F5344CB8AC3E}">
        <p14:creationId xmlns:p14="http://schemas.microsoft.com/office/powerpoint/2010/main" val="2325959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F1D8E01-8958-7086-6255-10EA6BC1ABC2}"/>
              </a:ext>
            </a:extLst>
          </p:cNvPr>
          <p:cNvSpPr txBox="1"/>
          <p:nvPr/>
        </p:nvSpPr>
        <p:spPr>
          <a:xfrm>
            <a:off x="414659" y="425862"/>
            <a:ext cx="10918868"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Nutritional Value of Foods </a:t>
            </a:r>
          </a:p>
        </p:txBody>
      </p:sp>
      <p:sp>
        <p:nvSpPr>
          <p:cNvPr id="6" name="TextBox 5">
            <a:extLst>
              <a:ext uri="{FF2B5EF4-FFF2-40B4-BE49-F238E27FC236}">
                <a16:creationId xmlns:a16="http://schemas.microsoft.com/office/drawing/2014/main" id="{16C0113A-2B04-AF2B-62B9-A5F3C4D5E76F}"/>
              </a:ext>
            </a:extLst>
          </p:cNvPr>
          <p:cNvSpPr txBox="1"/>
          <p:nvPr/>
        </p:nvSpPr>
        <p:spPr>
          <a:xfrm>
            <a:off x="297312" y="1289297"/>
            <a:ext cx="10918868" cy="3877985"/>
          </a:xfrm>
          <a:prstGeom prst="rect">
            <a:avLst/>
          </a:prstGeom>
          <a:noFill/>
        </p:spPr>
        <p:txBody>
          <a:bodyPr wrap="square">
            <a:spAutoFit/>
          </a:bodyPr>
          <a:lstStyle/>
          <a:p>
            <a:pPr>
              <a:spcBef>
                <a:spcPts val="600"/>
              </a:spcBef>
            </a:pPr>
            <a:r>
              <a:rPr lang="en-IN" sz="2400" b="1" i="0" u="none" strike="noStrike" baseline="0" dirty="0"/>
              <a:t>INTRODUCTION </a:t>
            </a:r>
            <a:endParaRPr lang="en-IN" sz="2400" b="0" i="0" u="none" strike="noStrike" baseline="0" dirty="0"/>
          </a:p>
          <a:p>
            <a:pPr marL="342900" indent="-342900" algn="just">
              <a:spcBef>
                <a:spcPts val="600"/>
              </a:spcBef>
              <a:buFont typeface="Arial" panose="020B0604020202020204" pitchFamily="34" charset="0"/>
              <a:buChar char="•"/>
            </a:pPr>
            <a:r>
              <a:rPr lang="en-US" sz="2400" b="0" i="0" u="none" strike="noStrike" baseline="0" dirty="0"/>
              <a:t>Indian Council of Medical Research (ICMR) in 2011 identified four main food groups in our diet. </a:t>
            </a:r>
          </a:p>
          <a:p>
            <a:pPr lvl="1" algn="just">
              <a:spcBef>
                <a:spcPts val="600"/>
              </a:spcBef>
            </a:pPr>
            <a:r>
              <a:rPr lang="en-US" sz="2400" b="0" i="0" u="none" strike="noStrike" baseline="0" dirty="0"/>
              <a:t>(1)  Cereals and pulses, </a:t>
            </a:r>
          </a:p>
          <a:p>
            <a:pPr lvl="1" algn="just">
              <a:spcBef>
                <a:spcPts val="600"/>
              </a:spcBef>
            </a:pPr>
            <a:r>
              <a:rPr lang="en-US" sz="2400" b="0" i="0" u="none" strike="noStrike" baseline="0" dirty="0"/>
              <a:t>(2)  Milk, egg, and meat products, </a:t>
            </a:r>
          </a:p>
          <a:p>
            <a:pPr lvl="1" algn="just">
              <a:spcBef>
                <a:spcPts val="600"/>
              </a:spcBef>
            </a:pPr>
            <a:r>
              <a:rPr lang="en-US" sz="2400" b="0" i="0" u="none" strike="noStrike" baseline="0" dirty="0"/>
              <a:t>(3)  Vegetables and fruits, and </a:t>
            </a:r>
          </a:p>
          <a:p>
            <a:pPr lvl="1" algn="just">
              <a:spcBef>
                <a:spcPts val="600"/>
              </a:spcBef>
            </a:pPr>
            <a:r>
              <a:rPr lang="en-US" sz="2400" b="0" i="0" u="none" strike="noStrike" baseline="0" dirty="0"/>
              <a:t>(4) Oils, fats, nuts, and oilseeds based on their predominant nutrients. </a:t>
            </a:r>
          </a:p>
          <a:p>
            <a:pPr marL="342900" indent="-342900" algn="just">
              <a:spcBef>
                <a:spcPts val="600"/>
              </a:spcBef>
              <a:buFont typeface="Arial" panose="020B0604020202020204" pitchFamily="34" charset="0"/>
              <a:buChar char="•"/>
            </a:pPr>
            <a:r>
              <a:rPr lang="en-US" sz="2400" b="0" i="0" u="none" strike="noStrike" baseline="0" dirty="0"/>
              <a:t>To fulfill the nutritional requirement of the body, it is important to include each group in daily diet, in the recommended proportion. </a:t>
            </a:r>
          </a:p>
        </p:txBody>
      </p:sp>
    </p:spTree>
    <p:extLst>
      <p:ext uri="{BB962C8B-B14F-4D97-AF65-F5344CB8AC3E}">
        <p14:creationId xmlns:p14="http://schemas.microsoft.com/office/powerpoint/2010/main" val="38206583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DC687A3-1DCE-19EE-0B78-F8D31D2BBED9}"/>
              </a:ext>
            </a:extLst>
          </p:cNvPr>
          <p:cNvSpPr txBox="1"/>
          <p:nvPr/>
        </p:nvSpPr>
        <p:spPr>
          <a:xfrm>
            <a:off x="342478" y="1059220"/>
            <a:ext cx="10928444" cy="5278368"/>
          </a:xfrm>
          <a:prstGeom prst="rect">
            <a:avLst/>
          </a:prstGeom>
          <a:noFill/>
        </p:spPr>
        <p:txBody>
          <a:bodyPr wrap="square">
            <a:spAutoFit/>
          </a:bodyPr>
          <a:lstStyle/>
          <a:p>
            <a:pPr marL="342900" indent="-342900" algn="just">
              <a:spcBef>
                <a:spcPts val="300"/>
              </a:spcBef>
              <a:buFont typeface="Wingdings" panose="05000000000000000000" pitchFamily="2" charset="2"/>
              <a:buChar char="§"/>
            </a:pPr>
            <a:r>
              <a:rPr lang="en-US" sz="2400" b="0" i="1" u="none" strike="noStrike" baseline="0" dirty="0"/>
              <a:t>Energy-rich food: </a:t>
            </a:r>
          </a:p>
          <a:p>
            <a:pPr marL="800100" lvl="1" indent="-342900" algn="just">
              <a:spcBef>
                <a:spcPts val="300"/>
              </a:spcBef>
              <a:buFont typeface="Calibri" panose="020F0502020204030204" pitchFamily="34" charset="0"/>
              <a:buChar char="˗"/>
            </a:pPr>
            <a:r>
              <a:rPr lang="en-US" sz="2400" b="0" i="0" u="none" strike="noStrike" baseline="0" dirty="0"/>
              <a:t>Carbohydrate-rich foods such as cereals, millets, sugar, starchy vegetables, </a:t>
            </a:r>
          </a:p>
          <a:p>
            <a:pPr marL="800100" lvl="1" indent="-342900" algn="just">
              <a:spcBef>
                <a:spcPts val="300"/>
              </a:spcBef>
              <a:buFont typeface="Calibri" panose="020F0502020204030204" pitchFamily="34" charset="0"/>
              <a:buChar char="˗"/>
            </a:pPr>
            <a:r>
              <a:rPr lang="en-US" sz="2400" b="0" i="0" u="none" strike="noStrike" baseline="0" dirty="0"/>
              <a:t>Fat-rich foods such as oil, ghee, butter, nuts, and oilseeds are </a:t>
            </a:r>
          </a:p>
          <a:p>
            <a:pPr marL="800100" lvl="1" indent="-342900" algn="just">
              <a:spcBef>
                <a:spcPts val="300"/>
              </a:spcBef>
              <a:buFont typeface="Calibri" panose="020F0502020204030204" pitchFamily="34" charset="0"/>
              <a:buChar char="˗"/>
            </a:pPr>
            <a:r>
              <a:rPr lang="en-GB" sz="2400" b="0" i="0" u="none" strike="noStrike" baseline="0" dirty="0"/>
              <a:t>Needed</a:t>
            </a:r>
            <a:r>
              <a:rPr lang="en-US" sz="2400" b="0" i="0" u="none" strike="noStrike" baseline="0" dirty="0"/>
              <a:t> for physical activity and maintenance of overall health, growth, and recovery from illness. </a:t>
            </a:r>
          </a:p>
          <a:p>
            <a:pPr marL="342900" indent="-342900" algn="just">
              <a:spcBef>
                <a:spcPts val="300"/>
              </a:spcBef>
              <a:buFont typeface="Wingdings" panose="05000000000000000000" pitchFamily="2" charset="2"/>
              <a:buChar char="§"/>
            </a:pPr>
            <a:r>
              <a:rPr lang="en-US" sz="2400" b="0" i="1" u="none" strike="noStrike" baseline="0" dirty="0"/>
              <a:t>Body building food: </a:t>
            </a:r>
          </a:p>
          <a:p>
            <a:pPr marL="800100" lvl="1" indent="-342900" algn="just">
              <a:spcBef>
                <a:spcPts val="300"/>
              </a:spcBef>
              <a:buFont typeface="Calibri" panose="020F0502020204030204" pitchFamily="34" charset="0"/>
              <a:buChar char="˗"/>
            </a:pPr>
            <a:r>
              <a:rPr lang="en-US" sz="2400" b="0" i="0" u="none" strike="noStrike" baseline="0" dirty="0"/>
              <a:t>Protein rich foods, e.g., pulses, legumes, and nuts; </a:t>
            </a:r>
          </a:p>
          <a:p>
            <a:pPr marL="800100" lvl="1" indent="-342900" algn="just">
              <a:spcBef>
                <a:spcPts val="300"/>
              </a:spcBef>
              <a:buFont typeface="Calibri" panose="020F0502020204030204" pitchFamily="34" charset="0"/>
              <a:buChar char="˗"/>
            </a:pPr>
            <a:r>
              <a:rPr lang="en-US" sz="2400" dirty="0"/>
              <a:t>M</a:t>
            </a:r>
            <a:r>
              <a:rPr lang="en-US" sz="2400" b="0" i="0" u="none" strike="noStrike" baseline="0" dirty="0"/>
              <a:t>ilk and other dairy products, egg, meat, and fish, </a:t>
            </a:r>
          </a:p>
          <a:p>
            <a:pPr marL="800100" lvl="1" indent="-342900" algn="just">
              <a:spcBef>
                <a:spcPts val="300"/>
              </a:spcBef>
              <a:buFont typeface="Calibri" panose="020F0502020204030204" pitchFamily="34" charset="0"/>
              <a:buChar char="˗"/>
            </a:pPr>
            <a:r>
              <a:rPr lang="en-US" sz="2400" dirty="0"/>
              <a:t>V</a:t>
            </a:r>
            <a:r>
              <a:rPr lang="en-US" sz="2400" b="0" i="0" u="none" strike="noStrike" baseline="0" dirty="0"/>
              <a:t>ital for growth spurt, maturation, and bone development. </a:t>
            </a:r>
          </a:p>
          <a:p>
            <a:pPr marL="342900" indent="-342900" algn="just">
              <a:spcBef>
                <a:spcPts val="300"/>
              </a:spcBef>
              <a:buFont typeface="Wingdings" panose="05000000000000000000" pitchFamily="2" charset="2"/>
              <a:buChar char="§"/>
            </a:pPr>
            <a:r>
              <a:rPr lang="en-US" sz="2400" b="0" i="1" u="none" strike="noStrike" baseline="0" dirty="0"/>
              <a:t>Protective food: </a:t>
            </a:r>
            <a:endParaRPr lang="en-US" sz="2400" b="0" i="0" u="none" strike="noStrike" baseline="0" dirty="0"/>
          </a:p>
          <a:p>
            <a:pPr marL="800100" lvl="1" indent="-342900" algn="just">
              <a:spcBef>
                <a:spcPts val="300"/>
              </a:spcBef>
              <a:buFont typeface="Calibri" panose="020F0502020204030204" pitchFamily="34" charset="0"/>
              <a:buChar char="˗"/>
            </a:pPr>
            <a:r>
              <a:rPr lang="en-US" sz="2400" dirty="0"/>
              <a:t>V</a:t>
            </a:r>
            <a:r>
              <a:rPr lang="en-US" sz="2400" b="0" i="0" u="none" strike="noStrike" baseline="0" dirty="0"/>
              <a:t>itamin and mineral rich food sources such as fruits and vegetables, eggs, milk, and milk products. </a:t>
            </a:r>
          </a:p>
          <a:p>
            <a:pPr marL="800100" lvl="1" indent="-342900" algn="just">
              <a:spcBef>
                <a:spcPts val="300"/>
              </a:spcBef>
              <a:buFont typeface="Calibri" panose="020F0502020204030204" pitchFamily="34" charset="0"/>
              <a:buChar char="˗"/>
            </a:pPr>
            <a:r>
              <a:rPr lang="en-US" sz="2400" dirty="0"/>
              <a:t>R</a:t>
            </a:r>
            <a:r>
              <a:rPr lang="en-US" sz="2400" b="0" i="0" u="none" strike="noStrike" baseline="0" dirty="0"/>
              <a:t>equired to fight infections and prevent oxidative damage. </a:t>
            </a:r>
          </a:p>
        </p:txBody>
      </p:sp>
      <p:sp>
        <p:nvSpPr>
          <p:cNvPr id="3" name="TextBox 2">
            <a:extLst>
              <a:ext uri="{FF2B5EF4-FFF2-40B4-BE49-F238E27FC236}">
                <a16:creationId xmlns:a16="http://schemas.microsoft.com/office/drawing/2014/main" id="{85A70ADF-493E-7C68-FBC0-F637FA4EC22E}"/>
              </a:ext>
            </a:extLst>
          </p:cNvPr>
          <p:cNvSpPr txBox="1"/>
          <p:nvPr/>
        </p:nvSpPr>
        <p:spPr>
          <a:xfrm>
            <a:off x="342478" y="378738"/>
            <a:ext cx="10928444"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Type of Foods</a:t>
            </a:r>
          </a:p>
        </p:txBody>
      </p:sp>
    </p:spTree>
    <p:extLst>
      <p:ext uri="{BB962C8B-B14F-4D97-AF65-F5344CB8AC3E}">
        <p14:creationId xmlns:p14="http://schemas.microsoft.com/office/powerpoint/2010/main" val="30566929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47CBF28-6B2E-B564-0E58-4A3D2326A31A}"/>
              </a:ext>
            </a:extLst>
          </p:cNvPr>
          <p:cNvSpPr txBox="1"/>
          <p:nvPr/>
        </p:nvSpPr>
        <p:spPr>
          <a:xfrm>
            <a:off x="354635" y="1149160"/>
            <a:ext cx="6666097" cy="4832092"/>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Cereals (e.g., wheat, rice, corn, oats, and barley) form the major staple food </a:t>
            </a:r>
          </a:p>
          <a:p>
            <a:pPr marL="342900" indent="-342900" algn="just">
              <a:spcBef>
                <a:spcPts val="600"/>
              </a:spcBef>
              <a:buFont typeface="Arial" panose="020B0604020202020204" pitchFamily="34" charset="0"/>
              <a:buChar char="•"/>
            </a:pPr>
            <a:r>
              <a:rPr lang="en-US" sz="2400" b="0" i="0" u="none" strike="noStrike" baseline="0" dirty="0"/>
              <a:t>They furnish generous amounts of energy and nutrients at low-cost. </a:t>
            </a:r>
          </a:p>
          <a:p>
            <a:pPr marL="342900" indent="-342900" algn="just">
              <a:spcBef>
                <a:spcPts val="600"/>
              </a:spcBef>
              <a:buFont typeface="Arial" panose="020B0604020202020204" pitchFamily="34" charset="0"/>
              <a:buChar char="•"/>
            </a:pPr>
            <a:r>
              <a:rPr lang="en-US" sz="2400" dirty="0"/>
              <a:t>S</a:t>
            </a:r>
            <a:r>
              <a:rPr lang="en-US" sz="2400" b="0" i="0" u="none" strike="noStrike" baseline="0" dirty="0"/>
              <a:t>ignificant source of protein (6–12%), although of low BV. </a:t>
            </a:r>
          </a:p>
          <a:p>
            <a:pPr marL="342900" indent="-342900" algn="just">
              <a:spcBef>
                <a:spcPts val="600"/>
              </a:spcBef>
              <a:buFont typeface="Arial" panose="020B0604020202020204" pitchFamily="34" charset="0"/>
              <a:buChar char="•"/>
            </a:pPr>
            <a:r>
              <a:rPr lang="en-US" sz="2400" b="0" i="0" u="none" strike="noStrike" baseline="0" dirty="0"/>
              <a:t>Whole grain cereals are considerable sources of iron, phosphorus, thiamine, zinc, manganese, folate, magnesium, copper, niacin, vitamin B6, selenium, vitamin A, and dietary fiber. </a:t>
            </a:r>
          </a:p>
          <a:p>
            <a:pPr marL="342900" indent="-342900" algn="just">
              <a:spcBef>
                <a:spcPts val="600"/>
              </a:spcBef>
              <a:buFont typeface="Arial" panose="020B0604020202020204" pitchFamily="34" charset="0"/>
              <a:buChar char="•"/>
            </a:pPr>
            <a:r>
              <a:rPr lang="en-US" sz="2400" b="0" i="0" u="none" strike="noStrike" baseline="0" dirty="0"/>
              <a:t>Cereals are easily digestible, supply roughage, and have a laxative property. </a:t>
            </a:r>
            <a:endParaRPr lang="en-IN" sz="2400" dirty="0"/>
          </a:p>
        </p:txBody>
      </p:sp>
      <p:sp>
        <p:nvSpPr>
          <p:cNvPr id="3" name="TextBox 2">
            <a:extLst>
              <a:ext uri="{FF2B5EF4-FFF2-40B4-BE49-F238E27FC236}">
                <a16:creationId xmlns:a16="http://schemas.microsoft.com/office/drawing/2014/main" id="{5067DF78-D265-3A4A-31ED-A2D36CE8BF3C}"/>
              </a:ext>
            </a:extLst>
          </p:cNvPr>
          <p:cNvSpPr txBox="1"/>
          <p:nvPr/>
        </p:nvSpPr>
        <p:spPr>
          <a:xfrm>
            <a:off x="528287" y="377701"/>
            <a:ext cx="10928444"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CEREALS</a:t>
            </a:r>
            <a:r>
              <a:rPr lang="en-IN" sz="3600" b="1" i="0" u="none" strike="noStrike" baseline="0" dirty="0">
                <a:solidFill>
                  <a:srgbClr val="00B0F0"/>
                </a:solidFill>
              </a:rPr>
              <a:t> </a:t>
            </a:r>
            <a:endParaRPr lang="en-IN" sz="3600" b="0" i="0" u="none" strike="noStrike" baseline="0" dirty="0">
              <a:solidFill>
                <a:srgbClr val="00B0F0"/>
              </a:solidFill>
            </a:endParaRPr>
          </a:p>
        </p:txBody>
      </p:sp>
      <p:pic>
        <p:nvPicPr>
          <p:cNvPr id="5122" name="Picture 2" descr="Golden 25 Kg Rice And Wheat">
            <a:extLst>
              <a:ext uri="{FF2B5EF4-FFF2-40B4-BE49-F238E27FC236}">
                <a16:creationId xmlns:a16="http://schemas.microsoft.com/office/drawing/2014/main" id="{0E2BD08A-05FC-9CB9-E055-71867191BE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45440" y="1954319"/>
            <a:ext cx="3811291" cy="3398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3356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4544BA2-E2B4-150F-8AF3-C9B5DC4D6634}"/>
              </a:ext>
            </a:extLst>
          </p:cNvPr>
          <p:cNvPicPr>
            <a:picLocks noChangeAspect="1"/>
          </p:cNvPicPr>
          <p:nvPr/>
        </p:nvPicPr>
        <p:blipFill>
          <a:blip r:embed="rId2"/>
          <a:stretch>
            <a:fillRect/>
          </a:stretch>
        </p:blipFill>
        <p:spPr>
          <a:xfrm>
            <a:off x="555662" y="457096"/>
            <a:ext cx="10727103" cy="5647423"/>
          </a:xfrm>
          <a:prstGeom prst="rect">
            <a:avLst/>
          </a:prstGeom>
        </p:spPr>
      </p:pic>
    </p:spTree>
    <p:extLst>
      <p:ext uri="{BB962C8B-B14F-4D97-AF65-F5344CB8AC3E}">
        <p14:creationId xmlns:p14="http://schemas.microsoft.com/office/powerpoint/2010/main" val="1161786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BDBAACD-9756-1C7C-2D4B-5177C2569C2C}"/>
              </a:ext>
            </a:extLst>
          </p:cNvPr>
          <p:cNvPicPr>
            <a:picLocks noChangeAspect="1"/>
          </p:cNvPicPr>
          <p:nvPr/>
        </p:nvPicPr>
        <p:blipFill>
          <a:blip r:embed="rId2"/>
          <a:stretch>
            <a:fillRect/>
          </a:stretch>
        </p:blipFill>
        <p:spPr>
          <a:xfrm>
            <a:off x="690333" y="1162230"/>
            <a:ext cx="10232734" cy="4756557"/>
          </a:xfrm>
          <a:prstGeom prst="rect">
            <a:avLst/>
          </a:prstGeom>
        </p:spPr>
      </p:pic>
      <p:sp>
        <p:nvSpPr>
          <p:cNvPr id="3" name="TextBox 2">
            <a:extLst>
              <a:ext uri="{FF2B5EF4-FFF2-40B4-BE49-F238E27FC236}">
                <a16:creationId xmlns:a16="http://schemas.microsoft.com/office/drawing/2014/main" id="{B9C0D006-73F8-482A-9743-A047710B69E5}"/>
              </a:ext>
            </a:extLst>
          </p:cNvPr>
          <p:cNvSpPr txBox="1"/>
          <p:nvPr/>
        </p:nvSpPr>
        <p:spPr>
          <a:xfrm>
            <a:off x="342478" y="378738"/>
            <a:ext cx="10928444"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Nutritive Value of Common Cereals</a:t>
            </a:r>
          </a:p>
        </p:txBody>
      </p:sp>
    </p:spTree>
    <p:extLst>
      <p:ext uri="{BB962C8B-B14F-4D97-AF65-F5344CB8AC3E}">
        <p14:creationId xmlns:p14="http://schemas.microsoft.com/office/powerpoint/2010/main" val="26186052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F478807-0F62-1F7E-4F33-626B52F7923E}"/>
              </a:ext>
            </a:extLst>
          </p:cNvPr>
          <p:cNvSpPr txBox="1"/>
          <p:nvPr/>
        </p:nvSpPr>
        <p:spPr>
          <a:xfrm>
            <a:off x="283376" y="1166842"/>
            <a:ext cx="7636258" cy="4985980"/>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Essential components of vegetarian diets due to their high protein content (20–40%). </a:t>
            </a:r>
          </a:p>
          <a:p>
            <a:pPr marL="342900" indent="-342900" algn="just">
              <a:spcBef>
                <a:spcPts val="600"/>
              </a:spcBef>
              <a:buFont typeface="Arial" panose="020B0604020202020204" pitchFamily="34" charset="0"/>
              <a:buChar char="•"/>
            </a:pPr>
            <a:r>
              <a:rPr lang="en-US" sz="2400" b="0" i="0" u="none" strike="noStrike" baseline="0" dirty="0"/>
              <a:t>Groundnut and soybean are rich in oils. </a:t>
            </a:r>
          </a:p>
          <a:p>
            <a:pPr marL="342900" indent="-342900" algn="just">
              <a:spcBef>
                <a:spcPts val="600"/>
              </a:spcBef>
              <a:buFont typeface="Arial" panose="020B0604020202020204" pitchFamily="34" charset="0"/>
              <a:buChar char="•"/>
            </a:pPr>
            <a:r>
              <a:rPr lang="en-US" sz="2400" dirty="0"/>
              <a:t>G</a:t>
            </a:r>
            <a:r>
              <a:rPr lang="en-US" sz="2400" b="0" i="0" u="none" strike="noStrike" baseline="0" dirty="0"/>
              <a:t>ood sources of Ca, Mg, Zn, Fe, K, and P, and niacin, but poor in riboflavin and contain small amounts of carotene. </a:t>
            </a:r>
          </a:p>
          <a:p>
            <a:pPr marL="342900" indent="-342900" algn="just">
              <a:spcBef>
                <a:spcPts val="600"/>
              </a:spcBef>
              <a:buFont typeface="Arial" panose="020B0604020202020204" pitchFamily="34" charset="0"/>
              <a:buChar char="•"/>
            </a:pPr>
            <a:r>
              <a:rPr lang="en-US" sz="2400" b="0" i="0" u="none" strike="noStrike" baseline="0" dirty="0"/>
              <a:t>Legumes are excellent sources of dietary fiber and folate. </a:t>
            </a:r>
          </a:p>
          <a:p>
            <a:pPr marL="342900" indent="-342900" algn="just">
              <a:spcBef>
                <a:spcPts val="600"/>
              </a:spcBef>
              <a:buFont typeface="Arial" panose="020B0604020202020204" pitchFamily="34" charset="0"/>
              <a:buChar char="•"/>
            </a:pPr>
            <a:r>
              <a:rPr lang="en-US" sz="2400" b="0" i="0" u="none" strike="noStrike" baseline="0" dirty="0"/>
              <a:t>Germination improves the nutritive value of pulses. </a:t>
            </a:r>
          </a:p>
          <a:p>
            <a:pPr marL="342900" indent="-342900" algn="just">
              <a:spcBef>
                <a:spcPts val="600"/>
              </a:spcBef>
              <a:buFont typeface="Arial" panose="020B0604020202020204" pitchFamily="34" charset="0"/>
              <a:buChar char="•"/>
            </a:pPr>
            <a:r>
              <a:rPr lang="en-US" sz="2400" b="0" i="0" u="none" strike="noStrike" baseline="0" dirty="0"/>
              <a:t>The ascorbic acid riboflavin, niacin, choline, and biotin content increase considerably, and antinutritional factors (phytates and tannins) and toxic factors are eliminated. </a:t>
            </a:r>
          </a:p>
          <a:p>
            <a:pPr marL="342900" indent="-342900" algn="just">
              <a:spcBef>
                <a:spcPts val="600"/>
              </a:spcBef>
              <a:buFont typeface="Arial" panose="020B0604020202020204" pitchFamily="34" charset="0"/>
              <a:buChar char="•"/>
            </a:pPr>
            <a:r>
              <a:rPr lang="en-US" sz="2400" b="0" i="0" u="none" strike="noStrike" baseline="0" dirty="0"/>
              <a:t>Fermentation increases digestibility, palatability, and improves availability of essential amino acids. </a:t>
            </a:r>
          </a:p>
        </p:txBody>
      </p:sp>
      <p:sp>
        <p:nvSpPr>
          <p:cNvPr id="3" name="TextBox 2">
            <a:extLst>
              <a:ext uri="{FF2B5EF4-FFF2-40B4-BE49-F238E27FC236}">
                <a16:creationId xmlns:a16="http://schemas.microsoft.com/office/drawing/2014/main" id="{466DDFAB-5E80-A50B-3539-4961BA52346F}"/>
              </a:ext>
            </a:extLst>
          </p:cNvPr>
          <p:cNvSpPr txBox="1"/>
          <p:nvPr/>
        </p:nvSpPr>
        <p:spPr>
          <a:xfrm>
            <a:off x="528287" y="377701"/>
            <a:ext cx="10928444"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Pulses And Legumes </a:t>
            </a:r>
          </a:p>
        </p:txBody>
      </p:sp>
      <p:pic>
        <p:nvPicPr>
          <p:cNvPr id="6146" name="Picture 2" descr="All Type Of Dal at Rs 30/kg | Malka Dal in Aurangabad | ID: 23637058433">
            <a:extLst>
              <a:ext uri="{FF2B5EF4-FFF2-40B4-BE49-F238E27FC236}">
                <a16:creationId xmlns:a16="http://schemas.microsoft.com/office/drawing/2014/main" id="{65093794-3AC2-58FE-7317-5258B918DC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0681" y="2137752"/>
            <a:ext cx="3441536" cy="2582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15577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101312-B698-0347-8CD6-98AE75C51A3D}"/>
              </a:ext>
            </a:extLst>
          </p:cNvPr>
          <p:cNvPicPr>
            <a:picLocks noChangeAspect="1"/>
          </p:cNvPicPr>
          <p:nvPr/>
        </p:nvPicPr>
        <p:blipFill>
          <a:blip r:embed="rId2"/>
          <a:stretch>
            <a:fillRect/>
          </a:stretch>
        </p:blipFill>
        <p:spPr>
          <a:xfrm>
            <a:off x="885679" y="1375794"/>
            <a:ext cx="10040626" cy="4538445"/>
          </a:xfrm>
          <a:prstGeom prst="rect">
            <a:avLst/>
          </a:prstGeom>
        </p:spPr>
      </p:pic>
      <p:sp>
        <p:nvSpPr>
          <p:cNvPr id="3" name="TextBox 2">
            <a:extLst>
              <a:ext uri="{FF2B5EF4-FFF2-40B4-BE49-F238E27FC236}">
                <a16:creationId xmlns:a16="http://schemas.microsoft.com/office/drawing/2014/main" id="{177976EA-9E2F-8534-FE42-734849564028}"/>
              </a:ext>
            </a:extLst>
          </p:cNvPr>
          <p:cNvSpPr txBox="1"/>
          <p:nvPr/>
        </p:nvSpPr>
        <p:spPr>
          <a:xfrm>
            <a:off x="426368" y="508407"/>
            <a:ext cx="10928444"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Nutritive</a:t>
            </a:r>
            <a:r>
              <a:rPr lang="en-IN" sz="3600" b="1" i="0" u="none" strike="noStrike" baseline="0" dirty="0">
                <a:solidFill>
                  <a:srgbClr val="00B0F0"/>
                </a:solidFill>
              </a:rPr>
              <a:t> </a:t>
            </a:r>
            <a:r>
              <a:rPr lang="en-IN" sz="3600" b="1" dirty="0">
                <a:solidFill>
                  <a:srgbClr val="00B0F0"/>
                </a:solidFill>
                <a:latin typeface="Calibri" panose="020F0502020204030204" pitchFamily="34" charset="0"/>
                <a:cs typeface="Calibri" panose="020F0502020204030204" pitchFamily="34" charset="0"/>
              </a:rPr>
              <a:t>Value of Commonly Consumed Pulses</a:t>
            </a:r>
          </a:p>
        </p:txBody>
      </p:sp>
    </p:spTree>
    <p:extLst>
      <p:ext uri="{BB962C8B-B14F-4D97-AF65-F5344CB8AC3E}">
        <p14:creationId xmlns:p14="http://schemas.microsoft.com/office/powerpoint/2010/main" val="13426741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6B922B1-C247-6959-4B5D-BC48D7CBBF29}"/>
              </a:ext>
            </a:extLst>
          </p:cNvPr>
          <p:cNvSpPr txBox="1"/>
          <p:nvPr/>
        </p:nvSpPr>
        <p:spPr>
          <a:xfrm>
            <a:off x="426647" y="1264829"/>
            <a:ext cx="7059033" cy="5001369"/>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300" b="0" i="0" u="none" strike="noStrike" baseline="0" dirty="0"/>
              <a:t>Water is the major constituent of vegetables (about 99%). </a:t>
            </a:r>
          </a:p>
          <a:p>
            <a:pPr marL="342900" indent="-342900" algn="just">
              <a:spcBef>
                <a:spcPts val="600"/>
              </a:spcBef>
              <a:buFont typeface="Arial" panose="020B0604020202020204" pitchFamily="34" charset="0"/>
              <a:buChar char="•"/>
            </a:pPr>
            <a:r>
              <a:rPr lang="en-US" sz="2300" b="0" i="0" u="none" strike="noStrike" baseline="0" dirty="0"/>
              <a:t>Vegetables contribute to the bulk of the diet and are low in calories, proteins, and fats. </a:t>
            </a:r>
          </a:p>
          <a:p>
            <a:pPr marL="342900" indent="-342900" algn="just">
              <a:spcBef>
                <a:spcPts val="600"/>
              </a:spcBef>
              <a:buFont typeface="Arial" panose="020B0604020202020204" pitchFamily="34" charset="0"/>
              <a:buChar char="•"/>
            </a:pPr>
            <a:r>
              <a:rPr lang="en-US" sz="2300" b="0" i="0" u="none" strike="noStrike" baseline="0" dirty="0"/>
              <a:t>Green leafy vegetables (GLV) such as spinach (</a:t>
            </a:r>
            <a:r>
              <a:rPr lang="en-US" sz="2300" b="0" i="1" u="none" strike="noStrike" baseline="0" dirty="0"/>
              <a:t>palak</a:t>
            </a:r>
            <a:r>
              <a:rPr lang="en-US" sz="2300" b="0" i="0" u="none" strike="noStrike" baseline="0" dirty="0"/>
              <a:t>), fenugreek (</a:t>
            </a:r>
            <a:r>
              <a:rPr lang="en-US" sz="2300" b="0" i="1" u="none" strike="noStrike" baseline="0" dirty="0" err="1"/>
              <a:t>methi</a:t>
            </a:r>
            <a:r>
              <a:rPr lang="en-US" sz="2300" b="0" i="0" u="none" strike="noStrike" baseline="0" dirty="0"/>
              <a:t>), </a:t>
            </a:r>
            <a:r>
              <a:rPr lang="en-US" sz="2300" b="0" i="1" u="none" strike="noStrike" baseline="0" dirty="0" err="1"/>
              <a:t>chaulai</a:t>
            </a:r>
            <a:r>
              <a:rPr lang="en-US" sz="2300" b="0" i="0" u="none" strike="noStrike" baseline="0" dirty="0"/>
              <a:t>, cabbage are good sources of vitamin A, iron, ascorbic acid, calcium, and B-group vitamins. </a:t>
            </a:r>
          </a:p>
          <a:p>
            <a:pPr marL="342900" indent="-342900" algn="just">
              <a:spcBef>
                <a:spcPts val="600"/>
              </a:spcBef>
              <a:buFont typeface="Arial" panose="020B0604020202020204" pitchFamily="34" charset="0"/>
              <a:buChar char="•"/>
            </a:pPr>
            <a:r>
              <a:rPr lang="en-US" sz="2300" b="0" i="0" u="none" strike="noStrike" baseline="0" dirty="0"/>
              <a:t>Tuberous vegetables such as potato, sweet potato, and yam (</a:t>
            </a:r>
            <a:r>
              <a:rPr lang="en-US" sz="2300" b="0" i="1" u="none" strike="noStrike" baseline="0" dirty="0" err="1"/>
              <a:t>garadu</a:t>
            </a:r>
            <a:r>
              <a:rPr lang="en-US" sz="2300" b="0" i="1" u="none" strike="noStrike" baseline="0" dirty="0"/>
              <a:t> </a:t>
            </a:r>
            <a:r>
              <a:rPr lang="en-US" sz="2300" b="0" i="0" u="none" strike="noStrike" baseline="0" dirty="0"/>
              <a:t>or </a:t>
            </a:r>
            <a:r>
              <a:rPr lang="en-US" sz="2300" b="0" i="1" u="none" strike="noStrike" baseline="0" dirty="0" err="1"/>
              <a:t>ratalu</a:t>
            </a:r>
            <a:r>
              <a:rPr lang="en-US" sz="2300" b="0" i="0" u="none" strike="noStrike" baseline="0" dirty="0"/>
              <a:t>) are good sources of carbohydrates, but are poor in proteins, vitamins, and minerals. </a:t>
            </a:r>
          </a:p>
          <a:p>
            <a:pPr marL="342900" indent="-342900" algn="just">
              <a:spcBef>
                <a:spcPts val="600"/>
              </a:spcBef>
              <a:buFont typeface="Arial" panose="020B0604020202020204" pitchFamily="34" charset="0"/>
              <a:buChar char="•"/>
            </a:pPr>
            <a:r>
              <a:rPr lang="en-US" sz="2300" b="0" i="0" u="none" strike="noStrike" baseline="0" dirty="0"/>
              <a:t>Carrots have rich amounts of beta carotene. </a:t>
            </a:r>
            <a:endParaRPr lang="en-IN" sz="2300" dirty="0"/>
          </a:p>
        </p:txBody>
      </p:sp>
      <p:sp>
        <p:nvSpPr>
          <p:cNvPr id="3" name="TextBox 2">
            <a:extLst>
              <a:ext uri="{FF2B5EF4-FFF2-40B4-BE49-F238E27FC236}">
                <a16:creationId xmlns:a16="http://schemas.microsoft.com/office/drawing/2014/main" id="{D6914232-F99C-0ADA-57BB-A2A29E7A8EFF}"/>
              </a:ext>
            </a:extLst>
          </p:cNvPr>
          <p:cNvSpPr txBox="1"/>
          <p:nvPr/>
        </p:nvSpPr>
        <p:spPr>
          <a:xfrm>
            <a:off x="332151" y="490969"/>
            <a:ext cx="10928444"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Vegetables</a:t>
            </a:r>
          </a:p>
        </p:txBody>
      </p:sp>
      <p:pic>
        <p:nvPicPr>
          <p:cNvPr id="6" name="Picture 5">
            <a:extLst>
              <a:ext uri="{FF2B5EF4-FFF2-40B4-BE49-F238E27FC236}">
                <a16:creationId xmlns:a16="http://schemas.microsoft.com/office/drawing/2014/main" id="{C152B668-6619-E3F9-34E2-275620776740}"/>
              </a:ext>
            </a:extLst>
          </p:cNvPr>
          <p:cNvPicPr>
            <a:picLocks noChangeAspect="1"/>
          </p:cNvPicPr>
          <p:nvPr/>
        </p:nvPicPr>
        <p:blipFill>
          <a:blip r:embed="rId2"/>
          <a:stretch>
            <a:fillRect/>
          </a:stretch>
        </p:blipFill>
        <p:spPr>
          <a:xfrm>
            <a:off x="8047162" y="1057955"/>
            <a:ext cx="3349552" cy="2707558"/>
          </a:xfrm>
          <a:prstGeom prst="rect">
            <a:avLst/>
          </a:prstGeom>
        </p:spPr>
      </p:pic>
      <p:pic>
        <p:nvPicPr>
          <p:cNvPr id="8" name="Picture 7">
            <a:extLst>
              <a:ext uri="{FF2B5EF4-FFF2-40B4-BE49-F238E27FC236}">
                <a16:creationId xmlns:a16="http://schemas.microsoft.com/office/drawing/2014/main" id="{AE186DE3-5098-F843-7665-544BDFC3F16E}"/>
              </a:ext>
            </a:extLst>
          </p:cNvPr>
          <p:cNvPicPr>
            <a:picLocks noChangeAspect="1"/>
          </p:cNvPicPr>
          <p:nvPr/>
        </p:nvPicPr>
        <p:blipFill>
          <a:blip r:embed="rId3"/>
          <a:stretch>
            <a:fillRect/>
          </a:stretch>
        </p:blipFill>
        <p:spPr>
          <a:xfrm>
            <a:off x="8652947" y="3955167"/>
            <a:ext cx="2049709" cy="2211528"/>
          </a:xfrm>
          <a:prstGeom prst="rect">
            <a:avLst/>
          </a:prstGeom>
        </p:spPr>
      </p:pic>
    </p:spTree>
    <p:extLst>
      <p:ext uri="{BB962C8B-B14F-4D97-AF65-F5344CB8AC3E}">
        <p14:creationId xmlns:p14="http://schemas.microsoft.com/office/powerpoint/2010/main" val="18199556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3A546E-8E4C-D031-61B3-7F8330D4AC11}"/>
              </a:ext>
            </a:extLst>
          </p:cNvPr>
          <p:cNvPicPr>
            <a:picLocks noChangeAspect="1"/>
          </p:cNvPicPr>
          <p:nvPr/>
        </p:nvPicPr>
        <p:blipFill>
          <a:blip r:embed="rId2"/>
          <a:stretch>
            <a:fillRect/>
          </a:stretch>
        </p:blipFill>
        <p:spPr>
          <a:xfrm>
            <a:off x="948951" y="1484827"/>
            <a:ext cx="9738779" cy="4621506"/>
          </a:xfrm>
          <a:prstGeom prst="rect">
            <a:avLst/>
          </a:prstGeom>
        </p:spPr>
      </p:pic>
      <p:sp>
        <p:nvSpPr>
          <p:cNvPr id="3" name="TextBox 2">
            <a:extLst>
              <a:ext uri="{FF2B5EF4-FFF2-40B4-BE49-F238E27FC236}">
                <a16:creationId xmlns:a16="http://schemas.microsoft.com/office/drawing/2014/main" id="{DD4A008F-B804-C818-C3D5-50A8FEA9BA0A}"/>
              </a:ext>
            </a:extLst>
          </p:cNvPr>
          <p:cNvSpPr txBox="1"/>
          <p:nvPr/>
        </p:nvSpPr>
        <p:spPr>
          <a:xfrm>
            <a:off x="426368" y="508407"/>
            <a:ext cx="10778907"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Nutritive Value of Common Vegetables</a:t>
            </a:r>
          </a:p>
        </p:txBody>
      </p:sp>
    </p:spTree>
    <p:extLst>
      <p:ext uri="{BB962C8B-B14F-4D97-AF65-F5344CB8AC3E}">
        <p14:creationId xmlns:p14="http://schemas.microsoft.com/office/powerpoint/2010/main" val="34772149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D14405C-E9D9-49CA-6E98-1A52F0F7DEE6}"/>
              </a:ext>
            </a:extLst>
          </p:cNvPr>
          <p:cNvPicPr>
            <a:picLocks noChangeAspect="1"/>
          </p:cNvPicPr>
          <p:nvPr/>
        </p:nvPicPr>
        <p:blipFill>
          <a:blip r:embed="rId2"/>
          <a:stretch>
            <a:fillRect/>
          </a:stretch>
        </p:blipFill>
        <p:spPr>
          <a:xfrm>
            <a:off x="809414" y="1308720"/>
            <a:ext cx="10093993" cy="342900"/>
          </a:xfrm>
          <a:prstGeom prst="rect">
            <a:avLst/>
          </a:prstGeom>
        </p:spPr>
      </p:pic>
      <p:pic>
        <p:nvPicPr>
          <p:cNvPr id="6" name="Picture 5">
            <a:extLst>
              <a:ext uri="{FF2B5EF4-FFF2-40B4-BE49-F238E27FC236}">
                <a16:creationId xmlns:a16="http://schemas.microsoft.com/office/drawing/2014/main" id="{ACB5C8C6-6844-621C-1F9D-5CA5705A62DC}"/>
              </a:ext>
            </a:extLst>
          </p:cNvPr>
          <p:cNvPicPr>
            <a:picLocks noChangeAspect="1"/>
          </p:cNvPicPr>
          <p:nvPr/>
        </p:nvPicPr>
        <p:blipFill>
          <a:blip r:embed="rId3"/>
          <a:stretch>
            <a:fillRect/>
          </a:stretch>
        </p:blipFill>
        <p:spPr>
          <a:xfrm>
            <a:off x="809415" y="1651621"/>
            <a:ext cx="10093993" cy="1495425"/>
          </a:xfrm>
          <a:prstGeom prst="rect">
            <a:avLst/>
          </a:prstGeom>
        </p:spPr>
      </p:pic>
      <p:pic>
        <p:nvPicPr>
          <p:cNvPr id="8" name="Picture 7">
            <a:extLst>
              <a:ext uri="{FF2B5EF4-FFF2-40B4-BE49-F238E27FC236}">
                <a16:creationId xmlns:a16="http://schemas.microsoft.com/office/drawing/2014/main" id="{7B16EA27-7E8A-17A4-C590-EE893FA32CC6}"/>
              </a:ext>
            </a:extLst>
          </p:cNvPr>
          <p:cNvPicPr>
            <a:picLocks noChangeAspect="1"/>
          </p:cNvPicPr>
          <p:nvPr/>
        </p:nvPicPr>
        <p:blipFill>
          <a:blip r:embed="rId4"/>
          <a:stretch>
            <a:fillRect/>
          </a:stretch>
        </p:blipFill>
        <p:spPr>
          <a:xfrm>
            <a:off x="809416" y="3147045"/>
            <a:ext cx="10093993" cy="2962275"/>
          </a:xfrm>
          <a:prstGeom prst="rect">
            <a:avLst/>
          </a:prstGeom>
        </p:spPr>
      </p:pic>
      <p:sp>
        <p:nvSpPr>
          <p:cNvPr id="3" name="TextBox 2">
            <a:extLst>
              <a:ext uri="{FF2B5EF4-FFF2-40B4-BE49-F238E27FC236}">
                <a16:creationId xmlns:a16="http://schemas.microsoft.com/office/drawing/2014/main" id="{39AF8ED6-0F5F-CB56-01D4-DAEDF9596D01}"/>
              </a:ext>
            </a:extLst>
          </p:cNvPr>
          <p:cNvSpPr txBox="1"/>
          <p:nvPr/>
        </p:nvSpPr>
        <p:spPr>
          <a:xfrm>
            <a:off x="516173" y="456511"/>
            <a:ext cx="10511218"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Nutritive Value of Common Vegetables</a:t>
            </a:r>
          </a:p>
        </p:txBody>
      </p:sp>
    </p:spTree>
    <p:extLst>
      <p:ext uri="{BB962C8B-B14F-4D97-AF65-F5344CB8AC3E}">
        <p14:creationId xmlns:p14="http://schemas.microsoft.com/office/powerpoint/2010/main" val="35373070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5E90555-551C-D7D8-931C-B7DBD739B9FB}"/>
              </a:ext>
            </a:extLst>
          </p:cNvPr>
          <p:cNvSpPr txBox="1"/>
          <p:nvPr/>
        </p:nvSpPr>
        <p:spPr>
          <a:xfrm>
            <a:off x="418040" y="1183422"/>
            <a:ext cx="7548089" cy="4447371"/>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300" b="0" i="0" u="none" strike="noStrike" baseline="0" dirty="0"/>
              <a:t>Valued for their minerals, vitamins, and digestible fiber. </a:t>
            </a:r>
          </a:p>
          <a:p>
            <a:pPr marL="342900" indent="-342900" algn="just">
              <a:spcBef>
                <a:spcPts val="600"/>
              </a:spcBef>
              <a:buFont typeface="Arial" panose="020B0604020202020204" pitchFamily="34" charset="0"/>
              <a:buChar char="•"/>
            </a:pPr>
            <a:r>
              <a:rPr lang="en-US" sz="2300" b="0" i="0" u="none" strike="noStrike" baseline="0" dirty="0"/>
              <a:t>Citrus fruits and guava are rich in ascorbic acid, </a:t>
            </a:r>
          </a:p>
          <a:p>
            <a:pPr marL="342900" indent="-342900" algn="just">
              <a:spcBef>
                <a:spcPts val="600"/>
              </a:spcBef>
              <a:buFont typeface="Arial" panose="020B0604020202020204" pitchFamily="34" charset="0"/>
              <a:buChar char="•"/>
            </a:pPr>
            <a:r>
              <a:rPr lang="en-US" sz="2300" dirty="0"/>
              <a:t>Y</a:t>
            </a:r>
            <a:r>
              <a:rPr lang="en-US" sz="2300" b="0" i="0" u="none" strike="noStrike" baseline="0" dirty="0"/>
              <a:t>ellow fruits contain carotenoids (precursors of vitamin A). </a:t>
            </a:r>
          </a:p>
          <a:p>
            <a:pPr marL="342900" indent="-342900" algn="just">
              <a:spcBef>
                <a:spcPts val="600"/>
              </a:spcBef>
              <a:buFont typeface="Arial" panose="020B0604020202020204" pitchFamily="34" charset="0"/>
              <a:buChar char="•"/>
            </a:pPr>
            <a:r>
              <a:rPr lang="en-US" sz="2300" b="0" i="0" u="none" strike="noStrike" baseline="0" dirty="0"/>
              <a:t>Bananas provide calories in a nonresidue diet. They act as a mild laxative in constipation. </a:t>
            </a:r>
          </a:p>
          <a:p>
            <a:pPr marL="342900" indent="-342900" algn="just">
              <a:spcBef>
                <a:spcPts val="600"/>
              </a:spcBef>
              <a:buFont typeface="Arial" panose="020B0604020202020204" pitchFamily="34" charset="0"/>
              <a:buChar char="•"/>
            </a:pPr>
            <a:r>
              <a:rPr lang="en-US" sz="2300" b="0" i="0" u="none" strike="noStrike" baseline="0" dirty="0"/>
              <a:t>Fruits are not good sources of calcium, phosphorus, and iron. </a:t>
            </a:r>
            <a:endParaRPr lang="en-US" sz="2300" dirty="0"/>
          </a:p>
          <a:p>
            <a:pPr marL="342900" indent="-342900" algn="just">
              <a:spcBef>
                <a:spcPts val="600"/>
              </a:spcBef>
              <a:buFont typeface="Arial" panose="020B0604020202020204" pitchFamily="34" charset="0"/>
              <a:buChar char="•"/>
            </a:pPr>
            <a:r>
              <a:rPr lang="en-US" sz="2300" b="0" i="0" u="none" strike="noStrike" baseline="0" dirty="0"/>
              <a:t>Vegetables and fruits are also rich sources of phytonutrients, which act as natural antioxidants. </a:t>
            </a:r>
          </a:p>
          <a:p>
            <a:pPr marL="342900" indent="-342900" algn="just">
              <a:spcBef>
                <a:spcPts val="600"/>
              </a:spcBef>
              <a:buFont typeface="Arial" panose="020B0604020202020204" pitchFamily="34" charset="0"/>
              <a:buChar char="•"/>
            </a:pPr>
            <a:r>
              <a:rPr lang="en-US" sz="2300" b="0" i="0" u="none" strike="noStrike" baseline="0" dirty="0"/>
              <a:t>Eating a wide variety of fruits and vegetables is recommended to prevent free-radical mediated diseases. </a:t>
            </a:r>
            <a:endParaRPr lang="en-IN" sz="2300" dirty="0"/>
          </a:p>
        </p:txBody>
      </p:sp>
      <p:sp>
        <p:nvSpPr>
          <p:cNvPr id="3" name="TextBox 2">
            <a:extLst>
              <a:ext uri="{FF2B5EF4-FFF2-40B4-BE49-F238E27FC236}">
                <a16:creationId xmlns:a16="http://schemas.microsoft.com/office/drawing/2014/main" id="{2B3CEA3C-DF05-9AB2-8353-D538EE8249FC}"/>
              </a:ext>
            </a:extLst>
          </p:cNvPr>
          <p:cNvSpPr txBox="1"/>
          <p:nvPr/>
        </p:nvSpPr>
        <p:spPr>
          <a:xfrm>
            <a:off x="511509" y="411599"/>
            <a:ext cx="10600917"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Fruits</a:t>
            </a:r>
          </a:p>
        </p:txBody>
      </p:sp>
      <p:pic>
        <p:nvPicPr>
          <p:cNvPr id="18" name="Picture 17">
            <a:extLst>
              <a:ext uri="{FF2B5EF4-FFF2-40B4-BE49-F238E27FC236}">
                <a16:creationId xmlns:a16="http://schemas.microsoft.com/office/drawing/2014/main" id="{C0205993-4F10-C6F6-48E6-DA7BFC107864}"/>
              </a:ext>
            </a:extLst>
          </p:cNvPr>
          <p:cNvPicPr>
            <a:picLocks noChangeAspect="1"/>
          </p:cNvPicPr>
          <p:nvPr/>
        </p:nvPicPr>
        <p:blipFill>
          <a:blip r:embed="rId2"/>
          <a:stretch>
            <a:fillRect/>
          </a:stretch>
        </p:blipFill>
        <p:spPr>
          <a:xfrm>
            <a:off x="8392488" y="1127400"/>
            <a:ext cx="3288484" cy="2364276"/>
          </a:xfrm>
          <a:prstGeom prst="rect">
            <a:avLst/>
          </a:prstGeom>
          <a:ln>
            <a:solidFill>
              <a:schemeClr val="accent1"/>
            </a:solidFill>
          </a:ln>
        </p:spPr>
      </p:pic>
      <p:pic>
        <p:nvPicPr>
          <p:cNvPr id="20" name="Picture 19">
            <a:extLst>
              <a:ext uri="{FF2B5EF4-FFF2-40B4-BE49-F238E27FC236}">
                <a16:creationId xmlns:a16="http://schemas.microsoft.com/office/drawing/2014/main" id="{79022AA0-AC95-499E-3EFF-24EA1C0CE7C8}"/>
              </a:ext>
            </a:extLst>
          </p:cNvPr>
          <p:cNvPicPr>
            <a:picLocks noChangeAspect="1"/>
          </p:cNvPicPr>
          <p:nvPr/>
        </p:nvPicPr>
        <p:blipFill>
          <a:blip r:embed="rId3"/>
          <a:stretch>
            <a:fillRect/>
          </a:stretch>
        </p:blipFill>
        <p:spPr>
          <a:xfrm>
            <a:off x="8392487" y="3625794"/>
            <a:ext cx="3288485" cy="2661086"/>
          </a:xfrm>
          <a:prstGeom prst="rect">
            <a:avLst/>
          </a:prstGeom>
          <a:ln>
            <a:solidFill>
              <a:schemeClr val="accent1"/>
            </a:solidFill>
          </a:ln>
        </p:spPr>
      </p:pic>
    </p:spTree>
    <p:extLst>
      <p:ext uri="{BB962C8B-B14F-4D97-AF65-F5344CB8AC3E}">
        <p14:creationId xmlns:p14="http://schemas.microsoft.com/office/powerpoint/2010/main" val="8129167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9E1216B-964C-2DD0-ECCA-735CD6EFA53A}"/>
              </a:ext>
            </a:extLst>
          </p:cNvPr>
          <p:cNvPicPr>
            <a:picLocks noChangeAspect="1"/>
          </p:cNvPicPr>
          <p:nvPr/>
        </p:nvPicPr>
        <p:blipFill>
          <a:blip r:embed="rId2"/>
          <a:stretch>
            <a:fillRect/>
          </a:stretch>
        </p:blipFill>
        <p:spPr>
          <a:xfrm>
            <a:off x="516173" y="1102842"/>
            <a:ext cx="9867422" cy="5067476"/>
          </a:xfrm>
          <a:prstGeom prst="rect">
            <a:avLst/>
          </a:prstGeom>
        </p:spPr>
      </p:pic>
      <p:sp>
        <p:nvSpPr>
          <p:cNvPr id="3" name="TextBox 2">
            <a:extLst>
              <a:ext uri="{FF2B5EF4-FFF2-40B4-BE49-F238E27FC236}">
                <a16:creationId xmlns:a16="http://schemas.microsoft.com/office/drawing/2014/main" id="{0FD48FC7-49F3-6785-3FAE-532EE7EEF24E}"/>
              </a:ext>
            </a:extLst>
          </p:cNvPr>
          <p:cNvSpPr txBox="1"/>
          <p:nvPr/>
        </p:nvSpPr>
        <p:spPr>
          <a:xfrm>
            <a:off x="516173" y="456511"/>
            <a:ext cx="10397933"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Nutritive Value of Common Fruits</a:t>
            </a:r>
          </a:p>
        </p:txBody>
      </p:sp>
    </p:spTree>
    <p:extLst>
      <p:ext uri="{BB962C8B-B14F-4D97-AF65-F5344CB8AC3E}">
        <p14:creationId xmlns:p14="http://schemas.microsoft.com/office/powerpoint/2010/main" val="19892437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68DC18F-DB29-88B0-19CF-E23BD42B2021}"/>
              </a:ext>
            </a:extLst>
          </p:cNvPr>
          <p:cNvSpPr txBox="1"/>
          <p:nvPr/>
        </p:nvSpPr>
        <p:spPr>
          <a:xfrm>
            <a:off x="473279" y="1251641"/>
            <a:ext cx="8701718" cy="1938992"/>
          </a:xfrm>
          <a:prstGeom prst="rect">
            <a:avLst/>
          </a:prstGeom>
          <a:noFill/>
        </p:spPr>
        <p:txBody>
          <a:bodyPr wrap="square">
            <a:spAutoFit/>
          </a:bodyPr>
          <a:lstStyle/>
          <a:p>
            <a:pPr marL="342900" indent="-342900" algn="just">
              <a:buFont typeface="Arial" panose="020B0604020202020204" pitchFamily="34" charset="0"/>
              <a:buChar char="•"/>
            </a:pPr>
            <a:r>
              <a:rPr lang="en-US" sz="2400" b="0" i="0" u="none" strike="noStrike" baseline="0" dirty="0">
                <a:latin typeface="Calibri" panose="020F0502020204030204" pitchFamily="34" charset="0"/>
              </a:rPr>
              <a:t>Rich sources of calcium, protein, riboflavin, vitamin A, phosphorus, and thiamine. </a:t>
            </a:r>
          </a:p>
          <a:p>
            <a:pPr marL="342900" indent="-342900" algn="just">
              <a:buFont typeface="Arial" panose="020B0604020202020204" pitchFamily="34" charset="0"/>
              <a:buChar char="•"/>
            </a:pPr>
            <a:r>
              <a:rPr lang="en-US" sz="2400" b="0" i="0" u="none" strike="noStrike" baseline="0" dirty="0">
                <a:latin typeface="Calibri" panose="020F0502020204030204" pitchFamily="34" charset="0"/>
              </a:rPr>
              <a:t>Poor sources of iron and ascorbic acid. </a:t>
            </a:r>
          </a:p>
          <a:p>
            <a:pPr marL="342900" indent="-342900" algn="just">
              <a:buFont typeface="Arial" panose="020B0604020202020204" pitchFamily="34" charset="0"/>
              <a:buChar char="•"/>
            </a:pPr>
            <a:r>
              <a:rPr lang="en-US" sz="2400" b="0" i="0" u="none" strike="noStrike" baseline="0" dirty="0">
                <a:latin typeface="Calibri" panose="020F0502020204030204" pitchFamily="34" charset="0"/>
              </a:rPr>
              <a:t>Milk is the only sources of vitamin B12 for strict vegetarians and the only natural source of lactose. </a:t>
            </a:r>
          </a:p>
        </p:txBody>
      </p:sp>
      <p:sp>
        <p:nvSpPr>
          <p:cNvPr id="3" name="TextBox 2">
            <a:extLst>
              <a:ext uri="{FF2B5EF4-FFF2-40B4-BE49-F238E27FC236}">
                <a16:creationId xmlns:a16="http://schemas.microsoft.com/office/drawing/2014/main" id="{E6497DB5-7398-C10F-D3EB-1DC685153A1B}"/>
              </a:ext>
            </a:extLst>
          </p:cNvPr>
          <p:cNvSpPr txBox="1"/>
          <p:nvPr/>
        </p:nvSpPr>
        <p:spPr>
          <a:xfrm>
            <a:off x="528287" y="377701"/>
            <a:ext cx="10534627"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Milk and Milk Products </a:t>
            </a:r>
          </a:p>
        </p:txBody>
      </p:sp>
      <p:pic>
        <p:nvPicPr>
          <p:cNvPr id="5" name="Picture 4">
            <a:extLst>
              <a:ext uri="{FF2B5EF4-FFF2-40B4-BE49-F238E27FC236}">
                <a16:creationId xmlns:a16="http://schemas.microsoft.com/office/drawing/2014/main" id="{79CAF49E-4ECE-D98A-B8D9-3B4B76AC4B35}"/>
              </a:ext>
            </a:extLst>
          </p:cNvPr>
          <p:cNvPicPr>
            <a:picLocks noChangeAspect="1"/>
          </p:cNvPicPr>
          <p:nvPr/>
        </p:nvPicPr>
        <p:blipFill>
          <a:blip r:embed="rId2"/>
          <a:stretch>
            <a:fillRect/>
          </a:stretch>
        </p:blipFill>
        <p:spPr>
          <a:xfrm>
            <a:off x="1294890" y="3417021"/>
            <a:ext cx="7306809" cy="2794559"/>
          </a:xfrm>
          <a:prstGeom prst="rect">
            <a:avLst/>
          </a:prstGeom>
        </p:spPr>
      </p:pic>
      <p:pic>
        <p:nvPicPr>
          <p:cNvPr id="9" name="Picture 8">
            <a:extLst>
              <a:ext uri="{FF2B5EF4-FFF2-40B4-BE49-F238E27FC236}">
                <a16:creationId xmlns:a16="http://schemas.microsoft.com/office/drawing/2014/main" id="{EEA2B0FD-CDDA-8448-C813-595284F23557}"/>
              </a:ext>
            </a:extLst>
          </p:cNvPr>
          <p:cNvPicPr>
            <a:picLocks noChangeAspect="1"/>
          </p:cNvPicPr>
          <p:nvPr/>
        </p:nvPicPr>
        <p:blipFill>
          <a:blip r:embed="rId3"/>
          <a:stretch>
            <a:fillRect/>
          </a:stretch>
        </p:blipFill>
        <p:spPr>
          <a:xfrm>
            <a:off x="9568411" y="3651315"/>
            <a:ext cx="1521229" cy="2328412"/>
          </a:xfrm>
          <a:prstGeom prst="rect">
            <a:avLst/>
          </a:prstGeom>
          <a:ln>
            <a:solidFill>
              <a:schemeClr val="tx1"/>
            </a:solidFill>
          </a:ln>
        </p:spPr>
      </p:pic>
      <p:pic>
        <p:nvPicPr>
          <p:cNvPr id="13" name="Picture 12">
            <a:extLst>
              <a:ext uri="{FF2B5EF4-FFF2-40B4-BE49-F238E27FC236}">
                <a16:creationId xmlns:a16="http://schemas.microsoft.com/office/drawing/2014/main" id="{13ACEDF9-E3E5-E9F0-F001-1641903D0A35}"/>
              </a:ext>
            </a:extLst>
          </p:cNvPr>
          <p:cNvPicPr>
            <a:picLocks noChangeAspect="1"/>
          </p:cNvPicPr>
          <p:nvPr/>
        </p:nvPicPr>
        <p:blipFill>
          <a:blip r:embed="rId4"/>
          <a:stretch>
            <a:fillRect/>
          </a:stretch>
        </p:blipFill>
        <p:spPr>
          <a:xfrm>
            <a:off x="9568411" y="1378849"/>
            <a:ext cx="1494503" cy="1720645"/>
          </a:xfrm>
          <a:prstGeom prst="rect">
            <a:avLst/>
          </a:prstGeom>
          <a:ln>
            <a:solidFill>
              <a:schemeClr val="tx1"/>
            </a:solidFill>
          </a:ln>
        </p:spPr>
      </p:pic>
    </p:spTree>
    <p:extLst>
      <p:ext uri="{BB962C8B-B14F-4D97-AF65-F5344CB8AC3E}">
        <p14:creationId xmlns:p14="http://schemas.microsoft.com/office/powerpoint/2010/main" val="19481675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4DC97A0-8731-5A40-6164-F7BBFAB6E0DE}"/>
              </a:ext>
            </a:extLst>
          </p:cNvPr>
          <p:cNvSpPr txBox="1"/>
          <p:nvPr/>
        </p:nvSpPr>
        <p:spPr>
          <a:xfrm>
            <a:off x="347901" y="1058701"/>
            <a:ext cx="7060289" cy="4985980"/>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It consists of approximately 11% shell, 58% white, and 31% yolk.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Egg protein is considered a standard or reference protein.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It supplies generous amounts of both fat-and water-soluble vitamins.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Vitamin C is present in small quantity.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Calcium, phosphorus, iron, and zinc are also present in egg.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Iron and vitamin A are contained only in the yolk.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Egg is easily digestible and low in fiber hence, suited for convalescing. </a:t>
            </a:r>
          </a:p>
        </p:txBody>
      </p:sp>
      <p:sp>
        <p:nvSpPr>
          <p:cNvPr id="3" name="TextBox 2">
            <a:extLst>
              <a:ext uri="{FF2B5EF4-FFF2-40B4-BE49-F238E27FC236}">
                <a16:creationId xmlns:a16="http://schemas.microsoft.com/office/drawing/2014/main" id="{1EC98AB2-C6C1-B0D4-13B0-DDA62E9CA458}"/>
              </a:ext>
            </a:extLst>
          </p:cNvPr>
          <p:cNvSpPr txBox="1"/>
          <p:nvPr/>
        </p:nvSpPr>
        <p:spPr>
          <a:xfrm>
            <a:off x="528287" y="377701"/>
            <a:ext cx="10928444"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EGG</a:t>
            </a:r>
          </a:p>
        </p:txBody>
      </p:sp>
      <p:pic>
        <p:nvPicPr>
          <p:cNvPr id="6" name="Picture 5">
            <a:extLst>
              <a:ext uri="{FF2B5EF4-FFF2-40B4-BE49-F238E27FC236}">
                <a16:creationId xmlns:a16="http://schemas.microsoft.com/office/drawing/2014/main" id="{E04F2A96-8180-1164-89AB-098A83348D1C}"/>
              </a:ext>
            </a:extLst>
          </p:cNvPr>
          <p:cNvPicPr>
            <a:picLocks noChangeAspect="1"/>
          </p:cNvPicPr>
          <p:nvPr/>
        </p:nvPicPr>
        <p:blipFill>
          <a:blip r:embed="rId2"/>
          <a:stretch>
            <a:fillRect/>
          </a:stretch>
        </p:blipFill>
        <p:spPr>
          <a:xfrm>
            <a:off x="8153400" y="2066378"/>
            <a:ext cx="3089617" cy="3247625"/>
          </a:xfrm>
          <a:prstGeom prst="rect">
            <a:avLst/>
          </a:prstGeom>
          <a:ln>
            <a:solidFill>
              <a:schemeClr val="tx1"/>
            </a:solidFill>
          </a:ln>
        </p:spPr>
      </p:pic>
    </p:spTree>
    <p:extLst>
      <p:ext uri="{BB962C8B-B14F-4D97-AF65-F5344CB8AC3E}">
        <p14:creationId xmlns:p14="http://schemas.microsoft.com/office/powerpoint/2010/main" val="2867964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FEC126E-ABB1-076B-D275-959E3499096D}"/>
              </a:ext>
            </a:extLst>
          </p:cNvPr>
          <p:cNvSpPr txBox="1"/>
          <p:nvPr/>
        </p:nvSpPr>
        <p:spPr>
          <a:xfrm>
            <a:off x="796954" y="382802"/>
            <a:ext cx="10489745"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Nutrients and Nutritional Requirements </a:t>
            </a:r>
          </a:p>
        </p:txBody>
      </p:sp>
      <p:sp>
        <p:nvSpPr>
          <p:cNvPr id="5" name="TextBox 4">
            <a:extLst>
              <a:ext uri="{FF2B5EF4-FFF2-40B4-BE49-F238E27FC236}">
                <a16:creationId xmlns:a16="http://schemas.microsoft.com/office/drawing/2014/main" id="{CC464DAA-C1B9-019F-2414-56116B9326E7}"/>
              </a:ext>
            </a:extLst>
          </p:cNvPr>
          <p:cNvSpPr txBox="1"/>
          <p:nvPr/>
        </p:nvSpPr>
        <p:spPr>
          <a:xfrm>
            <a:off x="386177" y="1060129"/>
            <a:ext cx="10900522" cy="5201424"/>
          </a:xfrm>
          <a:prstGeom prst="rect">
            <a:avLst/>
          </a:prstGeom>
          <a:noFill/>
        </p:spPr>
        <p:txBody>
          <a:bodyPr wrap="square">
            <a:spAutoFit/>
          </a:bodyPr>
          <a:lstStyle/>
          <a:p>
            <a:pPr>
              <a:spcBef>
                <a:spcPts val="600"/>
              </a:spcBef>
            </a:pPr>
            <a:r>
              <a:rPr lang="en-IN" sz="2400" b="1" i="0" u="none" strike="noStrike" baseline="0" dirty="0"/>
              <a:t>INTRODUCTION </a:t>
            </a:r>
            <a:endParaRPr lang="en-IN" sz="2400" b="0" i="0" u="none" strike="noStrike" baseline="0" dirty="0"/>
          </a:p>
          <a:p>
            <a:pPr algn="just">
              <a:spcBef>
                <a:spcPts val="600"/>
              </a:spcBef>
            </a:pPr>
            <a:r>
              <a:rPr lang="en-US" sz="2400" b="0" i="0" u="none" strike="noStrike" baseline="0" dirty="0"/>
              <a:t>Nutrients are the chemical substances in the food that the body uses for functions that support growth, tissue maintenance, and repair. There are six categories of nutrients: (1) carbohydrates, (2) proteins, (3) fats, (4) vitamins, (5) minerals, and (6) fibers. </a:t>
            </a:r>
          </a:p>
          <a:p>
            <a:pPr marL="285750" indent="-285750">
              <a:spcBef>
                <a:spcPts val="600"/>
              </a:spcBef>
              <a:buFont typeface="Wingdings" panose="05000000000000000000" pitchFamily="2" charset="2"/>
              <a:buChar char="§"/>
            </a:pPr>
            <a:r>
              <a:rPr lang="en-US" sz="2400" b="0" i="0" u="none" strike="noStrike" baseline="0" dirty="0"/>
              <a:t>Carbohydrates, fats, and proteins are the chief sources of energy for man, and therefore, are also known as, </a:t>
            </a:r>
            <a:r>
              <a:rPr lang="en-US" sz="2400" b="0" i="1" u="none" strike="noStrike" baseline="0" dirty="0"/>
              <a:t>macronutrients</a:t>
            </a:r>
            <a:r>
              <a:rPr lang="en-US" sz="2400" b="0" i="0" u="none" strike="noStrike" baseline="0" dirty="0"/>
              <a:t>. </a:t>
            </a:r>
          </a:p>
          <a:p>
            <a:pPr marL="285750" indent="-285750">
              <a:spcBef>
                <a:spcPts val="600"/>
              </a:spcBef>
              <a:buFont typeface="Wingdings" panose="05000000000000000000" pitchFamily="2" charset="2"/>
              <a:buChar char="§"/>
            </a:pPr>
            <a:r>
              <a:rPr lang="en-US" sz="2400" b="0" i="1" u="none" strike="noStrike" baseline="0" dirty="0"/>
              <a:t>Micronutrients </a:t>
            </a:r>
            <a:r>
              <a:rPr lang="en-US" sz="2400" b="0" i="0" u="none" strike="noStrike" baseline="0" dirty="0"/>
              <a:t>are the nutrients required in tiny amounts, may be a few micrograms per day, and include various minerals and vitamins. </a:t>
            </a:r>
          </a:p>
          <a:p>
            <a:pPr algn="just">
              <a:spcBef>
                <a:spcPts val="600"/>
              </a:spcBef>
            </a:pPr>
            <a:r>
              <a:rPr lang="en-US" sz="2400" b="0" i="0" u="none" strike="noStrike" baseline="0" dirty="0"/>
              <a:t>Nutrients, which are not synthesized in the body or not synthesized adequately by the body, are known as </a:t>
            </a:r>
            <a:r>
              <a:rPr lang="en-US" sz="2400" b="0" i="1" u="none" strike="noStrike" baseline="0" dirty="0"/>
              <a:t>essential nutrients</a:t>
            </a:r>
            <a:r>
              <a:rPr lang="en-US" sz="2400" b="0" i="0" u="none" strike="noStrike" baseline="0" dirty="0"/>
              <a:t>. They need to be provided by the diet and include carbohydrates, essential amino acids, essential fatty acids (EFAs), vitamins, minerals, and water. Nonessential nutrients can be synthesized by the body (examples—glucose and cholesterol). </a:t>
            </a:r>
            <a:endParaRPr lang="en-IN" sz="2400" dirty="0"/>
          </a:p>
        </p:txBody>
      </p:sp>
    </p:spTree>
    <p:extLst>
      <p:ext uri="{BB962C8B-B14F-4D97-AF65-F5344CB8AC3E}">
        <p14:creationId xmlns:p14="http://schemas.microsoft.com/office/powerpoint/2010/main" val="5180762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B9ECAA5-CDA9-BAE0-7353-43AB4648E160}"/>
              </a:ext>
            </a:extLst>
          </p:cNvPr>
          <p:cNvSpPr txBox="1"/>
          <p:nvPr/>
        </p:nvSpPr>
        <p:spPr>
          <a:xfrm>
            <a:off x="379941" y="1086024"/>
            <a:ext cx="10856330" cy="3431709"/>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Meats contain about 15–20% proteins of high-nutritive value, with good amounts of essential amino acids.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Fat content of meat varies between 5–40%.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Organ meats (liver and kidney) are iron rich, especially heme iron, which is more bioavailable than the nonheme iron found in plant sources.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Meat also provides zinc and B-vitamins.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It is a poor source of calcium.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Liver is a rich source of vitamin A. </a:t>
            </a:r>
          </a:p>
        </p:txBody>
      </p:sp>
      <p:sp>
        <p:nvSpPr>
          <p:cNvPr id="5" name="TextBox 4">
            <a:extLst>
              <a:ext uri="{FF2B5EF4-FFF2-40B4-BE49-F238E27FC236}">
                <a16:creationId xmlns:a16="http://schemas.microsoft.com/office/drawing/2014/main" id="{20C92491-7EFD-8040-7019-399B840779DB}"/>
              </a:ext>
            </a:extLst>
          </p:cNvPr>
          <p:cNvSpPr txBox="1"/>
          <p:nvPr/>
        </p:nvSpPr>
        <p:spPr>
          <a:xfrm>
            <a:off x="466295" y="424195"/>
            <a:ext cx="10599496"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MEAT</a:t>
            </a:r>
          </a:p>
        </p:txBody>
      </p:sp>
      <p:pic>
        <p:nvPicPr>
          <p:cNvPr id="6" name="Picture 5">
            <a:extLst>
              <a:ext uri="{FF2B5EF4-FFF2-40B4-BE49-F238E27FC236}">
                <a16:creationId xmlns:a16="http://schemas.microsoft.com/office/drawing/2014/main" id="{BC81FD1A-4837-A376-BF6F-46BBC381C046}"/>
              </a:ext>
            </a:extLst>
          </p:cNvPr>
          <p:cNvPicPr>
            <a:picLocks noChangeAspect="1"/>
          </p:cNvPicPr>
          <p:nvPr/>
        </p:nvPicPr>
        <p:blipFill>
          <a:blip r:embed="rId2"/>
          <a:stretch>
            <a:fillRect/>
          </a:stretch>
        </p:blipFill>
        <p:spPr>
          <a:xfrm>
            <a:off x="7012984" y="3743164"/>
            <a:ext cx="4114799" cy="2345855"/>
          </a:xfrm>
          <a:prstGeom prst="rect">
            <a:avLst/>
          </a:prstGeom>
        </p:spPr>
      </p:pic>
    </p:spTree>
    <p:extLst>
      <p:ext uri="{BB962C8B-B14F-4D97-AF65-F5344CB8AC3E}">
        <p14:creationId xmlns:p14="http://schemas.microsoft.com/office/powerpoint/2010/main" val="26070779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66BD3E4-17CF-1276-18AB-AF5EF854EBAF}"/>
              </a:ext>
            </a:extLst>
          </p:cNvPr>
          <p:cNvSpPr txBox="1"/>
          <p:nvPr/>
        </p:nvSpPr>
        <p:spPr>
          <a:xfrm>
            <a:off x="327736" y="1208589"/>
            <a:ext cx="10928444" cy="2169825"/>
          </a:xfrm>
          <a:prstGeom prst="rect">
            <a:avLst/>
          </a:prstGeom>
          <a:noFill/>
        </p:spPr>
        <p:txBody>
          <a:bodyPr wrap="square">
            <a:spAutoFit/>
          </a:bodyPr>
          <a:lstStyle/>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It is an excellent source of proteins (16–20%) of good BV, and of unsaturated fats especially omega-3 fats. </a:t>
            </a: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Vitamin A and D are plenty in fish liver oils. </a:t>
            </a: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B-vitamins and ascorbic acid present in raw fish are heat labile. </a:t>
            </a:r>
          </a:p>
          <a:p>
            <a:pPr marL="342900" indent="-342900" algn="just">
              <a:spcBef>
                <a:spcPts val="600"/>
              </a:spcBef>
              <a:buFont typeface="Wingdings" panose="05000000000000000000" pitchFamily="2" charset="2"/>
              <a:buChar char="§"/>
            </a:pPr>
            <a:r>
              <a:rPr lang="en-US" sz="2400" b="0" i="0" u="none" strike="noStrike" baseline="0" dirty="0">
                <a:latin typeface="Calibri" panose="020F0502020204030204" pitchFamily="34" charset="0"/>
              </a:rPr>
              <a:t>Fish is also rich in calcium and phosphorus. </a:t>
            </a:r>
          </a:p>
        </p:txBody>
      </p:sp>
      <p:sp>
        <p:nvSpPr>
          <p:cNvPr id="5" name="TextBox 4">
            <a:extLst>
              <a:ext uri="{FF2B5EF4-FFF2-40B4-BE49-F238E27FC236}">
                <a16:creationId xmlns:a16="http://schemas.microsoft.com/office/drawing/2014/main" id="{BF1EC75C-0479-6D6E-33B2-098D982E8527}"/>
              </a:ext>
            </a:extLst>
          </p:cNvPr>
          <p:cNvSpPr txBox="1"/>
          <p:nvPr/>
        </p:nvSpPr>
        <p:spPr>
          <a:xfrm>
            <a:off x="461175" y="484768"/>
            <a:ext cx="10666608"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FISH</a:t>
            </a:r>
            <a:r>
              <a:rPr lang="en-IN" sz="3600" b="1" i="0" u="none" strike="noStrike" baseline="0" dirty="0">
                <a:solidFill>
                  <a:srgbClr val="00B0F0"/>
                </a:solidFill>
              </a:rPr>
              <a:t> </a:t>
            </a:r>
            <a:endParaRPr lang="en-IN" sz="3600" b="0" i="0" u="none" strike="noStrike" baseline="0" dirty="0">
              <a:solidFill>
                <a:srgbClr val="00B0F0"/>
              </a:solidFill>
            </a:endParaRPr>
          </a:p>
        </p:txBody>
      </p:sp>
      <p:pic>
        <p:nvPicPr>
          <p:cNvPr id="6" name="Picture 5">
            <a:extLst>
              <a:ext uri="{FF2B5EF4-FFF2-40B4-BE49-F238E27FC236}">
                <a16:creationId xmlns:a16="http://schemas.microsoft.com/office/drawing/2014/main" id="{F33940D2-E682-1799-2CDC-50DDA340726B}"/>
              </a:ext>
            </a:extLst>
          </p:cNvPr>
          <p:cNvPicPr>
            <a:picLocks noChangeAspect="1"/>
          </p:cNvPicPr>
          <p:nvPr/>
        </p:nvPicPr>
        <p:blipFill>
          <a:blip r:embed="rId2"/>
          <a:stretch>
            <a:fillRect/>
          </a:stretch>
        </p:blipFill>
        <p:spPr>
          <a:xfrm>
            <a:off x="3885761" y="3832557"/>
            <a:ext cx="3987378" cy="2304779"/>
          </a:xfrm>
          <a:prstGeom prst="rect">
            <a:avLst/>
          </a:prstGeom>
          <a:ln>
            <a:solidFill>
              <a:schemeClr val="tx1"/>
            </a:solidFill>
          </a:ln>
        </p:spPr>
      </p:pic>
    </p:spTree>
    <p:extLst>
      <p:ext uri="{BB962C8B-B14F-4D97-AF65-F5344CB8AC3E}">
        <p14:creationId xmlns:p14="http://schemas.microsoft.com/office/powerpoint/2010/main" val="2180335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607B81-BC30-9F71-39A5-D3CF9F2DD2B2}"/>
              </a:ext>
            </a:extLst>
          </p:cNvPr>
          <p:cNvSpPr txBox="1">
            <a:spLocks noGrp="1"/>
          </p:cNvSpPr>
          <p:nvPr>
            <p:ph type="title"/>
          </p:nvPr>
        </p:nvSpPr>
        <p:spPr>
          <a:xfrm>
            <a:off x="409781" y="505679"/>
            <a:ext cx="10925961" cy="590931"/>
          </a:xfrm>
          <a:prstGeom prst="rect">
            <a:avLst/>
          </a:prstGeom>
          <a:noFill/>
        </p:spPr>
        <p:txBody>
          <a:bodyPr wrap="square">
            <a:spAutoFit/>
          </a:bodyPr>
          <a:lstStyle/>
          <a:p>
            <a:pPr algn="ctr"/>
            <a:r>
              <a:rPr lang="en-US" b="1" dirty="0">
                <a:solidFill>
                  <a:srgbClr val="00B0F0"/>
                </a:solidFill>
                <a:ea typeface="+mn-ea"/>
                <a:cs typeface="Calibri" panose="020F0502020204030204" pitchFamily="34" charset="0"/>
              </a:rPr>
              <a:t>Nuts and Oil Seeds</a:t>
            </a:r>
            <a:r>
              <a:rPr lang="en-IN" b="1" dirty="0">
                <a:solidFill>
                  <a:srgbClr val="00B0F0"/>
                </a:solidFill>
                <a:ea typeface="+mn-ea"/>
                <a:cs typeface="Calibri" panose="020F0502020204030204" pitchFamily="34" charset="0"/>
              </a:rPr>
              <a:t> </a:t>
            </a:r>
          </a:p>
        </p:txBody>
      </p:sp>
      <p:sp>
        <p:nvSpPr>
          <p:cNvPr id="6" name="TextBox 5">
            <a:extLst>
              <a:ext uri="{FF2B5EF4-FFF2-40B4-BE49-F238E27FC236}">
                <a16:creationId xmlns:a16="http://schemas.microsoft.com/office/drawing/2014/main" id="{7CDE7729-80FF-7600-35CA-A5A78324FC71}"/>
              </a:ext>
            </a:extLst>
          </p:cNvPr>
          <p:cNvSpPr txBox="1"/>
          <p:nvPr/>
        </p:nvSpPr>
        <p:spPr>
          <a:xfrm>
            <a:off x="234193" y="1281156"/>
            <a:ext cx="6538566" cy="3570208"/>
          </a:xfrm>
          <a:prstGeom prst="rect">
            <a:avLst/>
          </a:prstGeom>
          <a:noFill/>
        </p:spPr>
        <p:txBody>
          <a:bodyPr wrap="square">
            <a:spAutoFit/>
          </a:bodyPr>
          <a:lstStyle/>
          <a:p>
            <a:pPr marL="457200" indent="-457200" algn="just">
              <a:spcBef>
                <a:spcPts val="600"/>
              </a:spcBef>
              <a:buFont typeface="Arial" panose="020B0604020202020204" pitchFamily="34" charset="0"/>
              <a:buChar char="•"/>
            </a:pPr>
            <a:r>
              <a:rPr lang="en-US" sz="2400" b="0" i="0" u="none" strike="noStrike" baseline="0" dirty="0"/>
              <a:t>Good sources of energy and contain good quality proteins </a:t>
            </a:r>
          </a:p>
          <a:p>
            <a:pPr marL="457200" indent="-457200" algn="just">
              <a:spcBef>
                <a:spcPts val="600"/>
              </a:spcBef>
              <a:buFont typeface="Arial" panose="020B0604020202020204" pitchFamily="34" charset="0"/>
              <a:buChar char="•"/>
            </a:pPr>
            <a:r>
              <a:rPr lang="en-US" sz="2400" b="0" i="0" u="none" strike="noStrike" baseline="0" dirty="0"/>
              <a:t>Contain appreciable amounts of carbohydrates, B-group vitamins, vitamin E, calcium, phosphorus, and iron. </a:t>
            </a:r>
          </a:p>
          <a:p>
            <a:pPr marL="457200" indent="-457200" algn="just">
              <a:spcBef>
                <a:spcPts val="600"/>
              </a:spcBef>
              <a:buFont typeface="Arial" panose="020B0604020202020204" pitchFamily="34" charset="0"/>
              <a:buChar char="•"/>
            </a:pPr>
            <a:r>
              <a:rPr lang="en-US" sz="2400" b="0" i="0" u="none" strike="noStrike" baseline="0" dirty="0"/>
              <a:t>Oilseed proteins are of inferior quality as they lack methionine. But, being rich in lysine, they can be used to supplement cereals for development of weaning foods. </a:t>
            </a:r>
          </a:p>
        </p:txBody>
      </p:sp>
      <p:pic>
        <p:nvPicPr>
          <p:cNvPr id="5" name="Picture 4">
            <a:extLst>
              <a:ext uri="{FF2B5EF4-FFF2-40B4-BE49-F238E27FC236}">
                <a16:creationId xmlns:a16="http://schemas.microsoft.com/office/drawing/2014/main" id="{F2E9D057-A41C-B2ED-808F-4928861200A5}"/>
              </a:ext>
            </a:extLst>
          </p:cNvPr>
          <p:cNvPicPr>
            <a:picLocks noChangeAspect="1"/>
          </p:cNvPicPr>
          <p:nvPr/>
        </p:nvPicPr>
        <p:blipFill>
          <a:blip r:embed="rId2"/>
          <a:stretch>
            <a:fillRect/>
          </a:stretch>
        </p:blipFill>
        <p:spPr>
          <a:xfrm>
            <a:off x="7920134" y="3702295"/>
            <a:ext cx="3881534" cy="2298137"/>
          </a:xfrm>
          <a:prstGeom prst="rect">
            <a:avLst/>
          </a:prstGeom>
        </p:spPr>
      </p:pic>
      <p:pic>
        <p:nvPicPr>
          <p:cNvPr id="8" name="Picture 7">
            <a:extLst>
              <a:ext uri="{FF2B5EF4-FFF2-40B4-BE49-F238E27FC236}">
                <a16:creationId xmlns:a16="http://schemas.microsoft.com/office/drawing/2014/main" id="{1F5A4DE8-50C9-30CD-81F4-60F848011277}"/>
              </a:ext>
            </a:extLst>
          </p:cNvPr>
          <p:cNvPicPr>
            <a:picLocks noChangeAspect="1"/>
          </p:cNvPicPr>
          <p:nvPr/>
        </p:nvPicPr>
        <p:blipFill>
          <a:blip r:embed="rId3"/>
          <a:stretch>
            <a:fillRect/>
          </a:stretch>
        </p:blipFill>
        <p:spPr>
          <a:xfrm>
            <a:off x="8989780" y="1529013"/>
            <a:ext cx="1688551" cy="2110688"/>
          </a:xfrm>
          <a:prstGeom prst="rect">
            <a:avLst/>
          </a:prstGeom>
        </p:spPr>
      </p:pic>
    </p:spTree>
    <p:extLst>
      <p:ext uri="{BB962C8B-B14F-4D97-AF65-F5344CB8AC3E}">
        <p14:creationId xmlns:p14="http://schemas.microsoft.com/office/powerpoint/2010/main" val="40885054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DD60C46A-AE33-5D1F-5C51-5866BE7D931A}"/>
              </a:ext>
            </a:extLst>
          </p:cNvPr>
          <p:cNvSpPr txBox="1">
            <a:spLocks/>
          </p:cNvSpPr>
          <p:nvPr/>
        </p:nvSpPr>
        <p:spPr>
          <a:xfrm>
            <a:off x="332290" y="496699"/>
            <a:ext cx="10925961" cy="590931"/>
          </a:xfrm>
          <a:prstGeom prst="rect">
            <a:avLst/>
          </a:prstGeom>
          <a:noFill/>
        </p:spPr>
        <p:txBody>
          <a:bodyPr wrap="square">
            <a:spAutoFit/>
          </a:bodyPr>
          <a:lstStyle>
            <a:lvl1pPr algn="l" defTabSz="914400" rtl="0" eaLnBrk="1" latinLnBrk="0" hangingPunct="1">
              <a:lnSpc>
                <a:spcPct val="90000"/>
              </a:lnSpc>
              <a:spcBef>
                <a:spcPct val="0"/>
              </a:spcBef>
              <a:buNone/>
              <a:defRPr sz="3600" kern="1200">
                <a:solidFill>
                  <a:schemeClr val="tx1"/>
                </a:solidFill>
                <a:latin typeface="Calibri" panose="020F0502020204030204" pitchFamily="34" charset="0"/>
                <a:ea typeface="+mj-ea"/>
                <a:cs typeface="+mj-cs"/>
              </a:defRPr>
            </a:lvl1pPr>
          </a:lstStyle>
          <a:p>
            <a:pPr algn="ctr"/>
            <a:r>
              <a:rPr lang="en-US" b="1" dirty="0">
                <a:solidFill>
                  <a:srgbClr val="00B0F0"/>
                </a:solidFill>
                <a:ea typeface="+mn-ea"/>
                <a:cs typeface="Calibri" panose="020F0502020204030204" pitchFamily="34" charset="0"/>
              </a:rPr>
              <a:t>Sugar and Jaggery</a:t>
            </a:r>
            <a:endParaRPr lang="en-IN" b="1" dirty="0">
              <a:solidFill>
                <a:srgbClr val="00B0F0"/>
              </a:solidFill>
              <a:ea typeface="+mn-ea"/>
              <a:cs typeface="Calibri" panose="020F0502020204030204" pitchFamily="34" charset="0"/>
            </a:endParaRPr>
          </a:p>
        </p:txBody>
      </p:sp>
      <p:sp>
        <p:nvSpPr>
          <p:cNvPr id="5" name="TextBox 4">
            <a:extLst>
              <a:ext uri="{FF2B5EF4-FFF2-40B4-BE49-F238E27FC236}">
                <a16:creationId xmlns:a16="http://schemas.microsoft.com/office/drawing/2014/main" id="{E3833CD7-33E7-2FCE-A7C7-462BC85A1A66}"/>
              </a:ext>
            </a:extLst>
          </p:cNvPr>
          <p:cNvSpPr txBox="1"/>
          <p:nvPr/>
        </p:nvSpPr>
        <p:spPr>
          <a:xfrm>
            <a:off x="358688" y="1284288"/>
            <a:ext cx="7726261" cy="2985433"/>
          </a:xfrm>
          <a:prstGeom prst="rect">
            <a:avLst/>
          </a:prstGeom>
          <a:noFill/>
        </p:spPr>
        <p:txBody>
          <a:bodyPr wrap="square">
            <a:spAutoFit/>
          </a:bodyPr>
          <a:lstStyle/>
          <a:p>
            <a:pPr marL="285750" indent="-285750" algn="just">
              <a:spcBef>
                <a:spcPts val="600"/>
              </a:spcBef>
              <a:buFont typeface="Arial" panose="020B0604020202020204" pitchFamily="34" charset="0"/>
              <a:buChar char="•"/>
            </a:pPr>
            <a:r>
              <a:rPr lang="en-US" sz="2400" b="0" i="0" u="none" strike="noStrike" baseline="0" dirty="0"/>
              <a:t>They contribute calories and palatability to the diet. </a:t>
            </a:r>
          </a:p>
          <a:p>
            <a:pPr marL="285750" indent="-285750" algn="just">
              <a:spcBef>
                <a:spcPts val="600"/>
              </a:spcBef>
              <a:buFont typeface="Arial" panose="020B0604020202020204" pitchFamily="34" charset="0"/>
              <a:buChar char="•"/>
            </a:pPr>
            <a:r>
              <a:rPr lang="en-US" sz="2400" b="0" i="0" u="none" strike="noStrike" baseline="0" dirty="0"/>
              <a:t>Some amount of iron is also obtained from jaggery.</a:t>
            </a:r>
          </a:p>
          <a:p>
            <a:pPr marL="285750" indent="-285750" algn="just">
              <a:spcBef>
                <a:spcPts val="600"/>
              </a:spcBef>
              <a:buFont typeface="Arial" panose="020B0604020202020204" pitchFamily="34" charset="0"/>
              <a:buChar char="•"/>
            </a:pPr>
            <a:r>
              <a:rPr lang="en-US" sz="2400" dirty="0"/>
              <a:t>E</a:t>
            </a:r>
            <a:r>
              <a:rPr lang="en-US" sz="2400" b="0" i="0" u="none" strike="noStrike" baseline="0" dirty="0"/>
              <a:t>xcessive amounts of sugar should be avoided as it might cause dental caries in small children. </a:t>
            </a:r>
          </a:p>
          <a:p>
            <a:pPr marL="285750" indent="-285750" algn="just">
              <a:spcBef>
                <a:spcPts val="600"/>
              </a:spcBef>
              <a:buFont typeface="Arial" panose="020B0604020202020204" pitchFamily="34" charset="0"/>
              <a:buChar char="•"/>
            </a:pPr>
            <a:r>
              <a:rPr lang="en-US" sz="2400" b="0" i="0" u="none" strike="noStrike" baseline="0" dirty="0"/>
              <a:t>Intake of free sugar should be &lt;5% of total energy. </a:t>
            </a:r>
          </a:p>
          <a:p>
            <a:pPr marL="285750" indent="-285750" algn="just">
              <a:spcBef>
                <a:spcPts val="600"/>
              </a:spcBef>
              <a:buFont typeface="Arial" panose="020B0604020202020204" pitchFamily="34" charset="0"/>
              <a:buChar char="•"/>
            </a:pPr>
            <a:r>
              <a:rPr lang="en-US" sz="2400" b="0" i="0" u="none" strike="noStrike" baseline="0" dirty="0"/>
              <a:t>Sugar sweetened beverage mostly supplies empty calories without nutritional value. </a:t>
            </a:r>
          </a:p>
        </p:txBody>
      </p:sp>
      <p:pic>
        <p:nvPicPr>
          <p:cNvPr id="3076" name="Picture 4" descr="Refined Jaggery Powder">
            <a:extLst>
              <a:ext uri="{FF2B5EF4-FFF2-40B4-BE49-F238E27FC236}">
                <a16:creationId xmlns:a16="http://schemas.microsoft.com/office/drawing/2014/main" id="{B7EBA032-C219-DB72-F120-77136708F3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48729" y="1233864"/>
            <a:ext cx="2509521" cy="250952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078" name="Picture 6" descr="Sugar / Cheeni 1 Kg">
            <a:extLst>
              <a:ext uri="{FF2B5EF4-FFF2-40B4-BE49-F238E27FC236}">
                <a16:creationId xmlns:a16="http://schemas.microsoft.com/office/drawing/2014/main" id="{2348294C-86C7-CD4C-D320-E8B1D96EF3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48729" y="3981589"/>
            <a:ext cx="2509521" cy="2068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32737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667D882-B1E7-92B2-D894-BB3CF69D4485}"/>
              </a:ext>
            </a:extLst>
          </p:cNvPr>
          <p:cNvSpPr txBox="1"/>
          <p:nvPr/>
        </p:nvSpPr>
        <p:spPr>
          <a:xfrm>
            <a:off x="394283" y="1254845"/>
            <a:ext cx="7308375" cy="4170372"/>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Used as flavoring substances. </a:t>
            </a:r>
          </a:p>
          <a:p>
            <a:pPr marL="342900" indent="-342900" algn="just">
              <a:spcBef>
                <a:spcPts val="600"/>
              </a:spcBef>
              <a:buFont typeface="Arial" panose="020B0604020202020204" pitchFamily="34" charset="0"/>
              <a:buChar char="•"/>
            </a:pPr>
            <a:r>
              <a:rPr lang="en-US" sz="2400" b="0" i="0" u="none" strike="noStrike" baseline="0" dirty="0"/>
              <a:t>Chilies and coriander (</a:t>
            </a:r>
            <a:r>
              <a:rPr lang="en-US" sz="2400" b="0" i="1" u="none" strike="noStrike" baseline="0" dirty="0"/>
              <a:t>dhania</a:t>
            </a:r>
            <a:r>
              <a:rPr lang="en-US" sz="2400" b="0" i="0" u="none" strike="noStrike" baseline="0" dirty="0"/>
              <a:t>) have little amounts of β-carotene. </a:t>
            </a:r>
          </a:p>
          <a:p>
            <a:pPr marL="342900" indent="-342900" algn="just">
              <a:spcBef>
                <a:spcPts val="600"/>
              </a:spcBef>
              <a:buFont typeface="Arial" panose="020B0604020202020204" pitchFamily="34" charset="0"/>
              <a:buChar char="•"/>
            </a:pPr>
            <a:r>
              <a:rPr lang="en-US" sz="2400" b="0" i="0" u="none" strike="noStrike" baseline="0" dirty="0"/>
              <a:t>Most of them contain tannin, which interferes with absorption of iron. </a:t>
            </a:r>
          </a:p>
          <a:p>
            <a:pPr marL="342900" indent="-342900" algn="just">
              <a:spcBef>
                <a:spcPts val="600"/>
              </a:spcBef>
              <a:buFont typeface="Arial" panose="020B0604020202020204" pitchFamily="34" charset="0"/>
              <a:buChar char="•"/>
            </a:pPr>
            <a:r>
              <a:rPr lang="en-US" sz="2400" b="0" i="0" u="none" strike="noStrike" baseline="0" dirty="0"/>
              <a:t>Garlic is considered to have antibacterial property. </a:t>
            </a:r>
          </a:p>
          <a:p>
            <a:pPr marL="342900" indent="-342900" algn="just">
              <a:spcBef>
                <a:spcPts val="600"/>
              </a:spcBef>
              <a:buFont typeface="Arial" panose="020B0604020202020204" pitchFamily="34" charset="0"/>
              <a:buChar char="•"/>
            </a:pPr>
            <a:r>
              <a:rPr lang="en-US" sz="2400" b="0" i="0" u="none" strike="noStrike" baseline="0" dirty="0"/>
              <a:t>Turmeric, ginger, garlic, cumin, and cloves are rich in antioxidants. </a:t>
            </a:r>
          </a:p>
          <a:p>
            <a:pPr marL="342900" indent="-342900" algn="just">
              <a:spcBef>
                <a:spcPts val="600"/>
              </a:spcBef>
              <a:buFont typeface="Arial" panose="020B0604020202020204" pitchFamily="34" charset="0"/>
              <a:buChar char="•"/>
            </a:pPr>
            <a:r>
              <a:rPr lang="en-US" sz="2400" b="0" i="0" u="none" strike="noStrike" baseline="0" dirty="0"/>
              <a:t>Excessive amounts of condiments may cause gastritis and ulcers</a:t>
            </a:r>
            <a:r>
              <a:rPr lang="en-US" sz="2400" b="0" i="0" u="none" strike="noStrike" baseline="0" dirty="0">
                <a:latin typeface="Calibri" panose="020F0502020204030204" pitchFamily="34" charset="0"/>
              </a:rPr>
              <a:t>. </a:t>
            </a:r>
          </a:p>
        </p:txBody>
      </p:sp>
      <p:sp>
        <p:nvSpPr>
          <p:cNvPr id="3" name="Title 3">
            <a:extLst>
              <a:ext uri="{FF2B5EF4-FFF2-40B4-BE49-F238E27FC236}">
                <a16:creationId xmlns:a16="http://schemas.microsoft.com/office/drawing/2014/main" id="{1EC7E8B6-95CD-8EA5-7C3A-C1F99EC56185}"/>
              </a:ext>
            </a:extLst>
          </p:cNvPr>
          <p:cNvSpPr txBox="1">
            <a:spLocks/>
          </p:cNvSpPr>
          <p:nvPr/>
        </p:nvSpPr>
        <p:spPr>
          <a:xfrm>
            <a:off x="394283" y="555686"/>
            <a:ext cx="10925961" cy="590931"/>
          </a:xfrm>
          <a:prstGeom prst="rect">
            <a:avLst/>
          </a:prstGeom>
          <a:noFill/>
        </p:spPr>
        <p:txBody>
          <a:bodyPr wrap="square">
            <a:spAutoFit/>
          </a:bodyPr>
          <a:lstStyle>
            <a:lvl1pPr algn="l" defTabSz="914400" rtl="0" eaLnBrk="1" latinLnBrk="0" hangingPunct="1">
              <a:lnSpc>
                <a:spcPct val="90000"/>
              </a:lnSpc>
              <a:spcBef>
                <a:spcPct val="0"/>
              </a:spcBef>
              <a:buNone/>
              <a:defRPr sz="3600" kern="1200">
                <a:solidFill>
                  <a:schemeClr val="tx1"/>
                </a:solidFill>
                <a:latin typeface="Calibri" panose="020F0502020204030204" pitchFamily="34" charset="0"/>
                <a:ea typeface="+mj-ea"/>
                <a:cs typeface="+mj-cs"/>
              </a:defRPr>
            </a:lvl1pPr>
          </a:lstStyle>
          <a:p>
            <a:pPr algn="ctr"/>
            <a:r>
              <a:rPr lang="en-US" b="1" dirty="0">
                <a:solidFill>
                  <a:srgbClr val="00B0F0"/>
                </a:solidFill>
                <a:ea typeface="+mn-ea"/>
                <a:cs typeface="Calibri" panose="020F0502020204030204" pitchFamily="34" charset="0"/>
              </a:rPr>
              <a:t>Condiments and Spices</a:t>
            </a:r>
            <a:endParaRPr lang="en-IN" b="1" dirty="0">
              <a:solidFill>
                <a:srgbClr val="00B0F0"/>
              </a:solidFill>
              <a:ea typeface="+mn-ea"/>
              <a:cs typeface="Calibri" panose="020F0502020204030204" pitchFamily="34" charset="0"/>
            </a:endParaRPr>
          </a:p>
        </p:txBody>
      </p:sp>
      <p:pic>
        <p:nvPicPr>
          <p:cNvPr id="2050" name="Picture 2" descr="TRH Premium Whole Gram Masala, Mix of 13 Spices, sabut garam masala (250gm)">
            <a:extLst>
              <a:ext uri="{FF2B5EF4-FFF2-40B4-BE49-F238E27FC236}">
                <a16:creationId xmlns:a16="http://schemas.microsoft.com/office/drawing/2014/main" id="{C7826636-EDE7-D906-E833-1C118DE92C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1756609"/>
            <a:ext cx="3166844" cy="316684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90453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CB8BBA53-E1AA-E6ED-2DD1-3C3F6A6857FD}"/>
              </a:ext>
            </a:extLst>
          </p:cNvPr>
          <p:cNvSpPr txBox="1">
            <a:spLocks/>
          </p:cNvSpPr>
          <p:nvPr/>
        </p:nvSpPr>
        <p:spPr>
          <a:xfrm>
            <a:off x="394283" y="555686"/>
            <a:ext cx="10925961" cy="590931"/>
          </a:xfrm>
          <a:prstGeom prst="rect">
            <a:avLst/>
          </a:prstGeom>
          <a:noFill/>
        </p:spPr>
        <p:txBody>
          <a:bodyPr wrap="square">
            <a:spAutoFit/>
          </a:bodyPr>
          <a:lstStyle>
            <a:lvl1pPr algn="l" defTabSz="914400" rtl="0" eaLnBrk="1" latinLnBrk="0" hangingPunct="1">
              <a:lnSpc>
                <a:spcPct val="90000"/>
              </a:lnSpc>
              <a:spcBef>
                <a:spcPct val="0"/>
              </a:spcBef>
              <a:buNone/>
              <a:defRPr sz="3600" kern="1200">
                <a:solidFill>
                  <a:schemeClr val="tx1"/>
                </a:solidFill>
                <a:latin typeface="Calibri" panose="020F0502020204030204" pitchFamily="34" charset="0"/>
                <a:ea typeface="+mj-ea"/>
                <a:cs typeface="+mj-cs"/>
              </a:defRPr>
            </a:lvl1pPr>
          </a:lstStyle>
          <a:p>
            <a:pPr algn="ctr"/>
            <a:r>
              <a:rPr lang="en-US" b="1" dirty="0">
                <a:solidFill>
                  <a:srgbClr val="00B0F0"/>
                </a:solidFill>
                <a:ea typeface="+mn-ea"/>
                <a:cs typeface="Calibri" panose="020F0502020204030204" pitchFamily="34" charset="0"/>
              </a:rPr>
              <a:t>Salt</a:t>
            </a:r>
            <a:endParaRPr lang="en-IN" b="1" dirty="0">
              <a:solidFill>
                <a:srgbClr val="00B0F0"/>
              </a:solidFill>
              <a:ea typeface="+mn-ea"/>
              <a:cs typeface="Calibri" panose="020F0502020204030204" pitchFamily="34" charset="0"/>
            </a:endParaRPr>
          </a:p>
        </p:txBody>
      </p:sp>
      <p:sp>
        <p:nvSpPr>
          <p:cNvPr id="5" name="TextBox 4">
            <a:extLst>
              <a:ext uri="{FF2B5EF4-FFF2-40B4-BE49-F238E27FC236}">
                <a16:creationId xmlns:a16="http://schemas.microsoft.com/office/drawing/2014/main" id="{B818B3AE-B957-FAC6-C9F2-2DE90FA3CFA2}"/>
              </a:ext>
            </a:extLst>
          </p:cNvPr>
          <p:cNvSpPr txBox="1"/>
          <p:nvPr/>
        </p:nvSpPr>
        <p:spPr>
          <a:xfrm>
            <a:off x="394283" y="1146617"/>
            <a:ext cx="10925961" cy="2539157"/>
          </a:xfrm>
          <a:prstGeom prst="rect">
            <a:avLst/>
          </a:prstGeom>
          <a:noFill/>
        </p:spPr>
        <p:txBody>
          <a:bodyPr wrap="square">
            <a:spAutoFit/>
          </a:bodyPr>
          <a:lstStyle/>
          <a:p>
            <a:pPr marL="457200" indent="-457200" algn="just">
              <a:spcBef>
                <a:spcPts val="600"/>
              </a:spcBef>
              <a:buFont typeface="Arial" panose="020B0604020202020204" pitchFamily="34" charset="0"/>
              <a:buChar char="•"/>
            </a:pPr>
            <a:r>
              <a:rPr lang="en-US" sz="2400" b="0" i="0" u="none" strike="noStrike" baseline="0" dirty="0"/>
              <a:t>Sodium is vital to nerve conduction and fluid balance in the body. </a:t>
            </a:r>
          </a:p>
          <a:p>
            <a:pPr marL="457200" indent="-457200" algn="just">
              <a:spcBef>
                <a:spcPts val="600"/>
              </a:spcBef>
              <a:buFont typeface="Arial" panose="020B0604020202020204" pitchFamily="34" charset="0"/>
              <a:buChar char="•"/>
            </a:pPr>
            <a:r>
              <a:rPr lang="en-US" sz="2400" b="0" i="0" u="none" strike="noStrike" baseline="0" dirty="0"/>
              <a:t>High intake of salt (sodium chloride) is associated with high blood pressure, and reduction in bone density due to increased calcium excretion. </a:t>
            </a:r>
          </a:p>
          <a:p>
            <a:pPr marL="457200" indent="-457200" algn="just">
              <a:spcBef>
                <a:spcPts val="600"/>
              </a:spcBef>
              <a:buFont typeface="Arial" panose="020B0604020202020204" pitchFamily="34" charset="0"/>
              <a:buChar char="•"/>
            </a:pPr>
            <a:r>
              <a:rPr lang="en-US" sz="2400" b="0" i="0" u="none" strike="noStrike" baseline="0" dirty="0"/>
              <a:t>Preserved foods such as pickles, </a:t>
            </a:r>
            <a:r>
              <a:rPr lang="en-US" sz="2400" b="0" i="1" u="none" strike="noStrike" baseline="0" dirty="0" err="1"/>
              <a:t>papads</a:t>
            </a:r>
            <a:r>
              <a:rPr lang="en-US" sz="2400" b="0" i="0" u="none" strike="noStrike" baseline="0" dirty="0"/>
              <a:t>, sauces, ketchup, and canned foods contribute to higher intakes of salt. </a:t>
            </a:r>
          </a:p>
          <a:p>
            <a:pPr marL="457200" indent="-457200" algn="just">
              <a:spcBef>
                <a:spcPts val="600"/>
              </a:spcBef>
              <a:buFont typeface="Arial" panose="020B0604020202020204" pitchFamily="34" charset="0"/>
              <a:buChar char="•"/>
            </a:pPr>
            <a:r>
              <a:rPr lang="en-US" sz="2400" b="0" i="0" u="none" strike="noStrike" baseline="0" dirty="0"/>
              <a:t>The intake of sodium chloride should not exceed 4–5 g/day. </a:t>
            </a:r>
          </a:p>
        </p:txBody>
      </p:sp>
      <p:pic>
        <p:nvPicPr>
          <p:cNvPr id="2052" name="Picture 4" descr="Industrial Salt &amp; Packed Salt (Namak), 50g">
            <a:extLst>
              <a:ext uri="{FF2B5EF4-FFF2-40B4-BE49-F238E27FC236}">
                <a16:creationId xmlns:a16="http://schemas.microsoft.com/office/drawing/2014/main" id="{32C78AC1-17C7-F224-9B5E-143339BC56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3802732"/>
            <a:ext cx="3121617" cy="2416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93447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7354D-5CE1-C4F9-FF15-22C436F6B5F2}"/>
            </a:ext>
          </a:extLst>
        </p:cNvPr>
        <p:cNvGrpSpPr/>
        <p:nvPr/>
      </p:nvGrpSpPr>
      <p:grpSpPr>
        <a:xfrm>
          <a:off x="0" y="0"/>
          <a:ext cx="0" cy="0"/>
          <a:chOff x="0" y="0"/>
          <a:chExt cx="0" cy="0"/>
        </a:xfrm>
      </p:grpSpPr>
      <p:sp>
        <p:nvSpPr>
          <p:cNvPr id="3" name="Title 3">
            <a:extLst>
              <a:ext uri="{FF2B5EF4-FFF2-40B4-BE49-F238E27FC236}">
                <a16:creationId xmlns:a16="http://schemas.microsoft.com/office/drawing/2014/main" id="{02D84909-D5DE-C620-E614-F6FA5DBFF98D}"/>
              </a:ext>
            </a:extLst>
          </p:cNvPr>
          <p:cNvSpPr txBox="1">
            <a:spLocks/>
          </p:cNvSpPr>
          <p:nvPr/>
        </p:nvSpPr>
        <p:spPr>
          <a:xfrm>
            <a:off x="394283" y="555686"/>
            <a:ext cx="10925961" cy="590931"/>
          </a:xfrm>
          <a:prstGeom prst="rect">
            <a:avLst/>
          </a:prstGeom>
          <a:noFill/>
        </p:spPr>
        <p:txBody>
          <a:bodyPr wrap="square">
            <a:spAutoFit/>
          </a:bodyPr>
          <a:lstStyle>
            <a:lvl1pPr algn="l" defTabSz="914400" rtl="0" eaLnBrk="1" latinLnBrk="0" hangingPunct="1">
              <a:lnSpc>
                <a:spcPct val="90000"/>
              </a:lnSpc>
              <a:spcBef>
                <a:spcPct val="0"/>
              </a:spcBef>
              <a:buNone/>
              <a:defRPr sz="3600" kern="1200">
                <a:solidFill>
                  <a:schemeClr val="tx1"/>
                </a:solidFill>
                <a:latin typeface="Calibri" panose="020F0502020204030204" pitchFamily="34" charset="0"/>
                <a:ea typeface="+mj-ea"/>
                <a:cs typeface="+mj-cs"/>
              </a:defRPr>
            </a:lvl1pPr>
          </a:lstStyle>
          <a:p>
            <a:pPr algn="ctr"/>
            <a:r>
              <a:rPr lang="en-US" b="1" dirty="0">
                <a:solidFill>
                  <a:srgbClr val="00B0F0"/>
                </a:solidFill>
                <a:ea typeface="+mn-ea"/>
                <a:cs typeface="Calibri" panose="020F0502020204030204" pitchFamily="34" charset="0"/>
              </a:rPr>
              <a:t>Tea and Coffee</a:t>
            </a:r>
            <a:endParaRPr lang="en-IN" b="1" dirty="0">
              <a:solidFill>
                <a:srgbClr val="00B0F0"/>
              </a:solidFill>
              <a:ea typeface="+mn-ea"/>
              <a:cs typeface="Calibri" panose="020F0502020204030204" pitchFamily="34" charset="0"/>
            </a:endParaRPr>
          </a:p>
        </p:txBody>
      </p:sp>
      <p:sp>
        <p:nvSpPr>
          <p:cNvPr id="5" name="TextBox 4">
            <a:extLst>
              <a:ext uri="{FF2B5EF4-FFF2-40B4-BE49-F238E27FC236}">
                <a16:creationId xmlns:a16="http://schemas.microsoft.com/office/drawing/2014/main" id="{80CA16B1-1E0B-EE03-A96F-E02121061C64}"/>
              </a:ext>
            </a:extLst>
          </p:cNvPr>
          <p:cNvSpPr txBox="1"/>
          <p:nvPr/>
        </p:nvSpPr>
        <p:spPr>
          <a:xfrm>
            <a:off x="513313" y="1389986"/>
            <a:ext cx="6305941" cy="3200876"/>
          </a:xfrm>
          <a:prstGeom prst="rect">
            <a:avLst/>
          </a:prstGeom>
          <a:noFill/>
        </p:spPr>
        <p:txBody>
          <a:bodyPr wrap="square">
            <a:spAutoFit/>
          </a:bodyPr>
          <a:lstStyle/>
          <a:p>
            <a:pPr marL="457200" indent="-457200" algn="just">
              <a:spcBef>
                <a:spcPts val="600"/>
              </a:spcBef>
              <a:buFont typeface="Arial" panose="020B0604020202020204" pitchFamily="34" charset="0"/>
              <a:buChar char="•"/>
            </a:pPr>
            <a:r>
              <a:rPr lang="en-US" sz="2400" b="0" i="0" u="none" strike="noStrike" baseline="0" dirty="0"/>
              <a:t>Caffeinated drinks, should not be given at all to children &lt;5 years [Indian Academy of Pediatrics (IAP), 2019]. </a:t>
            </a:r>
          </a:p>
          <a:p>
            <a:pPr marL="457200" indent="-457200" algn="just">
              <a:spcBef>
                <a:spcPts val="600"/>
              </a:spcBef>
              <a:buFont typeface="Arial" panose="020B0604020202020204" pitchFamily="34" charset="0"/>
              <a:buChar char="•"/>
            </a:pPr>
            <a:r>
              <a:rPr lang="en-US" sz="2400" b="0" i="0" u="none" strike="noStrike" baseline="0" dirty="0"/>
              <a:t>Older children should not consume &gt;100 mg of caffeine per day. </a:t>
            </a:r>
          </a:p>
          <a:p>
            <a:pPr marL="457200" indent="-457200" algn="just">
              <a:spcBef>
                <a:spcPts val="600"/>
              </a:spcBef>
              <a:buFont typeface="Arial" panose="020B0604020202020204" pitchFamily="34" charset="0"/>
              <a:buChar char="•"/>
            </a:pPr>
            <a:r>
              <a:rPr lang="en-US" sz="2400" b="0" i="0" u="none" strike="noStrike" baseline="0" dirty="0"/>
              <a:t>Higher intake of caffeine can lead to anxiety, nervousness, higher blood pressure, arrhythmia, and insomnia.</a:t>
            </a:r>
          </a:p>
        </p:txBody>
      </p:sp>
      <p:pic>
        <p:nvPicPr>
          <p:cNvPr id="6" name="Picture 5">
            <a:extLst>
              <a:ext uri="{FF2B5EF4-FFF2-40B4-BE49-F238E27FC236}">
                <a16:creationId xmlns:a16="http://schemas.microsoft.com/office/drawing/2014/main" id="{D333766B-4E3C-33AB-1700-4A8978786B26}"/>
              </a:ext>
            </a:extLst>
          </p:cNvPr>
          <p:cNvPicPr>
            <a:picLocks noChangeAspect="1"/>
          </p:cNvPicPr>
          <p:nvPr/>
        </p:nvPicPr>
        <p:blipFill>
          <a:blip r:embed="rId2"/>
          <a:stretch>
            <a:fillRect/>
          </a:stretch>
        </p:blipFill>
        <p:spPr>
          <a:xfrm>
            <a:off x="7635750" y="1389986"/>
            <a:ext cx="3684494" cy="3539430"/>
          </a:xfrm>
          <a:prstGeom prst="rect">
            <a:avLst/>
          </a:prstGeom>
        </p:spPr>
      </p:pic>
    </p:spTree>
    <p:extLst>
      <p:ext uri="{BB962C8B-B14F-4D97-AF65-F5344CB8AC3E}">
        <p14:creationId xmlns:p14="http://schemas.microsoft.com/office/powerpoint/2010/main" val="19822468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4208D-611D-5C7A-1575-73094813CC5B}"/>
            </a:ext>
          </a:extLst>
        </p:cNvPr>
        <p:cNvGrpSpPr/>
        <p:nvPr/>
      </p:nvGrpSpPr>
      <p:grpSpPr>
        <a:xfrm>
          <a:off x="0" y="0"/>
          <a:ext cx="0" cy="0"/>
          <a:chOff x="0" y="0"/>
          <a:chExt cx="0" cy="0"/>
        </a:xfrm>
      </p:grpSpPr>
      <p:sp>
        <p:nvSpPr>
          <p:cNvPr id="3" name="Title 3">
            <a:extLst>
              <a:ext uri="{FF2B5EF4-FFF2-40B4-BE49-F238E27FC236}">
                <a16:creationId xmlns:a16="http://schemas.microsoft.com/office/drawing/2014/main" id="{E523FB8B-F88D-5D6D-8464-ABBCC8914BF3}"/>
              </a:ext>
            </a:extLst>
          </p:cNvPr>
          <p:cNvSpPr txBox="1">
            <a:spLocks/>
          </p:cNvSpPr>
          <p:nvPr/>
        </p:nvSpPr>
        <p:spPr>
          <a:xfrm>
            <a:off x="394283" y="555686"/>
            <a:ext cx="10925961" cy="590931"/>
          </a:xfrm>
          <a:prstGeom prst="rect">
            <a:avLst/>
          </a:prstGeom>
          <a:noFill/>
        </p:spPr>
        <p:txBody>
          <a:bodyPr wrap="square">
            <a:spAutoFit/>
          </a:bodyPr>
          <a:lstStyle>
            <a:lvl1pPr algn="l" defTabSz="914400" rtl="0" eaLnBrk="1" latinLnBrk="0" hangingPunct="1">
              <a:lnSpc>
                <a:spcPct val="90000"/>
              </a:lnSpc>
              <a:spcBef>
                <a:spcPct val="0"/>
              </a:spcBef>
              <a:buNone/>
              <a:defRPr sz="3600" kern="1200">
                <a:solidFill>
                  <a:schemeClr val="tx1"/>
                </a:solidFill>
                <a:latin typeface="Calibri" panose="020F0502020204030204" pitchFamily="34" charset="0"/>
                <a:ea typeface="+mj-ea"/>
                <a:cs typeface="+mj-cs"/>
              </a:defRPr>
            </a:lvl1pPr>
          </a:lstStyle>
          <a:p>
            <a:pPr algn="ctr"/>
            <a:r>
              <a:rPr lang="en-US" b="1" dirty="0">
                <a:solidFill>
                  <a:srgbClr val="00B0F0"/>
                </a:solidFill>
                <a:ea typeface="+mn-ea"/>
                <a:cs typeface="Calibri" panose="020F0502020204030204" pitchFamily="34" charset="0"/>
              </a:rPr>
              <a:t>Soft Beverages</a:t>
            </a:r>
            <a:endParaRPr lang="en-IN" b="1" dirty="0">
              <a:solidFill>
                <a:srgbClr val="00B0F0"/>
              </a:solidFill>
              <a:ea typeface="+mn-ea"/>
              <a:cs typeface="Calibri" panose="020F0502020204030204" pitchFamily="34" charset="0"/>
            </a:endParaRPr>
          </a:p>
        </p:txBody>
      </p:sp>
      <p:sp>
        <p:nvSpPr>
          <p:cNvPr id="5" name="TextBox 4">
            <a:extLst>
              <a:ext uri="{FF2B5EF4-FFF2-40B4-BE49-F238E27FC236}">
                <a16:creationId xmlns:a16="http://schemas.microsoft.com/office/drawing/2014/main" id="{261CB4BC-A700-4276-12A6-F32935B2BA95}"/>
              </a:ext>
            </a:extLst>
          </p:cNvPr>
          <p:cNvSpPr txBox="1"/>
          <p:nvPr/>
        </p:nvSpPr>
        <p:spPr>
          <a:xfrm>
            <a:off x="394282" y="1228397"/>
            <a:ext cx="10779995" cy="3354765"/>
          </a:xfrm>
          <a:prstGeom prst="rect">
            <a:avLst/>
          </a:prstGeom>
          <a:noFill/>
        </p:spPr>
        <p:txBody>
          <a:bodyPr wrap="square">
            <a:spAutoFit/>
          </a:bodyPr>
          <a:lstStyle/>
          <a:p>
            <a:pPr marL="457200" indent="-457200" algn="just">
              <a:spcBef>
                <a:spcPts val="600"/>
              </a:spcBef>
              <a:buFont typeface="Arial" panose="020B0604020202020204" pitchFamily="34" charset="0"/>
              <a:buChar char="•"/>
            </a:pPr>
            <a:r>
              <a:rPr lang="en-US" sz="2400" b="0" i="0" u="none" strike="noStrike" baseline="0" dirty="0"/>
              <a:t>Synthetic drinks are best avoided as they contain artificial colors, flavors, and preservatives, but no nutrients. </a:t>
            </a:r>
          </a:p>
          <a:p>
            <a:pPr marL="457200" indent="-457200" algn="just">
              <a:spcBef>
                <a:spcPts val="600"/>
              </a:spcBef>
              <a:buFont typeface="Arial" panose="020B0604020202020204" pitchFamily="34" charset="0"/>
              <a:buChar char="•"/>
            </a:pPr>
            <a:r>
              <a:rPr lang="en-US" sz="2400" b="0" i="0" u="none" strike="noStrike" baseline="0" dirty="0"/>
              <a:t>Carbonated beverages also affect appetite adversely and damage teeth enamel due to the phosphoric acid content. </a:t>
            </a:r>
          </a:p>
          <a:p>
            <a:pPr marL="457200" indent="-457200" algn="just">
              <a:spcBef>
                <a:spcPts val="600"/>
              </a:spcBef>
              <a:buFont typeface="Arial" panose="020B0604020202020204" pitchFamily="34" charset="0"/>
              <a:buChar char="•"/>
            </a:pPr>
            <a:r>
              <a:rPr lang="en-US" sz="2400" b="0" i="0" u="none" strike="noStrike" baseline="0" dirty="0"/>
              <a:t>Packaged fruit juices are high in sugar. Whole fruit is always better than fresh juice. </a:t>
            </a:r>
          </a:p>
          <a:p>
            <a:pPr marL="457200" indent="-457200" algn="just">
              <a:spcBef>
                <a:spcPts val="600"/>
              </a:spcBef>
              <a:buFont typeface="Arial" panose="020B0604020202020204" pitchFamily="34" charset="0"/>
              <a:buChar char="•"/>
            </a:pPr>
            <a:r>
              <a:rPr lang="en-US" sz="2400" b="0" i="0" u="none" strike="noStrike" baseline="0" dirty="0"/>
              <a:t>IAP does not recommend any fruit juices in children &lt;2 years. </a:t>
            </a:r>
          </a:p>
          <a:p>
            <a:pPr marL="457200" indent="-457200" algn="just">
              <a:spcBef>
                <a:spcPts val="600"/>
              </a:spcBef>
              <a:buFont typeface="Arial" panose="020B0604020202020204" pitchFamily="34" charset="0"/>
              <a:buChar char="•"/>
            </a:pPr>
            <a:r>
              <a:rPr lang="en-US" sz="2400" b="0" i="0" u="none" strike="noStrike" baseline="0" dirty="0"/>
              <a:t>Natural drinks such as </a:t>
            </a:r>
            <a:r>
              <a:rPr lang="en-US" sz="2400" b="0" i="1" u="none" strike="noStrike" baseline="0" dirty="0"/>
              <a:t>lassi</a:t>
            </a:r>
            <a:r>
              <a:rPr lang="en-US" sz="2400" b="0" i="0" u="none" strike="noStrike" baseline="0" dirty="0"/>
              <a:t>, coconut water, and buttermilk are healthier options</a:t>
            </a:r>
          </a:p>
        </p:txBody>
      </p:sp>
    </p:spTree>
    <p:extLst>
      <p:ext uri="{BB962C8B-B14F-4D97-AF65-F5344CB8AC3E}">
        <p14:creationId xmlns:p14="http://schemas.microsoft.com/office/powerpoint/2010/main" val="26744114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417C532-389D-A4BA-797E-2693EC9D3BC4}"/>
              </a:ext>
            </a:extLst>
          </p:cNvPr>
          <p:cNvSpPr txBox="1"/>
          <p:nvPr/>
        </p:nvSpPr>
        <p:spPr>
          <a:xfrm>
            <a:off x="310334" y="1131119"/>
            <a:ext cx="11009910" cy="3724096"/>
          </a:xfrm>
          <a:prstGeom prst="rect">
            <a:avLst/>
          </a:prstGeom>
          <a:noFill/>
        </p:spPr>
        <p:txBody>
          <a:bodyPr wrap="square">
            <a:spAutoFit/>
          </a:bodyPr>
          <a:lstStyle/>
          <a:p>
            <a:pPr algn="just">
              <a:spcBef>
                <a:spcPts val="600"/>
              </a:spcBef>
            </a:pPr>
            <a:r>
              <a:rPr lang="en-US" sz="2400" b="1" i="0" u="none" strike="noStrike" baseline="0" dirty="0">
                <a:latin typeface="Calibri" panose="020F0502020204030204" pitchFamily="34" charset="0"/>
              </a:rPr>
              <a:t>Nutritional Value of Foods </a:t>
            </a:r>
          </a:p>
          <a:p>
            <a:pPr marL="342900" indent="-342900" algn="just">
              <a:spcBef>
                <a:spcPts val="600"/>
              </a:spcBef>
              <a:buAutoNum type="arabicPeriod"/>
            </a:pPr>
            <a:r>
              <a:rPr lang="en-US" sz="2400" b="0" i="0" u="none" strike="noStrike" baseline="0" dirty="0">
                <a:latin typeface="Calibri" panose="020F0502020204030204" pitchFamily="34" charset="0"/>
              </a:rPr>
              <a:t>Four main food groups are: (1) cereals and pulses, (2) milk, egg, and meat products, (3) vegetables and fruits, and (4) oils, fats, nuts, and oilseeds. </a:t>
            </a:r>
          </a:p>
          <a:p>
            <a:pPr marL="342900" indent="-342900" algn="just">
              <a:spcBef>
                <a:spcPts val="600"/>
              </a:spcBef>
              <a:buAutoNum type="arabicPeriod"/>
            </a:pPr>
            <a:r>
              <a:rPr lang="en-US" sz="2400" b="0" i="0" u="none" strike="noStrike" baseline="0" dirty="0">
                <a:latin typeface="Calibri" panose="020F0502020204030204" pitchFamily="34" charset="0"/>
              </a:rPr>
              <a:t>Carbohydrates are classified as energy rich food, proteins as body building food, and vitamins and minerals as protective food. </a:t>
            </a:r>
          </a:p>
          <a:p>
            <a:pPr marL="342900" indent="-342900" algn="just">
              <a:spcBef>
                <a:spcPts val="600"/>
              </a:spcBef>
              <a:buAutoNum type="arabicPeriod"/>
            </a:pPr>
            <a:r>
              <a:rPr lang="en-US" sz="2400" b="0" i="0" u="none" strike="noStrike" baseline="0" dirty="0">
                <a:latin typeface="Calibri" panose="020F0502020204030204" pitchFamily="34" charset="0"/>
              </a:rPr>
              <a:t>Milk is the only source of vitamin B12 for strict vegetarians and the only natural source of lactose. </a:t>
            </a:r>
          </a:p>
          <a:p>
            <a:pPr marL="342900" indent="-342900" algn="just">
              <a:spcBef>
                <a:spcPts val="600"/>
              </a:spcBef>
              <a:buAutoNum type="arabicPeriod"/>
            </a:pPr>
            <a:r>
              <a:rPr lang="en-US" sz="2400" b="0" i="0" u="none" strike="noStrike" baseline="0" dirty="0">
                <a:latin typeface="Calibri" panose="020F0502020204030204" pitchFamily="34" charset="0"/>
              </a:rPr>
              <a:t>Caffeinated drinks or caffeine in any form should not be given to children &lt;5 years. Children &gt;5 years should not consume &gt;100 mg caffeine/day. </a:t>
            </a:r>
            <a:endParaRPr lang="en-IN" sz="2400" dirty="0"/>
          </a:p>
        </p:txBody>
      </p:sp>
      <p:sp>
        <p:nvSpPr>
          <p:cNvPr id="3" name="Title 3">
            <a:extLst>
              <a:ext uri="{FF2B5EF4-FFF2-40B4-BE49-F238E27FC236}">
                <a16:creationId xmlns:a16="http://schemas.microsoft.com/office/drawing/2014/main" id="{A707F55B-D54E-6060-C6E2-30BA7C1263B5}"/>
              </a:ext>
            </a:extLst>
          </p:cNvPr>
          <p:cNvSpPr txBox="1">
            <a:spLocks/>
          </p:cNvSpPr>
          <p:nvPr/>
        </p:nvSpPr>
        <p:spPr>
          <a:xfrm>
            <a:off x="394283" y="462698"/>
            <a:ext cx="10925961" cy="590931"/>
          </a:xfrm>
          <a:prstGeom prst="rect">
            <a:avLst/>
          </a:prstGeom>
          <a:noFill/>
        </p:spPr>
        <p:txBody>
          <a:bodyPr wrap="square">
            <a:spAutoFit/>
          </a:bodyPr>
          <a:lstStyle>
            <a:lvl1pPr algn="l" defTabSz="914400" rtl="0" eaLnBrk="1" latinLnBrk="0" hangingPunct="1">
              <a:lnSpc>
                <a:spcPct val="90000"/>
              </a:lnSpc>
              <a:spcBef>
                <a:spcPct val="0"/>
              </a:spcBef>
              <a:buNone/>
              <a:defRPr sz="3600" kern="1200">
                <a:solidFill>
                  <a:schemeClr val="tx1"/>
                </a:solidFill>
                <a:latin typeface="Calibri" panose="020F0502020204030204" pitchFamily="34" charset="0"/>
                <a:ea typeface="+mj-ea"/>
                <a:cs typeface="+mj-cs"/>
              </a:defRPr>
            </a:lvl1pPr>
          </a:lstStyle>
          <a:p>
            <a:pPr algn="ctr"/>
            <a:r>
              <a:rPr lang="en-US" b="1" dirty="0">
                <a:solidFill>
                  <a:srgbClr val="00B0F0"/>
                </a:solidFill>
                <a:ea typeface="+mn-ea"/>
                <a:cs typeface="Calibri" panose="020F0502020204030204" pitchFamily="34" charset="0"/>
              </a:rPr>
              <a:t>IN A NUTSHELL </a:t>
            </a:r>
          </a:p>
        </p:txBody>
      </p:sp>
    </p:spTree>
    <p:extLst>
      <p:ext uri="{BB962C8B-B14F-4D97-AF65-F5344CB8AC3E}">
        <p14:creationId xmlns:p14="http://schemas.microsoft.com/office/powerpoint/2010/main" val="23622817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ECA9FE2-9C8F-B929-E38B-BA266AED303C}"/>
              </a:ext>
            </a:extLst>
          </p:cNvPr>
          <p:cNvSpPr txBox="1"/>
          <p:nvPr/>
        </p:nvSpPr>
        <p:spPr>
          <a:xfrm>
            <a:off x="536445" y="1237927"/>
            <a:ext cx="10777318" cy="5062924"/>
          </a:xfrm>
          <a:prstGeom prst="rect">
            <a:avLst/>
          </a:prstGeom>
          <a:noFill/>
        </p:spPr>
        <p:txBody>
          <a:bodyPr wrap="square">
            <a:spAutoFit/>
          </a:bodyPr>
          <a:lstStyle/>
          <a:p>
            <a:pPr algn="just">
              <a:spcBef>
                <a:spcPts val="600"/>
              </a:spcBef>
            </a:pPr>
            <a:r>
              <a:rPr lang="en-IN" sz="2400" b="1" i="0" u="none" strike="noStrike" baseline="0" dirty="0"/>
              <a:t>Anthropometric Parameters </a:t>
            </a:r>
            <a:endParaRPr lang="en-IN" sz="2400" b="0" i="0" u="none" strike="noStrike" baseline="0" dirty="0"/>
          </a:p>
          <a:p>
            <a:pPr marL="342900" indent="-342900" algn="just">
              <a:spcBef>
                <a:spcPts val="600"/>
              </a:spcBef>
              <a:buFont typeface="Arial" panose="020B0604020202020204" pitchFamily="34" charset="0"/>
              <a:buChar char="•"/>
            </a:pPr>
            <a:r>
              <a:rPr lang="en-US" sz="2400" b="0" i="0" u="none" strike="noStrike" baseline="0" dirty="0"/>
              <a:t>Measures used to undertake anthropometric assessment include: (</a:t>
            </a:r>
            <a:r>
              <a:rPr lang="en-US" sz="2400" b="0" i="0" u="none" strike="noStrike" baseline="0" dirty="0" err="1"/>
              <a:t>i</a:t>
            </a:r>
            <a:r>
              <a:rPr lang="en-US" sz="2400" b="0" i="0" u="none" strike="noStrike" baseline="0" dirty="0"/>
              <a:t>) age, (ii) sex, (iii) weight, and (iv) height or length. </a:t>
            </a:r>
          </a:p>
          <a:p>
            <a:pPr marL="342900" indent="-342900" algn="just">
              <a:spcBef>
                <a:spcPts val="600"/>
              </a:spcBef>
              <a:buFont typeface="Arial" panose="020B0604020202020204" pitchFamily="34" charset="0"/>
              <a:buChar char="•"/>
            </a:pPr>
            <a:r>
              <a:rPr lang="en-US" sz="2400" dirty="0"/>
              <a:t>Other anthropometric measures include mid-upper arm circumference (MUAC), waist-hip ratio, and skinfold thickness. </a:t>
            </a:r>
            <a:endParaRPr lang="en-US" sz="2400" b="0" i="0" u="none" strike="noStrike" baseline="0" dirty="0"/>
          </a:p>
          <a:p>
            <a:pPr algn="just">
              <a:spcBef>
                <a:spcPts val="600"/>
              </a:spcBef>
            </a:pPr>
            <a:r>
              <a:rPr lang="en-US" sz="2400" b="1" i="0" u="none" strike="noStrike" baseline="0" dirty="0"/>
              <a:t>Index</a:t>
            </a:r>
          </a:p>
          <a:p>
            <a:pPr marL="342900" indent="-342900" algn="just">
              <a:spcBef>
                <a:spcPts val="600"/>
              </a:spcBef>
              <a:buFont typeface="Arial" panose="020B0604020202020204" pitchFamily="34" charset="0"/>
              <a:buChar char="•"/>
            </a:pPr>
            <a:r>
              <a:rPr lang="en-US" sz="2400" b="0" i="0" u="none" strike="noStrike" baseline="0" dirty="0"/>
              <a:t>When two of these measurements are used together, they are called an </a:t>
            </a:r>
            <a:r>
              <a:rPr lang="en-US" sz="2400" b="0" i="1" u="none" strike="noStrike" baseline="0" dirty="0"/>
              <a:t>index</a:t>
            </a:r>
            <a:r>
              <a:rPr lang="en-US" sz="2400" b="0" i="0" u="none" strike="noStrike" baseline="0" dirty="0"/>
              <a:t>. </a:t>
            </a:r>
          </a:p>
          <a:p>
            <a:pPr marL="342900" indent="-342900" algn="just">
              <a:spcBef>
                <a:spcPts val="600"/>
              </a:spcBef>
              <a:buFont typeface="Arial" panose="020B0604020202020204" pitchFamily="34" charset="0"/>
              <a:buChar char="•"/>
            </a:pPr>
            <a:r>
              <a:rPr lang="en-US" sz="2400" b="0" i="0" u="none" strike="noStrike" baseline="0" dirty="0"/>
              <a:t>Commonly used </a:t>
            </a:r>
            <a:r>
              <a:rPr lang="en-US" sz="2400" dirty="0"/>
              <a:t>indices </a:t>
            </a:r>
            <a:r>
              <a:rPr lang="en-US" sz="2400" b="0" i="0" u="none" strike="noStrike" baseline="0" dirty="0"/>
              <a:t>in assessing the nutritional status re “weight-for-age”, “length-for-age or height-for-age”, “weight-for-length or weight-for-height” and body mass index. </a:t>
            </a:r>
          </a:p>
          <a:p>
            <a:pPr algn="just">
              <a:spcBef>
                <a:spcPts val="600"/>
              </a:spcBef>
            </a:pPr>
            <a:r>
              <a:rPr lang="en-US" sz="2400" b="1" dirty="0"/>
              <a:t>Indicators</a:t>
            </a:r>
          </a:p>
          <a:p>
            <a:pPr marL="342900" indent="-342900" algn="just">
              <a:spcBef>
                <a:spcPts val="600"/>
              </a:spcBef>
              <a:buFont typeface="Arial" panose="020B0604020202020204" pitchFamily="34" charset="0"/>
              <a:buChar char="•"/>
            </a:pPr>
            <a:r>
              <a:rPr lang="en-US" sz="2400" dirty="0"/>
              <a:t>Wasting, Stunting, Underweight</a:t>
            </a:r>
            <a:endParaRPr lang="en-IN" sz="2400" dirty="0"/>
          </a:p>
        </p:txBody>
      </p:sp>
      <p:sp>
        <p:nvSpPr>
          <p:cNvPr id="3" name="TextBox 2">
            <a:extLst>
              <a:ext uri="{FF2B5EF4-FFF2-40B4-BE49-F238E27FC236}">
                <a16:creationId xmlns:a16="http://schemas.microsoft.com/office/drawing/2014/main" id="{CF06CD29-662C-5E19-3FC0-DB2B8DB5CD76}"/>
              </a:ext>
            </a:extLst>
          </p:cNvPr>
          <p:cNvSpPr txBox="1"/>
          <p:nvPr/>
        </p:nvSpPr>
        <p:spPr>
          <a:xfrm>
            <a:off x="251384" y="468715"/>
            <a:ext cx="10953891" cy="590931"/>
          </a:xfrm>
          <a:prstGeom prst="rect">
            <a:avLst/>
          </a:prstGeom>
          <a:noFill/>
        </p:spPr>
        <p:txBody>
          <a:bodyPr wrap="square">
            <a:spAutoFit/>
          </a:bodyPr>
          <a:lstStyle/>
          <a:p>
            <a:pPr algn="ctr" defTabSz="914400">
              <a:lnSpc>
                <a:spcPct val="90000"/>
              </a:lnSpc>
              <a:spcBef>
                <a:spcPct val="0"/>
              </a:spcBef>
            </a:pPr>
            <a:r>
              <a:rPr lang="en-IN" sz="3600" b="1" dirty="0">
                <a:solidFill>
                  <a:srgbClr val="00B0F0"/>
                </a:solidFill>
                <a:latin typeface="Calibri" panose="020F0502020204030204" pitchFamily="34" charset="0"/>
                <a:cs typeface="Calibri" panose="020F0502020204030204" pitchFamily="34" charset="0"/>
              </a:rPr>
              <a:t>Anthro-based Nutritional Assessment </a:t>
            </a:r>
          </a:p>
        </p:txBody>
      </p:sp>
    </p:spTree>
    <p:extLst>
      <p:ext uri="{BB962C8B-B14F-4D97-AF65-F5344CB8AC3E}">
        <p14:creationId xmlns:p14="http://schemas.microsoft.com/office/powerpoint/2010/main" val="1546392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83B6CD9-862B-2BD0-90AD-210CBA6EC453}"/>
              </a:ext>
            </a:extLst>
          </p:cNvPr>
          <p:cNvSpPr txBox="1"/>
          <p:nvPr/>
        </p:nvSpPr>
        <p:spPr>
          <a:xfrm>
            <a:off x="427839" y="1284688"/>
            <a:ext cx="10867249" cy="3724096"/>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Required for growth, metabolism, maintenance of body temperature, and physical activities. </a:t>
            </a:r>
          </a:p>
          <a:p>
            <a:pPr marL="342900" indent="-342900" algn="just">
              <a:spcBef>
                <a:spcPts val="600"/>
              </a:spcBef>
              <a:buFont typeface="Arial" panose="020B0604020202020204" pitchFamily="34" charset="0"/>
              <a:buChar char="•"/>
            </a:pPr>
            <a:r>
              <a:rPr lang="en-US" sz="2400" i="1" dirty="0"/>
              <a:t>F</a:t>
            </a:r>
            <a:r>
              <a:rPr lang="en-US" sz="2400" b="0" i="1" u="none" strike="noStrike" baseline="0" dirty="0"/>
              <a:t>actors affecting energy requirements</a:t>
            </a:r>
            <a:r>
              <a:rPr lang="en-US" sz="2400" b="0" i="0" u="none" strike="noStrike" baseline="0" dirty="0"/>
              <a:t>: Age, sex, physical activity, climate, body size and composition, and physiological status such as pregnancy and lactation. </a:t>
            </a:r>
          </a:p>
          <a:p>
            <a:pPr marL="342900" indent="-342900" algn="just">
              <a:spcBef>
                <a:spcPts val="600"/>
              </a:spcBef>
              <a:buFont typeface="Arial" panose="020B0604020202020204" pitchFamily="34" charset="0"/>
              <a:buChar char="•"/>
            </a:pPr>
            <a:r>
              <a:rPr lang="en-US" sz="2400" dirty="0"/>
              <a:t>At </a:t>
            </a:r>
            <a:r>
              <a:rPr lang="en-US" sz="2400" b="0" i="0" u="none" strike="noStrike" baseline="0" dirty="0"/>
              <a:t>rest, energy is spent for basal metabolism. </a:t>
            </a:r>
          </a:p>
          <a:p>
            <a:pPr marL="342900" indent="-342900" algn="just">
              <a:spcBef>
                <a:spcPts val="600"/>
              </a:spcBef>
              <a:buFont typeface="Arial" panose="020B0604020202020204" pitchFamily="34" charset="0"/>
              <a:buChar char="•"/>
            </a:pPr>
            <a:r>
              <a:rPr lang="en-US" sz="2400" b="0" i="0" u="none" strike="noStrike" baseline="0" dirty="0"/>
              <a:t>Carbohydrates (50-60%), fats (20-30%), and proteins (10-15%) are the chief sources of energy. </a:t>
            </a:r>
          </a:p>
          <a:p>
            <a:pPr marL="342900" indent="-342900" algn="just">
              <a:spcBef>
                <a:spcPts val="600"/>
              </a:spcBef>
              <a:buFont typeface="Arial" panose="020B0604020202020204" pitchFamily="34" charset="0"/>
              <a:buChar char="•"/>
            </a:pPr>
            <a:r>
              <a:rPr lang="en-US" sz="2400" b="0" i="0" u="none" strike="noStrike" baseline="0" dirty="0"/>
              <a:t>One gram of carbohydrate or protein provides 4 kcal or 16.7 kJ, while 1 gram of fat releases 9 kcal or 37.7 kJ of energy. </a:t>
            </a:r>
            <a:endParaRPr lang="en-IN" sz="2400" dirty="0"/>
          </a:p>
        </p:txBody>
      </p:sp>
      <p:sp>
        <p:nvSpPr>
          <p:cNvPr id="2" name="TextBox 1">
            <a:extLst>
              <a:ext uri="{FF2B5EF4-FFF2-40B4-BE49-F238E27FC236}">
                <a16:creationId xmlns:a16="http://schemas.microsoft.com/office/drawing/2014/main" id="{8A25D566-7CA3-EF05-82A9-F9FCD21682FD}"/>
              </a:ext>
            </a:extLst>
          </p:cNvPr>
          <p:cNvSpPr txBox="1"/>
          <p:nvPr/>
        </p:nvSpPr>
        <p:spPr>
          <a:xfrm>
            <a:off x="427839" y="484583"/>
            <a:ext cx="10867249"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ENERGY</a:t>
            </a:r>
            <a:r>
              <a:rPr lang="en-IN" sz="3600" b="1" i="0" u="none" strike="noStrike" baseline="0" dirty="0">
                <a:solidFill>
                  <a:srgbClr val="FF0000"/>
                </a:solidFill>
                <a:latin typeface="Calibri" panose="020F0502020204030204" pitchFamily="34" charset="0"/>
              </a:rPr>
              <a:t> </a:t>
            </a:r>
            <a:endParaRPr lang="en-IN" sz="3600" b="0" i="0" u="none" strike="noStrike" baseline="0" dirty="0">
              <a:solidFill>
                <a:srgbClr val="FF0000"/>
              </a:solidFill>
              <a:latin typeface="Calibri" panose="020F0502020204030204" pitchFamily="34" charset="0"/>
            </a:endParaRPr>
          </a:p>
        </p:txBody>
      </p:sp>
    </p:spTree>
    <p:extLst>
      <p:ext uri="{BB962C8B-B14F-4D97-AF65-F5344CB8AC3E}">
        <p14:creationId xmlns:p14="http://schemas.microsoft.com/office/powerpoint/2010/main" val="18776243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4561B51-F0EC-58B6-DC0F-704038D4B4DF}"/>
              </a:ext>
            </a:extLst>
          </p:cNvPr>
          <p:cNvSpPr txBox="1"/>
          <p:nvPr/>
        </p:nvSpPr>
        <p:spPr>
          <a:xfrm>
            <a:off x="520117" y="428522"/>
            <a:ext cx="10695963" cy="590931"/>
          </a:xfrm>
          <a:prstGeom prst="rect">
            <a:avLst/>
          </a:prstGeom>
          <a:noFill/>
        </p:spPr>
        <p:txBody>
          <a:bodyPr wrap="square">
            <a:spAutoFit/>
          </a:bodyPr>
          <a:lstStyle/>
          <a:p>
            <a:pPr algn="ctr" defTabSz="914400">
              <a:lnSpc>
                <a:spcPct val="90000"/>
              </a:lnSpc>
              <a:spcBef>
                <a:spcPct val="0"/>
              </a:spcBef>
            </a:pPr>
            <a:r>
              <a:rPr lang="en-US" sz="3600" b="1" dirty="0">
                <a:solidFill>
                  <a:srgbClr val="00B0F0"/>
                </a:solidFill>
                <a:latin typeface="Calibri" panose="020F0502020204030204" pitchFamily="34" charset="0"/>
                <a:cs typeface="Calibri" panose="020F0502020204030204" pitchFamily="34" charset="0"/>
              </a:rPr>
              <a:t>WHO Classification of Undernutrition </a:t>
            </a:r>
            <a:endParaRPr lang="en-IN" sz="3600" b="1" dirty="0">
              <a:solidFill>
                <a:srgbClr val="00B0F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5490FDE-E354-CA6C-F3BE-A38FC8F5EAFD}"/>
              </a:ext>
            </a:extLst>
          </p:cNvPr>
          <p:cNvPicPr>
            <a:picLocks noChangeAspect="1"/>
          </p:cNvPicPr>
          <p:nvPr/>
        </p:nvPicPr>
        <p:blipFill>
          <a:blip r:embed="rId2"/>
          <a:stretch>
            <a:fillRect/>
          </a:stretch>
        </p:blipFill>
        <p:spPr>
          <a:xfrm>
            <a:off x="1800424" y="1343179"/>
            <a:ext cx="8135347" cy="4689445"/>
          </a:xfrm>
          <a:prstGeom prst="rect">
            <a:avLst/>
          </a:prstGeom>
        </p:spPr>
      </p:pic>
    </p:spTree>
    <p:extLst>
      <p:ext uri="{BB962C8B-B14F-4D97-AF65-F5344CB8AC3E}">
        <p14:creationId xmlns:p14="http://schemas.microsoft.com/office/powerpoint/2010/main" val="40138720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AE00F4-1A60-5DDF-AD5A-0714D5DB5170}"/>
              </a:ext>
            </a:extLst>
          </p:cNvPr>
          <p:cNvSpPr txBox="1"/>
          <p:nvPr/>
        </p:nvSpPr>
        <p:spPr>
          <a:xfrm>
            <a:off x="338094" y="1304200"/>
            <a:ext cx="10861207" cy="2616101"/>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Biochemical tests can identify specific nutrition related abnormalities.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These may help to indicate subclinical deficiency.</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Most biochemical tests are carried on serum/blood and urine as they are easily obtainable in the field. </a:t>
            </a:r>
          </a:p>
          <a:p>
            <a:pPr marL="800100" lvl="1" indent="-342900" algn="just">
              <a:spcBef>
                <a:spcPts val="600"/>
              </a:spcBef>
              <a:buFont typeface="Calibri" panose="020F0502020204030204" pitchFamily="34" charset="0"/>
              <a:buChar char="˗"/>
            </a:pPr>
            <a:r>
              <a:rPr lang="en-US" sz="2400" b="0" i="0" u="none" strike="noStrike" baseline="0" dirty="0">
                <a:latin typeface="Calibri" panose="020F0502020204030204" pitchFamily="34" charset="0"/>
              </a:rPr>
              <a:t>Urine: hemoglobin, thiamine and riboflavin </a:t>
            </a:r>
          </a:p>
          <a:p>
            <a:pPr marL="800100" lvl="1" indent="-342900" algn="just">
              <a:spcBef>
                <a:spcPts val="600"/>
              </a:spcBef>
              <a:buFont typeface="Calibri" panose="020F0502020204030204" pitchFamily="34" charset="0"/>
              <a:buChar char="˗"/>
            </a:pPr>
            <a:r>
              <a:rPr lang="en-US" sz="2400" b="0" i="0" u="none" strike="noStrike" baseline="0" dirty="0">
                <a:latin typeface="Calibri" panose="020F0502020204030204" pitchFamily="34" charset="0"/>
              </a:rPr>
              <a:t>Blood: vitamin A, carotene, ascorbic acid. </a:t>
            </a:r>
          </a:p>
        </p:txBody>
      </p:sp>
      <p:sp>
        <p:nvSpPr>
          <p:cNvPr id="3" name="TextBox 2">
            <a:extLst>
              <a:ext uri="{FF2B5EF4-FFF2-40B4-BE49-F238E27FC236}">
                <a16:creationId xmlns:a16="http://schemas.microsoft.com/office/drawing/2014/main" id="{EE45ECBF-820B-5282-EB3B-56DB5B4F8146}"/>
              </a:ext>
            </a:extLst>
          </p:cNvPr>
          <p:cNvSpPr txBox="1"/>
          <p:nvPr/>
        </p:nvSpPr>
        <p:spPr>
          <a:xfrm>
            <a:off x="503339" y="554356"/>
            <a:ext cx="10695963" cy="590931"/>
          </a:xfrm>
          <a:prstGeom prst="rect">
            <a:avLst/>
          </a:prstGeom>
          <a:noFill/>
        </p:spPr>
        <p:txBody>
          <a:bodyPr wrap="square">
            <a:spAutoFit/>
          </a:bodyPr>
          <a:lstStyle/>
          <a:p>
            <a:pPr algn="ctr" defTabSz="914400">
              <a:lnSpc>
                <a:spcPct val="90000"/>
              </a:lnSpc>
              <a:spcBef>
                <a:spcPct val="0"/>
              </a:spcBef>
            </a:pPr>
            <a:r>
              <a:rPr lang="en-IN" sz="3600" b="1" dirty="0">
                <a:solidFill>
                  <a:srgbClr val="00B0F0"/>
                </a:solidFill>
                <a:latin typeface="Calibri" panose="020F0502020204030204" pitchFamily="34" charset="0"/>
                <a:cs typeface="Calibri" panose="020F0502020204030204" pitchFamily="34" charset="0"/>
              </a:rPr>
              <a:t>Biochemical Assessment </a:t>
            </a:r>
          </a:p>
        </p:txBody>
      </p:sp>
    </p:spTree>
    <p:extLst>
      <p:ext uri="{BB962C8B-B14F-4D97-AF65-F5344CB8AC3E}">
        <p14:creationId xmlns:p14="http://schemas.microsoft.com/office/powerpoint/2010/main" val="17776617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62AD750-B6F2-D4C3-D998-F3A7FE7FE341}"/>
              </a:ext>
            </a:extLst>
          </p:cNvPr>
          <p:cNvPicPr>
            <a:picLocks noChangeAspect="1"/>
          </p:cNvPicPr>
          <p:nvPr/>
        </p:nvPicPr>
        <p:blipFill>
          <a:blip r:embed="rId2"/>
          <a:stretch>
            <a:fillRect/>
          </a:stretch>
        </p:blipFill>
        <p:spPr>
          <a:xfrm>
            <a:off x="942548" y="1102798"/>
            <a:ext cx="4919165" cy="5207058"/>
          </a:xfrm>
          <a:prstGeom prst="rect">
            <a:avLst/>
          </a:prstGeom>
        </p:spPr>
      </p:pic>
      <p:pic>
        <p:nvPicPr>
          <p:cNvPr id="6" name="Picture 5">
            <a:extLst>
              <a:ext uri="{FF2B5EF4-FFF2-40B4-BE49-F238E27FC236}">
                <a16:creationId xmlns:a16="http://schemas.microsoft.com/office/drawing/2014/main" id="{049B40CE-4364-BCC1-82E7-579CB097E90D}"/>
              </a:ext>
            </a:extLst>
          </p:cNvPr>
          <p:cNvPicPr>
            <a:picLocks noChangeAspect="1"/>
          </p:cNvPicPr>
          <p:nvPr/>
        </p:nvPicPr>
        <p:blipFill>
          <a:blip r:embed="rId3"/>
          <a:stretch>
            <a:fillRect/>
          </a:stretch>
        </p:blipFill>
        <p:spPr>
          <a:xfrm>
            <a:off x="6248826" y="1102798"/>
            <a:ext cx="4751269" cy="5210849"/>
          </a:xfrm>
          <a:prstGeom prst="rect">
            <a:avLst/>
          </a:prstGeom>
        </p:spPr>
      </p:pic>
      <p:sp>
        <p:nvSpPr>
          <p:cNvPr id="3" name="TextBox 2">
            <a:extLst>
              <a:ext uri="{FF2B5EF4-FFF2-40B4-BE49-F238E27FC236}">
                <a16:creationId xmlns:a16="http://schemas.microsoft.com/office/drawing/2014/main" id="{8548144A-FB4E-B078-3199-71A24CD70C96}"/>
              </a:ext>
            </a:extLst>
          </p:cNvPr>
          <p:cNvSpPr txBox="1"/>
          <p:nvPr/>
        </p:nvSpPr>
        <p:spPr>
          <a:xfrm>
            <a:off x="520117" y="428522"/>
            <a:ext cx="10695963" cy="590931"/>
          </a:xfrm>
          <a:prstGeom prst="rect">
            <a:avLst/>
          </a:prstGeom>
          <a:noFill/>
        </p:spPr>
        <p:txBody>
          <a:bodyPr wrap="square">
            <a:spAutoFit/>
          </a:bodyPr>
          <a:lstStyle/>
          <a:p>
            <a:pPr algn="ctr" defTabSz="914400">
              <a:lnSpc>
                <a:spcPct val="90000"/>
              </a:lnSpc>
              <a:spcBef>
                <a:spcPct val="0"/>
              </a:spcBef>
            </a:pPr>
            <a:r>
              <a:rPr lang="en-US" sz="3600" b="1" dirty="0">
                <a:solidFill>
                  <a:srgbClr val="00B0F0"/>
                </a:solidFill>
                <a:latin typeface="Calibri" panose="020F0502020204030204" pitchFamily="34" charset="0"/>
                <a:cs typeface="Calibri" panose="020F0502020204030204" pitchFamily="34" charset="0"/>
              </a:rPr>
              <a:t>Clinical Signs</a:t>
            </a:r>
            <a:endParaRPr lang="en-IN" sz="3600" b="1" dirty="0">
              <a:solidFill>
                <a:srgbClr val="00B0F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274321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9BFF0BB-276D-666E-C174-769FF7C93C9F}"/>
              </a:ext>
            </a:extLst>
          </p:cNvPr>
          <p:cNvPicPr>
            <a:picLocks noChangeAspect="1"/>
          </p:cNvPicPr>
          <p:nvPr/>
        </p:nvPicPr>
        <p:blipFill>
          <a:blip r:embed="rId2"/>
          <a:stretch>
            <a:fillRect/>
          </a:stretch>
        </p:blipFill>
        <p:spPr>
          <a:xfrm>
            <a:off x="2917351" y="1961903"/>
            <a:ext cx="5928460" cy="1165638"/>
          </a:xfrm>
          <a:prstGeom prst="rect">
            <a:avLst/>
          </a:prstGeom>
        </p:spPr>
      </p:pic>
      <p:pic>
        <p:nvPicPr>
          <p:cNvPr id="8" name="Picture 7">
            <a:extLst>
              <a:ext uri="{FF2B5EF4-FFF2-40B4-BE49-F238E27FC236}">
                <a16:creationId xmlns:a16="http://schemas.microsoft.com/office/drawing/2014/main" id="{15A95626-2657-6933-201A-1656E4444D56}"/>
              </a:ext>
            </a:extLst>
          </p:cNvPr>
          <p:cNvPicPr>
            <a:picLocks noChangeAspect="1"/>
          </p:cNvPicPr>
          <p:nvPr/>
        </p:nvPicPr>
        <p:blipFill>
          <a:blip r:embed="rId3"/>
          <a:stretch>
            <a:fillRect/>
          </a:stretch>
        </p:blipFill>
        <p:spPr>
          <a:xfrm>
            <a:off x="2936331" y="3127541"/>
            <a:ext cx="5909480" cy="2886602"/>
          </a:xfrm>
          <a:prstGeom prst="rect">
            <a:avLst/>
          </a:prstGeom>
        </p:spPr>
      </p:pic>
      <p:pic>
        <p:nvPicPr>
          <p:cNvPr id="10" name="Picture 9">
            <a:extLst>
              <a:ext uri="{FF2B5EF4-FFF2-40B4-BE49-F238E27FC236}">
                <a16:creationId xmlns:a16="http://schemas.microsoft.com/office/drawing/2014/main" id="{5B14BB05-4122-8589-2597-90FA0C245DC9}"/>
              </a:ext>
            </a:extLst>
          </p:cNvPr>
          <p:cNvPicPr>
            <a:picLocks noChangeAspect="1"/>
          </p:cNvPicPr>
          <p:nvPr/>
        </p:nvPicPr>
        <p:blipFill>
          <a:blip r:embed="rId4"/>
          <a:stretch>
            <a:fillRect/>
          </a:stretch>
        </p:blipFill>
        <p:spPr>
          <a:xfrm>
            <a:off x="2917351" y="1307368"/>
            <a:ext cx="5978928" cy="654535"/>
          </a:xfrm>
          <a:prstGeom prst="rect">
            <a:avLst/>
          </a:prstGeom>
        </p:spPr>
      </p:pic>
      <p:sp>
        <p:nvSpPr>
          <p:cNvPr id="3" name="TextBox 2">
            <a:extLst>
              <a:ext uri="{FF2B5EF4-FFF2-40B4-BE49-F238E27FC236}">
                <a16:creationId xmlns:a16="http://schemas.microsoft.com/office/drawing/2014/main" id="{3DAA335F-A1AF-8D88-E46C-9A4D766AB9AB}"/>
              </a:ext>
            </a:extLst>
          </p:cNvPr>
          <p:cNvSpPr txBox="1"/>
          <p:nvPr/>
        </p:nvSpPr>
        <p:spPr>
          <a:xfrm>
            <a:off x="520117" y="428522"/>
            <a:ext cx="10695963" cy="590931"/>
          </a:xfrm>
          <a:prstGeom prst="rect">
            <a:avLst/>
          </a:prstGeom>
          <a:noFill/>
        </p:spPr>
        <p:txBody>
          <a:bodyPr wrap="square">
            <a:spAutoFit/>
          </a:bodyPr>
          <a:lstStyle/>
          <a:p>
            <a:pPr algn="ctr" defTabSz="914400">
              <a:lnSpc>
                <a:spcPct val="90000"/>
              </a:lnSpc>
              <a:spcBef>
                <a:spcPct val="0"/>
              </a:spcBef>
            </a:pPr>
            <a:r>
              <a:rPr lang="en-US" sz="3600" b="1" dirty="0">
                <a:solidFill>
                  <a:srgbClr val="00B0F0"/>
                </a:solidFill>
                <a:latin typeface="Calibri" panose="020F0502020204030204" pitchFamily="34" charset="0"/>
                <a:cs typeface="Calibri" panose="020F0502020204030204" pitchFamily="34" charset="0"/>
              </a:rPr>
              <a:t>Clinical Signs</a:t>
            </a:r>
            <a:endParaRPr lang="en-IN" sz="3600" b="1" dirty="0">
              <a:solidFill>
                <a:srgbClr val="00B0F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559016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17BD38-E6E6-8570-3CC5-DDC6068EDC07}"/>
              </a:ext>
            </a:extLst>
          </p:cNvPr>
          <p:cNvSpPr txBox="1"/>
          <p:nvPr/>
        </p:nvSpPr>
        <p:spPr>
          <a:xfrm>
            <a:off x="371959" y="1111986"/>
            <a:ext cx="10844121" cy="4293483"/>
          </a:xfrm>
          <a:prstGeom prst="rect">
            <a:avLst/>
          </a:prstGeom>
          <a:noFill/>
        </p:spPr>
        <p:txBody>
          <a:bodyPr wrap="square">
            <a:spAutoFit/>
          </a:bodyPr>
          <a:lstStyle/>
          <a:p>
            <a:pPr algn="just">
              <a:spcBef>
                <a:spcPts val="600"/>
              </a:spcBef>
            </a:pPr>
            <a:r>
              <a:rPr lang="en-IN" sz="2300" b="1" i="0" u="none" strike="noStrike" baseline="0" dirty="0"/>
              <a:t>Nutritional History </a:t>
            </a:r>
            <a:endParaRPr lang="en-IN" sz="2300" b="0" i="0" u="none" strike="noStrike" baseline="0" dirty="0"/>
          </a:p>
          <a:p>
            <a:pPr algn="just">
              <a:spcBef>
                <a:spcPts val="600"/>
              </a:spcBef>
            </a:pPr>
            <a:r>
              <a:rPr lang="en-US" sz="2300" b="0" i="0" u="none" strike="noStrike" baseline="0" dirty="0">
                <a:latin typeface="Calibri" panose="020F0502020204030204" pitchFamily="34" charset="0"/>
              </a:rPr>
              <a:t>Breastfeeding, complementary feeding, and family pot feeding history is taken. Feeding practices are also taken in account. </a:t>
            </a:r>
          </a:p>
          <a:p>
            <a:pPr marL="285750" indent="-285750" algn="just">
              <a:spcBef>
                <a:spcPts val="600"/>
              </a:spcBef>
              <a:buFont typeface="Wingdings" panose="05000000000000000000" pitchFamily="2" charset="2"/>
              <a:buChar char="§"/>
            </a:pPr>
            <a:r>
              <a:rPr lang="en-US" sz="2300" b="0" i="0" u="none" strike="noStrike" baseline="0" dirty="0">
                <a:latin typeface="Calibri" panose="020F0502020204030204" pitchFamily="34" charset="0"/>
              </a:rPr>
              <a:t>An </a:t>
            </a:r>
            <a:r>
              <a:rPr lang="en-US" sz="2300" b="0" i="1" u="none" strike="noStrike" baseline="0" dirty="0">
                <a:latin typeface="Calibri" panose="020F0502020204030204" pitchFamily="34" charset="0"/>
              </a:rPr>
              <a:t>average food intake </a:t>
            </a:r>
            <a:r>
              <a:rPr lang="en-US" sz="2300" b="0" i="0" u="none" strike="noStrike" baseline="0" dirty="0">
                <a:latin typeface="Calibri" panose="020F0502020204030204" pitchFamily="34" charset="0"/>
              </a:rPr>
              <a:t>(prior falling ill) detail is obtained by a 24-hour recall method. During the mid-week average of a 3-day recall (not including a festival day) is recommended. </a:t>
            </a:r>
          </a:p>
          <a:p>
            <a:pPr marL="285750" indent="-285750" algn="just">
              <a:spcBef>
                <a:spcPts val="600"/>
              </a:spcBef>
              <a:buFont typeface="Wingdings" panose="05000000000000000000" pitchFamily="2" charset="2"/>
              <a:buChar char="§"/>
            </a:pPr>
            <a:r>
              <a:rPr lang="en-US" sz="2300" b="0" i="0" u="none" strike="noStrike" baseline="0" dirty="0">
                <a:latin typeface="Calibri" panose="020F0502020204030204" pitchFamily="34" charset="0"/>
              </a:rPr>
              <a:t>A </a:t>
            </a:r>
            <a:r>
              <a:rPr lang="en-US" sz="2300" b="0" i="1" u="none" strike="noStrike" baseline="0" dirty="0">
                <a:latin typeface="Calibri" panose="020F0502020204030204" pitchFamily="34" charset="0"/>
              </a:rPr>
              <a:t>food frequency table </a:t>
            </a:r>
            <a:r>
              <a:rPr lang="en-US" sz="2300" b="0" i="0" u="none" strike="noStrike" baseline="0" dirty="0">
                <a:latin typeface="Calibri" panose="020F0502020204030204" pitchFamily="34" charset="0"/>
              </a:rPr>
              <a:t>is used to record the frequency of intake of each food item, i.e., thrice a day, once a week, etc. It is interpreted as daily, frequently (4–6 days/week), occasional (1–3 days/week), or never. </a:t>
            </a:r>
          </a:p>
          <a:p>
            <a:pPr marL="285750" indent="-285750" algn="just">
              <a:spcBef>
                <a:spcPts val="600"/>
              </a:spcBef>
              <a:buFont typeface="Wingdings" panose="05000000000000000000" pitchFamily="2" charset="2"/>
              <a:buChar char="§"/>
            </a:pPr>
            <a:r>
              <a:rPr lang="en-US" sz="2300" b="0" i="1" u="none" strike="noStrike" baseline="0" dirty="0">
                <a:latin typeface="Calibri" panose="020F0502020204030204" pitchFamily="34" charset="0"/>
              </a:rPr>
              <a:t>Weighing </a:t>
            </a:r>
            <a:r>
              <a:rPr lang="en-US" sz="2300" b="0" i="0" u="none" strike="noStrike" baseline="0" dirty="0">
                <a:latin typeface="Calibri" panose="020F0502020204030204" pitchFamily="34" charset="0"/>
              </a:rPr>
              <a:t>the uncooked as well as the cooked food and then assessing the nutritive value of food eaten are the other methods, but often not practical. </a:t>
            </a:r>
          </a:p>
        </p:txBody>
      </p:sp>
      <p:sp>
        <p:nvSpPr>
          <p:cNvPr id="3" name="TextBox 2">
            <a:extLst>
              <a:ext uri="{FF2B5EF4-FFF2-40B4-BE49-F238E27FC236}">
                <a16:creationId xmlns:a16="http://schemas.microsoft.com/office/drawing/2014/main" id="{94A225FD-2272-E183-F761-45B5EAE01AF3}"/>
              </a:ext>
            </a:extLst>
          </p:cNvPr>
          <p:cNvSpPr txBox="1"/>
          <p:nvPr/>
        </p:nvSpPr>
        <p:spPr>
          <a:xfrm>
            <a:off x="371959" y="428522"/>
            <a:ext cx="10844121" cy="590931"/>
          </a:xfrm>
          <a:prstGeom prst="rect">
            <a:avLst/>
          </a:prstGeom>
          <a:noFill/>
        </p:spPr>
        <p:txBody>
          <a:bodyPr wrap="square">
            <a:spAutoFit/>
          </a:bodyPr>
          <a:lstStyle/>
          <a:p>
            <a:pPr defTabSz="914400">
              <a:lnSpc>
                <a:spcPct val="90000"/>
              </a:lnSpc>
              <a:spcBef>
                <a:spcPct val="0"/>
              </a:spcBef>
            </a:pPr>
            <a:r>
              <a:rPr lang="en-IN" sz="3600" b="1" dirty="0">
                <a:solidFill>
                  <a:srgbClr val="FF0000"/>
                </a:solidFill>
                <a:latin typeface="Calibri" panose="020F0502020204030204" pitchFamily="34" charset="0"/>
                <a:cs typeface="Calibri" panose="020F0502020204030204" pitchFamily="34" charset="0"/>
              </a:rPr>
              <a:t>DIETARY SURVEY </a:t>
            </a:r>
          </a:p>
        </p:txBody>
      </p:sp>
      <p:sp>
        <p:nvSpPr>
          <p:cNvPr id="5" name="Rectangle 4">
            <a:extLst>
              <a:ext uri="{FF2B5EF4-FFF2-40B4-BE49-F238E27FC236}">
                <a16:creationId xmlns:a16="http://schemas.microsoft.com/office/drawing/2014/main" id="{E751C7FF-6BC3-5C07-2BD2-AED1843CEC49}"/>
              </a:ext>
            </a:extLst>
          </p:cNvPr>
          <p:cNvSpPr/>
          <p:nvPr/>
        </p:nvSpPr>
        <p:spPr>
          <a:xfrm>
            <a:off x="836909" y="5501897"/>
            <a:ext cx="10532733" cy="73588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0" i="0" u="none" strike="noStrike" baseline="0" dirty="0">
                <a:solidFill>
                  <a:schemeClr val="tx1"/>
                </a:solidFill>
                <a:latin typeface="Calibri" panose="020F0502020204030204" pitchFamily="34" charset="0"/>
              </a:rPr>
              <a:t>The calculated intake should be finally compared with the recommended dietary allowances for the age. </a:t>
            </a:r>
            <a:endParaRPr lang="en-IN" sz="2200" dirty="0">
              <a:solidFill>
                <a:schemeClr val="tx1"/>
              </a:solidFill>
            </a:endParaRPr>
          </a:p>
        </p:txBody>
      </p:sp>
    </p:spTree>
    <p:extLst>
      <p:ext uri="{BB962C8B-B14F-4D97-AF65-F5344CB8AC3E}">
        <p14:creationId xmlns:p14="http://schemas.microsoft.com/office/powerpoint/2010/main" val="11210418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85F19B5-2012-0CB1-118A-4D2604A2EA1A}"/>
              </a:ext>
            </a:extLst>
          </p:cNvPr>
          <p:cNvSpPr txBox="1"/>
          <p:nvPr/>
        </p:nvSpPr>
        <p:spPr>
          <a:xfrm>
            <a:off x="338686" y="1095889"/>
            <a:ext cx="10837828" cy="4247317"/>
          </a:xfrm>
          <a:prstGeom prst="rect">
            <a:avLst/>
          </a:prstGeom>
          <a:noFill/>
        </p:spPr>
        <p:txBody>
          <a:bodyPr wrap="square">
            <a:spAutoFit/>
          </a:bodyPr>
          <a:lstStyle/>
          <a:p>
            <a:pPr marL="285750" indent="-285750" algn="just">
              <a:spcBef>
                <a:spcPts val="600"/>
              </a:spcBef>
              <a:buFont typeface="Wingdings" panose="05000000000000000000" pitchFamily="2" charset="2"/>
              <a:buChar char="§"/>
            </a:pPr>
            <a:r>
              <a:rPr lang="en-US" sz="2400" b="0" i="1" u="none" strike="noStrike" baseline="0" dirty="0"/>
              <a:t>Food balance sheet: </a:t>
            </a:r>
          </a:p>
          <a:p>
            <a:pPr lvl="1" algn="just">
              <a:spcBef>
                <a:spcPts val="600"/>
              </a:spcBef>
            </a:pPr>
            <a:r>
              <a:rPr lang="en-US" sz="2400" b="0" i="0" u="none" strike="noStrike" baseline="0" dirty="0"/>
              <a:t>On the basis of food availability ‘Food balance sheet’ for the entire population is prepared. The mean annual amount per person is obtained by dividing the total amount of different foods with the total population of the area. </a:t>
            </a:r>
          </a:p>
          <a:p>
            <a:pPr marL="285750" indent="-285750" algn="just">
              <a:spcBef>
                <a:spcPts val="600"/>
              </a:spcBef>
              <a:buFont typeface="Wingdings" panose="05000000000000000000" pitchFamily="2" charset="2"/>
              <a:buChar char="§"/>
            </a:pPr>
            <a:r>
              <a:rPr lang="en-US" sz="2400" b="0" i="1" u="none" strike="noStrike" baseline="0" dirty="0"/>
              <a:t>Household food consumption: </a:t>
            </a:r>
          </a:p>
          <a:p>
            <a:pPr lvl="1" algn="just">
              <a:spcBef>
                <a:spcPts val="600"/>
              </a:spcBef>
            </a:pPr>
            <a:r>
              <a:rPr lang="en-US" sz="2400" b="0" i="0" u="none" strike="noStrike" baseline="0" dirty="0"/>
              <a:t>It is an estimate of the total amount of food used by an entire household for a fixed duration. The most commonly used methods are </a:t>
            </a:r>
          </a:p>
          <a:p>
            <a:pPr marL="800100" lvl="1" indent="-342900" algn="just">
              <a:spcBef>
                <a:spcPts val="600"/>
              </a:spcBef>
              <a:buFont typeface="Calibri" panose="020F0502020204030204" pitchFamily="34" charset="0"/>
              <a:buChar char="˗"/>
            </a:pPr>
            <a:r>
              <a:rPr lang="en-US" sz="2400" b="0" i="1" u="none" strike="noStrike" baseline="0" dirty="0"/>
              <a:t>food account </a:t>
            </a:r>
            <a:r>
              <a:rPr lang="en-US" sz="2400" b="0" i="0" u="none" strike="noStrike" baseline="0" dirty="0"/>
              <a:t>(by checking the food inventory), </a:t>
            </a:r>
          </a:p>
          <a:p>
            <a:pPr marL="800100" lvl="1" indent="-342900" algn="just">
              <a:spcBef>
                <a:spcPts val="600"/>
              </a:spcBef>
              <a:buFont typeface="Calibri" panose="020F0502020204030204" pitchFamily="34" charset="0"/>
              <a:buChar char="˗"/>
            </a:pPr>
            <a:r>
              <a:rPr lang="en-US" sz="2400" b="0" i="1" u="none" strike="noStrike" baseline="0" dirty="0"/>
              <a:t>food list </a:t>
            </a:r>
            <a:r>
              <a:rPr lang="en-US" sz="2400" b="0" i="0" u="none" strike="noStrike" baseline="0" dirty="0"/>
              <a:t>(by recall), and </a:t>
            </a:r>
          </a:p>
          <a:p>
            <a:pPr marL="800100" lvl="1" indent="-342900" algn="just">
              <a:spcBef>
                <a:spcPts val="600"/>
              </a:spcBef>
              <a:buFont typeface="Calibri" panose="020F0502020204030204" pitchFamily="34" charset="0"/>
              <a:buChar char="˗"/>
            </a:pPr>
            <a:r>
              <a:rPr lang="en-US" sz="2400" b="0" i="1" u="none" strike="noStrike" baseline="0" dirty="0"/>
              <a:t>food record </a:t>
            </a:r>
            <a:r>
              <a:rPr lang="en-US" sz="2400" b="0" i="0" u="none" strike="noStrike" baseline="0" dirty="0"/>
              <a:t>(by recording). </a:t>
            </a:r>
          </a:p>
        </p:txBody>
      </p:sp>
      <p:sp>
        <p:nvSpPr>
          <p:cNvPr id="3" name="TextBox 2">
            <a:extLst>
              <a:ext uri="{FF2B5EF4-FFF2-40B4-BE49-F238E27FC236}">
                <a16:creationId xmlns:a16="http://schemas.microsoft.com/office/drawing/2014/main" id="{EF05064E-10FC-7872-5362-7A9E1B775385}"/>
              </a:ext>
            </a:extLst>
          </p:cNvPr>
          <p:cNvSpPr txBox="1"/>
          <p:nvPr/>
        </p:nvSpPr>
        <p:spPr>
          <a:xfrm>
            <a:off x="480551" y="411970"/>
            <a:ext cx="10695963" cy="590931"/>
          </a:xfrm>
          <a:prstGeom prst="rect">
            <a:avLst/>
          </a:prstGeom>
          <a:noFill/>
        </p:spPr>
        <p:txBody>
          <a:bodyPr wrap="square">
            <a:spAutoFit/>
          </a:bodyPr>
          <a:lstStyle/>
          <a:p>
            <a:pPr algn="ctr" defTabSz="914400">
              <a:lnSpc>
                <a:spcPct val="90000"/>
              </a:lnSpc>
              <a:spcBef>
                <a:spcPct val="0"/>
              </a:spcBef>
            </a:pPr>
            <a:r>
              <a:rPr lang="en-IN" sz="3600" b="1" dirty="0">
                <a:solidFill>
                  <a:srgbClr val="00B0F0"/>
                </a:solidFill>
                <a:latin typeface="Calibri" panose="020F0502020204030204" pitchFamily="34" charset="0"/>
                <a:cs typeface="Calibri" panose="020F0502020204030204" pitchFamily="34" charset="0"/>
              </a:rPr>
              <a:t>Group Methods </a:t>
            </a:r>
          </a:p>
        </p:txBody>
      </p:sp>
    </p:spTree>
    <p:extLst>
      <p:ext uri="{BB962C8B-B14F-4D97-AF65-F5344CB8AC3E}">
        <p14:creationId xmlns:p14="http://schemas.microsoft.com/office/powerpoint/2010/main" val="9188912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6671B69-7EEF-16B3-52C0-7EFE60837E0C}"/>
              </a:ext>
            </a:extLst>
          </p:cNvPr>
          <p:cNvSpPr txBox="1"/>
          <p:nvPr/>
        </p:nvSpPr>
        <p:spPr>
          <a:xfrm>
            <a:off x="279539" y="1370595"/>
            <a:ext cx="11065220" cy="2908489"/>
          </a:xfrm>
          <a:prstGeom prst="rect">
            <a:avLst/>
          </a:prstGeom>
          <a:noFill/>
        </p:spPr>
        <p:txBody>
          <a:bodyPr wrap="square">
            <a:spAutoFit/>
          </a:bodyPr>
          <a:lstStyle/>
          <a:p>
            <a:pPr algn="just">
              <a:spcBef>
                <a:spcPts val="600"/>
              </a:spcBef>
            </a:pPr>
            <a:r>
              <a:rPr lang="en-IN" sz="2400" b="1" i="0" u="none" strike="noStrike" baseline="0" dirty="0"/>
              <a:t>Nutritional Assessment </a:t>
            </a:r>
          </a:p>
          <a:p>
            <a:pPr marL="457200" indent="-457200" algn="just">
              <a:spcBef>
                <a:spcPts val="600"/>
              </a:spcBef>
              <a:buAutoNum type="arabicPeriod"/>
            </a:pPr>
            <a:r>
              <a:rPr lang="en-IN" sz="2400" b="0" i="0" u="none" strike="noStrike" baseline="0" dirty="0"/>
              <a:t>Nutritional assessment is done by four methods namely nutritional anthropometry, biochemical assessment, clinical assessment, and dietary survey. </a:t>
            </a:r>
          </a:p>
          <a:p>
            <a:pPr marL="457200" indent="-457200" algn="just">
              <a:spcBef>
                <a:spcPts val="600"/>
              </a:spcBef>
              <a:buAutoNum type="arabicPeriod"/>
            </a:pPr>
            <a:r>
              <a:rPr lang="en-IN" sz="2400" b="0" i="0" u="none" strike="noStrike" baseline="0" dirty="0"/>
              <a:t>Wasting represents acute malnutrition, stunting reflects chronic malnutrition whereas underweight is a composite index of acute and chronic malnutrition. </a:t>
            </a:r>
          </a:p>
          <a:p>
            <a:pPr marL="457200" indent="-457200" algn="just">
              <a:spcBef>
                <a:spcPts val="600"/>
              </a:spcBef>
              <a:buAutoNum type="arabicPeriod"/>
            </a:pPr>
            <a:r>
              <a:rPr lang="en-IN" sz="2400" b="0" i="0" u="none" strike="noStrike" baseline="0" dirty="0"/>
              <a:t>Biochemical tests help to indicate nutritional abnormality prior to clinical or anthropometric changes. </a:t>
            </a:r>
            <a:endParaRPr lang="en-IN" sz="2400" dirty="0"/>
          </a:p>
        </p:txBody>
      </p:sp>
      <p:sp>
        <p:nvSpPr>
          <p:cNvPr id="3" name="TextBox 2">
            <a:extLst>
              <a:ext uri="{FF2B5EF4-FFF2-40B4-BE49-F238E27FC236}">
                <a16:creationId xmlns:a16="http://schemas.microsoft.com/office/drawing/2014/main" id="{6810D098-5CC4-7389-09AD-E46C3B013FA6}"/>
              </a:ext>
            </a:extLst>
          </p:cNvPr>
          <p:cNvSpPr txBox="1"/>
          <p:nvPr/>
        </p:nvSpPr>
        <p:spPr>
          <a:xfrm>
            <a:off x="514107" y="469983"/>
            <a:ext cx="10695963" cy="590931"/>
          </a:xfrm>
          <a:prstGeom prst="rect">
            <a:avLst/>
          </a:prstGeom>
          <a:noFill/>
        </p:spPr>
        <p:txBody>
          <a:bodyPr wrap="square">
            <a:spAutoFit/>
          </a:bodyPr>
          <a:lstStyle/>
          <a:p>
            <a:pPr algn="ctr" defTabSz="914400">
              <a:lnSpc>
                <a:spcPct val="90000"/>
              </a:lnSpc>
              <a:spcBef>
                <a:spcPct val="0"/>
              </a:spcBef>
            </a:pPr>
            <a:r>
              <a:rPr lang="en-IN" sz="3600" b="1" dirty="0">
                <a:solidFill>
                  <a:srgbClr val="00B0F0"/>
                </a:solidFill>
                <a:latin typeface="Calibri" panose="020F0502020204030204" pitchFamily="34" charset="0"/>
                <a:cs typeface="Calibri" panose="020F0502020204030204" pitchFamily="34" charset="0"/>
              </a:rPr>
              <a:t>IN A NUTSHELL </a:t>
            </a:r>
          </a:p>
        </p:txBody>
      </p:sp>
    </p:spTree>
    <p:extLst>
      <p:ext uri="{BB962C8B-B14F-4D97-AF65-F5344CB8AC3E}">
        <p14:creationId xmlns:p14="http://schemas.microsoft.com/office/powerpoint/2010/main" val="23954788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D2595E3-714D-D188-8BB0-0FBF4CE48C77}"/>
              </a:ext>
            </a:extLst>
          </p:cNvPr>
          <p:cNvSpPr txBox="1"/>
          <p:nvPr/>
        </p:nvSpPr>
        <p:spPr>
          <a:xfrm>
            <a:off x="447176" y="501650"/>
            <a:ext cx="10822173" cy="590931"/>
          </a:xfrm>
          <a:prstGeom prst="rect">
            <a:avLst/>
          </a:prstGeom>
          <a:noFill/>
        </p:spPr>
        <p:txBody>
          <a:bodyPr wrap="square">
            <a:spAutoFit/>
          </a:bodyPr>
          <a:lstStyle/>
          <a:p>
            <a:pPr algn="ctr" defTabSz="914400">
              <a:lnSpc>
                <a:spcPct val="90000"/>
              </a:lnSpc>
              <a:spcBef>
                <a:spcPct val="0"/>
              </a:spcBef>
            </a:pPr>
            <a:r>
              <a:rPr lang="en-IN" sz="3600" b="1" dirty="0">
                <a:solidFill>
                  <a:srgbClr val="00B0F0"/>
                </a:solidFill>
                <a:latin typeface="Calibri" panose="020F0502020204030204" pitchFamily="34" charset="0"/>
                <a:cs typeface="Calibri" panose="020F0502020204030204" pitchFamily="34" charset="0"/>
              </a:rPr>
              <a:t>Balanced Diet </a:t>
            </a:r>
          </a:p>
        </p:txBody>
      </p:sp>
      <p:sp>
        <p:nvSpPr>
          <p:cNvPr id="6" name="TextBox 5">
            <a:extLst>
              <a:ext uri="{FF2B5EF4-FFF2-40B4-BE49-F238E27FC236}">
                <a16:creationId xmlns:a16="http://schemas.microsoft.com/office/drawing/2014/main" id="{7F0B4D65-5377-EAEA-31DC-18ED340B1601}"/>
              </a:ext>
            </a:extLst>
          </p:cNvPr>
          <p:cNvSpPr txBox="1"/>
          <p:nvPr/>
        </p:nvSpPr>
        <p:spPr>
          <a:xfrm>
            <a:off x="447176" y="1154573"/>
            <a:ext cx="10822173" cy="2985433"/>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Contains all nutrients in right quantity and required proportion </a:t>
            </a:r>
          </a:p>
          <a:p>
            <a:pPr marL="342900" indent="-342900" algn="just">
              <a:spcBef>
                <a:spcPts val="600"/>
              </a:spcBef>
              <a:buFont typeface="Arial" panose="020B0604020202020204" pitchFamily="34" charset="0"/>
              <a:buChar char="•"/>
            </a:pPr>
            <a:r>
              <a:rPr lang="en-US" sz="2400" dirty="0"/>
              <a:t>O</a:t>
            </a:r>
            <a:r>
              <a:rPr lang="en-US" sz="2400" b="0" i="0" u="none" strike="noStrike" baseline="0" dirty="0"/>
              <a:t>ffers diversity belonging to the four basic good groups. </a:t>
            </a:r>
          </a:p>
          <a:p>
            <a:pPr marL="342900" indent="-342900" algn="just">
              <a:spcBef>
                <a:spcPts val="600"/>
              </a:spcBef>
              <a:buFont typeface="Arial" panose="020B0604020202020204" pitchFamily="34" charset="0"/>
              <a:buChar char="•"/>
            </a:pPr>
            <a:r>
              <a:rPr lang="en-US" sz="2400" b="0" i="0" u="none" strike="noStrike" baseline="0" dirty="0"/>
              <a:t>50–60% of total calories would come from carbohydrates, preferably complex carbohydrates, 20–30% from visible and invisible fats, and 10–15% from proteins. </a:t>
            </a:r>
          </a:p>
          <a:p>
            <a:pPr marL="342900" indent="-342900" algn="just">
              <a:spcBef>
                <a:spcPts val="600"/>
              </a:spcBef>
              <a:buFont typeface="Arial" panose="020B0604020202020204" pitchFamily="34" charset="0"/>
              <a:buChar char="•"/>
            </a:pPr>
            <a:r>
              <a:rPr lang="en-US" sz="2400" b="0" i="0" u="none" strike="noStrike" baseline="0" dirty="0"/>
              <a:t>Besides, several non-nutrients such as antioxidants, vitamin, minerals, and dietary fiber should also be the parts of a balanced diet. </a:t>
            </a:r>
          </a:p>
          <a:p>
            <a:pPr marL="342900" indent="-342900" algn="just">
              <a:spcBef>
                <a:spcPts val="600"/>
              </a:spcBef>
              <a:buFont typeface="Arial" panose="020B0604020202020204" pitchFamily="34" charset="0"/>
              <a:buChar char="•"/>
            </a:pPr>
            <a:r>
              <a:rPr lang="en-US" sz="2400" dirty="0"/>
              <a:t>G</a:t>
            </a:r>
            <a:r>
              <a:rPr lang="en-US" sz="2400" b="0" i="0" u="none" strike="noStrike" baseline="0" dirty="0"/>
              <a:t>arlic, ginger, clove, cumin, and turmeric are good antioxidants. </a:t>
            </a:r>
            <a:endParaRPr lang="en-IN" sz="2400" dirty="0"/>
          </a:p>
        </p:txBody>
      </p:sp>
    </p:spTree>
    <p:extLst>
      <p:ext uri="{BB962C8B-B14F-4D97-AF65-F5344CB8AC3E}">
        <p14:creationId xmlns:p14="http://schemas.microsoft.com/office/powerpoint/2010/main" val="12971801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DB0D260-08E8-93AD-CDA8-5C73304960FB}"/>
              </a:ext>
            </a:extLst>
          </p:cNvPr>
          <p:cNvPicPr>
            <a:picLocks noChangeAspect="1"/>
          </p:cNvPicPr>
          <p:nvPr/>
        </p:nvPicPr>
        <p:blipFill>
          <a:blip r:embed="rId2"/>
          <a:stretch>
            <a:fillRect/>
          </a:stretch>
        </p:blipFill>
        <p:spPr>
          <a:xfrm>
            <a:off x="3678692" y="600020"/>
            <a:ext cx="4357262" cy="5657960"/>
          </a:xfrm>
          <a:prstGeom prst="rect">
            <a:avLst/>
          </a:prstGeom>
        </p:spPr>
      </p:pic>
      <p:sp>
        <p:nvSpPr>
          <p:cNvPr id="5" name="TextBox 4">
            <a:extLst>
              <a:ext uri="{FF2B5EF4-FFF2-40B4-BE49-F238E27FC236}">
                <a16:creationId xmlns:a16="http://schemas.microsoft.com/office/drawing/2014/main" id="{C7A5EF9F-6AC5-B56D-7FE8-349F18CC2538}"/>
              </a:ext>
            </a:extLst>
          </p:cNvPr>
          <p:cNvSpPr txBox="1"/>
          <p:nvPr/>
        </p:nvSpPr>
        <p:spPr>
          <a:xfrm>
            <a:off x="7016811" y="1160887"/>
            <a:ext cx="3343593" cy="400110"/>
          </a:xfrm>
          <a:prstGeom prst="rect">
            <a:avLst/>
          </a:prstGeom>
          <a:noFill/>
        </p:spPr>
        <p:txBody>
          <a:bodyPr wrap="square" rtlCol="0">
            <a:spAutoFit/>
          </a:bodyPr>
          <a:lstStyle/>
          <a:p>
            <a:r>
              <a:rPr lang="en-GB" sz="2000" b="1" dirty="0"/>
              <a:t>Processed Foods and Sugars</a:t>
            </a:r>
            <a:endParaRPr lang="en-IN" sz="2000" b="1" dirty="0"/>
          </a:p>
        </p:txBody>
      </p:sp>
      <p:sp>
        <p:nvSpPr>
          <p:cNvPr id="6" name="TextBox 5">
            <a:extLst>
              <a:ext uri="{FF2B5EF4-FFF2-40B4-BE49-F238E27FC236}">
                <a16:creationId xmlns:a16="http://schemas.microsoft.com/office/drawing/2014/main" id="{5968D21B-972D-E6F2-683F-BED06035AEB5}"/>
              </a:ext>
            </a:extLst>
          </p:cNvPr>
          <p:cNvSpPr txBox="1"/>
          <p:nvPr/>
        </p:nvSpPr>
        <p:spPr>
          <a:xfrm>
            <a:off x="7409283" y="1889533"/>
            <a:ext cx="2317173" cy="400110"/>
          </a:xfrm>
          <a:prstGeom prst="rect">
            <a:avLst/>
          </a:prstGeom>
          <a:noFill/>
        </p:spPr>
        <p:txBody>
          <a:bodyPr wrap="square" rtlCol="0">
            <a:spAutoFit/>
          </a:bodyPr>
          <a:lstStyle/>
          <a:p>
            <a:r>
              <a:rPr lang="en-GB" sz="2000" b="1" dirty="0"/>
              <a:t>Proteins and Fats</a:t>
            </a:r>
            <a:endParaRPr lang="en-IN" sz="2000" b="1" dirty="0"/>
          </a:p>
        </p:txBody>
      </p:sp>
      <p:sp>
        <p:nvSpPr>
          <p:cNvPr id="7" name="TextBox 6">
            <a:extLst>
              <a:ext uri="{FF2B5EF4-FFF2-40B4-BE49-F238E27FC236}">
                <a16:creationId xmlns:a16="http://schemas.microsoft.com/office/drawing/2014/main" id="{C7E82891-5487-2233-E5D7-56318E13092C}"/>
              </a:ext>
            </a:extLst>
          </p:cNvPr>
          <p:cNvSpPr txBox="1"/>
          <p:nvPr/>
        </p:nvSpPr>
        <p:spPr>
          <a:xfrm>
            <a:off x="7666873" y="2712154"/>
            <a:ext cx="2567696" cy="400110"/>
          </a:xfrm>
          <a:prstGeom prst="rect">
            <a:avLst/>
          </a:prstGeom>
          <a:noFill/>
        </p:spPr>
        <p:txBody>
          <a:bodyPr wrap="square" rtlCol="0">
            <a:spAutoFit/>
          </a:bodyPr>
          <a:lstStyle/>
          <a:p>
            <a:r>
              <a:rPr lang="en-GB" sz="2000" b="1" dirty="0"/>
              <a:t>Vegetables and Fruits</a:t>
            </a:r>
            <a:endParaRPr lang="en-IN" sz="2000" b="1" dirty="0"/>
          </a:p>
        </p:txBody>
      </p:sp>
      <p:sp>
        <p:nvSpPr>
          <p:cNvPr id="8" name="TextBox 7">
            <a:extLst>
              <a:ext uri="{FF2B5EF4-FFF2-40B4-BE49-F238E27FC236}">
                <a16:creationId xmlns:a16="http://schemas.microsoft.com/office/drawing/2014/main" id="{F04F447C-43E0-0D78-C2D6-A536A004EECE}"/>
              </a:ext>
            </a:extLst>
          </p:cNvPr>
          <p:cNvSpPr txBox="1"/>
          <p:nvPr/>
        </p:nvSpPr>
        <p:spPr>
          <a:xfrm>
            <a:off x="7940547" y="3518685"/>
            <a:ext cx="2020348" cy="400110"/>
          </a:xfrm>
          <a:prstGeom prst="rect">
            <a:avLst/>
          </a:prstGeom>
          <a:noFill/>
        </p:spPr>
        <p:txBody>
          <a:bodyPr wrap="square" rtlCol="0">
            <a:spAutoFit/>
          </a:bodyPr>
          <a:lstStyle/>
          <a:p>
            <a:r>
              <a:rPr lang="en-GB" sz="2000" b="1" dirty="0"/>
              <a:t>Cereals, Milk</a:t>
            </a:r>
            <a:endParaRPr lang="en-IN" sz="2000" b="1" dirty="0"/>
          </a:p>
        </p:txBody>
      </p:sp>
      <p:cxnSp>
        <p:nvCxnSpPr>
          <p:cNvPr id="10" name="Straight Arrow Connector 9">
            <a:extLst>
              <a:ext uri="{FF2B5EF4-FFF2-40B4-BE49-F238E27FC236}">
                <a16:creationId xmlns:a16="http://schemas.microsoft.com/office/drawing/2014/main" id="{FC5D9EB4-A2E5-629C-4748-2F35A49B58F5}"/>
              </a:ext>
            </a:extLst>
          </p:cNvPr>
          <p:cNvCxnSpPr>
            <a:cxnSpLocks/>
          </p:cNvCxnSpPr>
          <p:nvPr/>
        </p:nvCxnSpPr>
        <p:spPr>
          <a:xfrm flipH="1">
            <a:off x="6344115" y="1375264"/>
            <a:ext cx="67269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 name="Straight Arrow Connector 10">
            <a:extLst>
              <a:ext uri="{FF2B5EF4-FFF2-40B4-BE49-F238E27FC236}">
                <a16:creationId xmlns:a16="http://schemas.microsoft.com/office/drawing/2014/main" id="{68C3FB82-47F6-465E-B431-1F587289A077}"/>
              </a:ext>
            </a:extLst>
          </p:cNvPr>
          <p:cNvCxnSpPr/>
          <p:nvPr/>
        </p:nvCxnSpPr>
        <p:spPr>
          <a:xfrm flipH="1">
            <a:off x="6815475" y="2074199"/>
            <a:ext cx="540510"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2" name="Straight Arrow Connector 11">
            <a:extLst>
              <a:ext uri="{FF2B5EF4-FFF2-40B4-BE49-F238E27FC236}">
                <a16:creationId xmlns:a16="http://schemas.microsoft.com/office/drawing/2014/main" id="{43372588-2A89-D7D4-9060-C4701160CDBC}"/>
              </a:ext>
            </a:extLst>
          </p:cNvPr>
          <p:cNvCxnSpPr>
            <a:cxnSpLocks/>
          </p:cNvCxnSpPr>
          <p:nvPr/>
        </p:nvCxnSpPr>
        <p:spPr>
          <a:xfrm flipH="1">
            <a:off x="7206143" y="2891808"/>
            <a:ext cx="339413"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3" name="Straight Arrow Connector 12">
            <a:extLst>
              <a:ext uri="{FF2B5EF4-FFF2-40B4-BE49-F238E27FC236}">
                <a16:creationId xmlns:a16="http://schemas.microsoft.com/office/drawing/2014/main" id="{EC0A93E0-ECA9-E667-1209-58F86BC73AD8}"/>
              </a:ext>
            </a:extLst>
          </p:cNvPr>
          <p:cNvCxnSpPr>
            <a:cxnSpLocks/>
          </p:cNvCxnSpPr>
          <p:nvPr/>
        </p:nvCxnSpPr>
        <p:spPr>
          <a:xfrm flipH="1">
            <a:off x="7545556" y="3715609"/>
            <a:ext cx="242635"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8" name="Rectangle 17">
            <a:extLst>
              <a:ext uri="{FF2B5EF4-FFF2-40B4-BE49-F238E27FC236}">
                <a16:creationId xmlns:a16="http://schemas.microsoft.com/office/drawing/2014/main" id="{D4994A36-A65A-2914-8F28-85256251766E}"/>
              </a:ext>
            </a:extLst>
          </p:cNvPr>
          <p:cNvSpPr/>
          <p:nvPr/>
        </p:nvSpPr>
        <p:spPr>
          <a:xfrm>
            <a:off x="1065402" y="2399836"/>
            <a:ext cx="2323750" cy="151895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4000" b="1" i="0" u="none" strike="noStrike" baseline="0" dirty="0">
                <a:solidFill>
                  <a:schemeClr val="tx1"/>
                </a:solidFill>
              </a:rPr>
              <a:t>FOOD </a:t>
            </a:r>
          </a:p>
          <a:p>
            <a:pPr algn="ctr"/>
            <a:r>
              <a:rPr lang="en-IN" sz="4000" b="1" i="0" u="none" strike="noStrike" baseline="0" dirty="0">
                <a:solidFill>
                  <a:schemeClr val="tx1"/>
                </a:solidFill>
              </a:rPr>
              <a:t>PYRAMID</a:t>
            </a:r>
            <a:endParaRPr lang="en-IN" sz="4000" b="0" i="0" u="none" strike="noStrike" baseline="0" dirty="0">
              <a:solidFill>
                <a:schemeClr val="tx1"/>
              </a:solidFill>
            </a:endParaRPr>
          </a:p>
        </p:txBody>
      </p:sp>
    </p:spTree>
    <p:extLst>
      <p:ext uri="{BB962C8B-B14F-4D97-AF65-F5344CB8AC3E}">
        <p14:creationId xmlns:p14="http://schemas.microsoft.com/office/powerpoint/2010/main" val="30371385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0C0098-602E-66FA-6DBD-1F4DCE4B5D20}"/>
              </a:ext>
            </a:extLst>
          </p:cNvPr>
          <p:cNvSpPr txBox="1"/>
          <p:nvPr/>
        </p:nvSpPr>
        <p:spPr>
          <a:xfrm>
            <a:off x="384471" y="1385490"/>
            <a:ext cx="5954335" cy="3416320"/>
          </a:xfrm>
          <a:prstGeom prst="rect">
            <a:avLst/>
          </a:prstGeom>
          <a:noFill/>
        </p:spPr>
        <p:txBody>
          <a:bodyPr wrap="square">
            <a:spAutoFit/>
          </a:bodyPr>
          <a:lstStyle/>
          <a:p>
            <a:pPr algn="just"/>
            <a:r>
              <a:rPr lang="en-US" sz="2400" b="0" i="0" u="none" strike="noStrike" baseline="0" dirty="0"/>
              <a:t>The concept of “my plate” </a:t>
            </a:r>
            <a:r>
              <a:rPr lang="en-US" sz="2400" b="1" i="0" u="none" strike="noStrike" baseline="0" dirty="0"/>
              <a:t>(Fig. 8.2) </a:t>
            </a:r>
            <a:r>
              <a:rPr lang="en-US" sz="2400" b="0" i="0" u="none" strike="noStrike" baseline="0" dirty="0"/>
              <a:t>originally populated by the US Department of Agriculture (USDA), provides a visual concept of the proportion of different food groups needed for ensuring a balanced diet. Variety is encouraged within the different food groups. This is an easy-to-follow food guide and helps in nutritional education of parents and children. </a:t>
            </a:r>
            <a:endParaRPr lang="en-IN" sz="2400" dirty="0"/>
          </a:p>
        </p:txBody>
      </p:sp>
      <p:pic>
        <p:nvPicPr>
          <p:cNvPr id="6" name="Picture 5">
            <a:extLst>
              <a:ext uri="{FF2B5EF4-FFF2-40B4-BE49-F238E27FC236}">
                <a16:creationId xmlns:a16="http://schemas.microsoft.com/office/drawing/2014/main" id="{C9DADBC1-747E-2023-DA96-7AA724442D1F}"/>
              </a:ext>
            </a:extLst>
          </p:cNvPr>
          <p:cNvPicPr>
            <a:picLocks noChangeAspect="1"/>
          </p:cNvPicPr>
          <p:nvPr/>
        </p:nvPicPr>
        <p:blipFill>
          <a:blip r:embed="rId2"/>
          <a:stretch>
            <a:fillRect/>
          </a:stretch>
        </p:blipFill>
        <p:spPr>
          <a:xfrm>
            <a:off x="7180366" y="1385490"/>
            <a:ext cx="4143375" cy="4362450"/>
          </a:xfrm>
          <a:prstGeom prst="rect">
            <a:avLst/>
          </a:prstGeom>
          <a:ln>
            <a:solidFill>
              <a:schemeClr val="tx1"/>
            </a:solidFill>
          </a:ln>
        </p:spPr>
      </p:pic>
      <p:sp>
        <p:nvSpPr>
          <p:cNvPr id="5" name="TextBox 4">
            <a:extLst>
              <a:ext uri="{FF2B5EF4-FFF2-40B4-BE49-F238E27FC236}">
                <a16:creationId xmlns:a16="http://schemas.microsoft.com/office/drawing/2014/main" id="{1A43004D-BECB-9290-B12B-7E49B4C54923}"/>
              </a:ext>
            </a:extLst>
          </p:cNvPr>
          <p:cNvSpPr txBox="1"/>
          <p:nvPr/>
        </p:nvSpPr>
        <p:spPr>
          <a:xfrm>
            <a:off x="596756" y="501650"/>
            <a:ext cx="10427516" cy="590931"/>
          </a:xfrm>
          <a:prstGeom prst="rect">
            <a:avLst/>
          </a:prstGeom>
          <a:noFill/>
        </p:spPr>
        <p:txBody>
          <a:bodyPr wrap="square">
            <a:spAutoFit/>
          </a:bodyPr>
          <a:lstStyle/>
          <a:p>
            <a:pPr algn="ctr" defTabSz="914400">
              <a:lnSpc>
                <a:spcPct val="90000"/>
              </a:lnSpc>
              <a:spcBef>
                <a:spcPct val="0"/>
              </a:spcBef>
            </a:pPr>
            <a:r>
              <a:rPr lang="en-IN" sz="3600" b="1" dirty="0">
                <a:solidFill>
                  <a:srgbClr val="00B0F0"/>
                </a:solidFill>
                <a:latin typeface="Calibri" panose="020F0502020204030204" pitchFamily="34" charset="0"/>
                <a:cs typeface="Calibri" panose="020F0502020204030204" pitchFamily="34" charset="0"/>
              </a:rPr>
              <a:t>My Plate </a:t>
            </a:r>
          </a:p>
        </p:txBody>
      </p:sp>
    </p:spTree>
    <p:extLst>
      <p:ext uri="{BB962C8B-B14F-4D97-AF65-F5344CB8AC3E}">
        <p14:creationId xmlns:p14="http://schemas.microsoft.com/office/powerpoint/2010/main" val="1501031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90669E-7867-C878-AFA6-093C55F498FB}"/>
              </a:ext>
            </a:extLst>
          </p:cNvPr>
          <p:cNvSpPr txBox="1"/>
          <p:nvPr/>
        </p:nvSpPr>
        <p:spPr>
          <a:xfrm>
            <a:off x="471917" y="1272703"/>
            <a:ext cx="4605556" cy="3416320"/>
          </a:xfrm>
          <a:prstGeom prst="rect">
            <a:avLst/>
          </a:prstGeom>
          <a:noFill/>
        </p:spPr>
        <p:txBody>
          <a:bodyPr wrap="square">
            <a:spAutoFit/>
          </a:bodyPr>
          <a:lstStyle/>
          <a:p>
            <a:pPr algn="just">
              <a:spcBef>
                <a:spcPts val="600"/>
              </a:spcBef>
            </a:pPr>
            <a:r>
              <a:rPr lang="en-US" sz="2400" b="0" i="0" u="none" strike="noStrike" baseline="0" dirty="0"/>
              <a:t>Pregnant and lactating women require additional supplements of energy giving foods for the growth of the fetus and milk secretion. The optimal additional needs are estimated as (70–85 kcal/day in first trimester, 350 kcal/day in 2-3 trimester, and is 600 kcal/day during lactation). </a:t>
            </a:r>
          </a:p>
        </p:txBody>
      </p:sp>
      <p:sp>
        <p:nvSpPr>
          <p:cNvPr id="2" name="TextBox 1">
            <a:extLst>
              <a:ext uri="{FF2B5EF4-FFF2-40B4-BE49-F238E27FC236}">
                <a16:creationId xmlns:a16="http://schemas.microsoft.com/office/drawing/2014/main" id="{5D38E067-1E37-C6EE-E4D3-4F54CF54CF44}"/>
              </a:ext>
            </a:extLst>
          </p:cNvPr>
          <p:cNvSpPr txBox="1"/>
          <p:nvPr/>
        </p:nvSpPr>
        <p:spPr>
          <a:xfrm>
            <a:off x="613137" y="388650"/>
            <a:ext cx="10282171" cy="646331"/>
          </a:xfrm>
          <a:prstGeom prst="rect">
            <a:avLst/>
          </a:prstGeom>
          <a:noFill/>
        </p:spPr>
        <p:txBody>
          <a:bodyPr wrap="square">
            <a:spAutoFit/>
          </a:bodyPr>
          <a:lstStyle/>
          <a:p>
            <a:pPr algn="ctr"/>
            <a:r>
              <a:rPr lang="en-US" sz="3600" b="1" dirty="0">
                <a:solidFill>
                  <a:srgbClr val="00B0F0"/>
                </a:solidFill>
                <a:latin typeface="Calibri" panose="020F0502020204030204" pitchFamily="34" charset="0"/>
                <a:cs typeface="Calibri" panose="020F0502020204030204" pitchFamily="34" charset="0"/>
              </a:rPr>
              <a:t>Energy Requirement for Different Ages and Groups </a:t>
            </a:r>
          </a:p>
        </p:txBody>
      </p:sp>
      <p:pic>
        <p:nvPicPr>
          <p:cNvPr id="4" name="Picture 3">
            <a:extLst>
              <a:ext uri="{FF2B5EF4-FFF2-40B4-BE49-F238E27FC236}">
                <a16:creationId xmlns:a16="http://schemas.microsoft.com/office/drawing/2014/main" id="{159D9952-AD28-1AE9-CA18-3D91BF448648}"/>
              </a:ext>
            </a:extLst>
          </p:cNvPr>
          <p:cNvPicPr>
            <a:picLocks noChangeAspect="1"/>
          </p:cNvPicPr>
          <p:nvPr/>
        </p:nvPicPr>
        <p:blipFill>
          <a:blip r:embed="rId2"/>
          <a:stretch>
            <a:fillRect/>
          </a:stretch>
        </p:blipFill>
        <p:spPr>
          <a:xfrm>
            <a:off x="6096000" y="1272703"/>
            <a:ext cx="5105769" cy="4897750"/>
          </a:xfrm>
          <a:prstGeom prst="rect">
            <a:avLst/>
          </a:prstGeom>
        </p:spPr>
      </p:pic>
    </p:spTree>
    <p:extLst>
      <p:ext uri="{BB962C8B-B14F-4D97-AF65-F5344CB8AC3E}">
        <p14:creationId xmlns:p14="http://schemas.microsoft.com/office/powerpoint/2010/main" val="4053413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5629C15-29D4-477F-6BBA-2F6DB575EC9C}"/>
              </a:ext>
            </a:extLst>
          </p:cNvPr>
          <p:cNvSpPr txBox="1"/>
          <p:nvPr/>
        </p:nvSpPr>
        <p:spPr>
          <a:xfrm>
            <a:off x="382137" y="450375"/>
            <a:ext cx="11109278" cy="590931"/>
          </a:xfrm>
          <a:prstGeom prst="rect">
            <a:avLst/>
          </a:prstGeom>
          <a:noFill/>
        </p:spPr>
        <p:txBody>
          <a:bodyPr wrap="square">
            <a:spAutoFit/>
          </a:bodyPr>
          <a:lstStyle/>
          <a:p>
            <a:pPr algn="ctr" defTabSz="914400">
              <a:lnSpc>
                <a:spcPct val="90000"/>
              </a:lnSpc>
              <a:spcBef>
                <a:spcPct val="0"/>
              </a:spcBef>
            </a:pPr>
            <a:r>
              <a:rPr lang="en-IN" sz="3600" b="1" dirty="0">
                <a:solidFill>
                  <a:srgbClr val="00B0F0"/>
                </a:solidFill>
                <a:latin typeface="Calibri" panose="020F0502020204030204" pitchFamily="34" charset="0"/>
                <a:cs typeface="Calibri" panose="020F0502020204030204" pitchFamily="34" charset="0"/>
              </a:rPr>
              <a:t>Diet In Disease </a:t>
            </a:r>
          </a:p>
        </p:txBody>
      </p:sp>
      <p:sp>
        <p:nvSpPr>
          <p:cNvPr id="3" name="TextBox 2">
            <a:extLst>
              <a:ext uri="{FF2B5EF4-FFF2-40B4-BE49-F238E27FC236}">
                <a16:creationId xmlns:a16="http://schemas.microsoft.com/office/drawing/2014/main" id="{A62922CF-9804-ABB2-4449-1D3DC92CFA07}"/>
              </a:ext>
            </a:extLst>
          </p:cNvPr>
          <p:cNvSpPr txBox="1"/>
          <p:nvPr/>
        </p:nvSpPr>
        <p:spPr>
          <a:xfrm>
            <a:off x="521825" y="1166842"/>
            <a:ext cx="10698948" cy="4616648"/>
          </a:xfrm>
          <a:prstGeom prst="rect">
            <a:avLst/>
          </a:prstGeom>
          <a:noFill/>
        </p:spPr>
        <p:txBody>
          <a:bodyPr wrap="square" rtlCol="0">
            <a:spAutoFit/>
          </a:bodyPr>
          <a:lstStyle/>
          <a:p>
            <a:pPr marL="342900" indent="-342900" algn="just">
              <a:spcBef>
                <a:spcPts val="600"/>
              </a:spcBef>
              <a:buAutoNum type="arabicPeriod"/>
            </a:pPr>
            <a:r>
              <a:rPr lang="en-GB" sz="2400" i="1" dirty="0"/>
              <a:t>Diabetes</a:t>
            </a:r>
            <a:r>
              <a:rPr lang="en-GB" sz="2400" dirty="0"/>
              <a:t>:</a:t>
            </a:r>
            <a:r>
              <a:rPr lang="en-US" sz="2400" b="0" i="0" u="none" strike="noStrike" baseline="0" dirty="0"/>
              <a:t> Eating whole grain foods and avoidance of sugar, salt, and saturated fat.</a:t>
            </a:r>
            <a:endParaRPr lang="en-GB" sz="2400" dirty="0"/>
          </a:p>
          <a:p>
            <a:pPr marL="342900" indent="-342900" algn="just">
              <a:spcBef>
                <a:spcPts val="600"/>
              </a:spcBef>
              <a:buAutoNum type="arabicPeriod"/>
            </a:pPr>
            <a:r>
              <a:rPr lang="en-GB" sz="2400" i="1" dirty="0"/>
              <a:t>Hypertension</a:t>
            </a:r>
            <a:r>
              <a:rPr lang="en-GB" sz="2400" dirty="0"/>
              <a:t>: Restrict salt. Promote </a:t>
            </a:r>
            <a:r>
              <a:rPr lang="en-US" sz="2400" b="0" i="0" u="none" strike="noStrike" baseline="0" dirty="0"/>
              <a:t>high intake of fruits, vegetables, whole grain, low-fat dairy products and high protein foods. Avoid of red meat, sugar, salt, and saturated fats. </a:t>
            </a:r>
            <a:endParaRPr lang="en-GB" sz="2400" dirty="0"/>
          </a:p>
          <a:p>
            <a:pPr marL="342900" indent="-342900" algn="just">
              <a:spcBef>
                <a:spcPts val="600"/>
              </a:spcBef>
              <a:buAutoNum type="arabicPeriod"/>
            </a:pPr>
            <a:r>
              <a:rPr lang="en-GB" sz="2400" i="1" dirty="0"/>
              <a:t>Obesity</a:t>
            </a:r>
            <a:r>
              <a:rPr lang="en-GB" sz="2400" dirty="0"/>
              <a:t>:</a:t>
            </a:r>
            <a:r>
              <a:rPr lang="en-US" sz="2400" b="0" i="0" u="none" strike="noStrike" baseline="0" dirty="0"/>
              <a:t> Reduce free sugars to &lt;5%, saturated fat intake to &lt;10% and trans-fat to nil. Increase consumption of vegetables and fruits. Avoid sugar sweetened beverages and juices. </a:t>
            </a:r>
            <a:endParaRPr lang="en-GB" sz="2400" dirty="0"/>
          </a:p>
          <a:p>
            <a:pPr marL="342900" indent="-342900" algn="just">
              <a:spcBef>
                <a:spcPts val="600"/>
              </a:spcBef>
              <a:buAutoNum type="arabicPeriod"/>
            </a:pPr>
            <a:r>
              <a:rPr lang="en-GB" sz="2400" i="1" dirty="0"/>
              <a:t>Celiac disease</a:t>
            </a:r>
            <a:r>
              <a:rPr lang="en-GB" sz="2400" dirty="0"/>
              <a:t>: Gluten free diet</a:t>
            </a:r>
          </a:p>
          <a:p>
            <a:pPr marL="342900" indent="-342900" algn="just">
              <a:spcBef>
                <a:spcPts val="600"/>
              </a:spcBef>
              <a:buAutoNum type="arabicPeriod"/>
            </a:pPr>
            <a:r>
              <a:rPr lang="en-GB" sz="2400" i="1" dirty="0"/>
              <a:t>Liver Disease</a:t>
            </a:r>
            <a:r>
              <a:rPr lang="en-GB" sz="2400" dirty="0"/>
              <a:t>: Higher requirements MCT, fat-soluble vitamins</a:t>
            </a:r>
          </a:p>
          <a:p>
            <a:pPr marL="342900" indent="-342900" algn="just">
              <a:spcBef>
                <a:spcPts val="600"/>
              </a:spcBef>
              <a:buFontTx/>
              <a:buAutoNum type="arabicPeriod"/>
            </a:pPr>
            <a:r>
              <a:rPr lang="en-GB" sz="2400" i="1" dirty="0"/>
              <a:t>Kidney disease</a:t>
            </a:r>
            <a:r>
              <a:rPr lang="en-GB" sz="2400" dirty="0"/>
              <a:t>: Restrict sodium, High energy</a:t>
            </a:r>
            <a:endParaRPr lang="en-IN" sz="2400" dirty="0"/>
          </a:p>
          <a:p>
            <a:pPr marL="342900" indent="-342900" algn="just">
              <a:spcBef>
                <a:spcPts val="600"/>
              </a:spcBef>
              <a:buAutoNum type="arabicPeriod"/>
            </a:pPr>
            <a:r>
              <a:rPr lang="en-GB" sz="2400" i="1" dirty="0"/>
              <a:t>Malignancies</a:t>
            </a:r>
            <a:r>
              <a:rPr lang="en-GB" sz="2400" dirty="0"/>
              <a:t>: Need more calories and proteins</a:t>
            </a:r>
          </a:p>
        </p:txBody>
      </p:sp>
    </p:spTree>
    <p:extLst>
      <p:ext uri="{BB962C8B-B14F-4D97-AF65-F5344CB8AC3E}">
        <p14:creationId xmlns:p14="http://schemas.microsoft.com/office/powerpoint/2010/main" val="28677417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38FD7AD-4019-293F-FFA4-F43F2A73993C}"/>
              </a:ext>
            </a:extLst>
          </p:cNvPr>
          <p:cNvSpPr txBox="1"/>
          <p:nvPr/>
        </p:nvSpPr>
        <p:spPr>
          <a:xfrm>
            <a:off x="382137" y="1228397"/>
            <a:ext cx="10885131" cy="3277820"/>
          </a:xfrm>
          <a:prstGeom prst="rect">
            <a:avLst/>
          </a:prstGeom>
          <a:noFill/>
        </p:spPr>
        <p:txBody>
          <a:bodyPr wrap="square">
            <a:spAutoFit/>
          </a:bodyPr>
          <a:lstStyle/>
          <a:p>
            <a:pPr algn="just">
              <a:spcBef>
                <a:spcPts val="600"/>
              </a:spcBef>
            </a:pPr>
            <a:r>
              <a:rPr lang="en-US" sz="2400" b="1" i="0" u="none" strike="noStrike" baseline="0" dirty="0"/>
              <a:t>Diet in Health and Disease </a:t>
            </a:r>
          </a:p>
          <a:p>
            <a:pPr marL="457200" indent="-457200" algn="just">
              <a:spcBef>
                <a:spcPts val="600"/>
              </a:spcBef>
              <a:buAutoNum type="arabicPeriod"/>
            </a:pPr>
            <a:r>
              <a:rPr lang="en-US" sz="2400" b="0" i="0" u="none" strike="noStrike" baseline="0" dirty="0"/>
              <a:t>A balanced diet has 50–60% of total calories from carbohydrates, 20–30% from fats, and 10–15% from proteins along with antioxidants, phytochemicals, and dietary fibers. </a:t>
            </a:r>
          </a:p>
          <a:p>
            <a:pPr marL="457200" indent="-457200" algn="just">
              <a:spcBef>
                <a:spcPts val="600"/>
              </a:spcBef>
              <a:buAutoNum type="arabicPeriod"/>
            </a:pPr>
            <a:r>
              <a:rPr lang="en-US" sz="2400" b="0" i="0" u="none" strike="noStrike" baseline="0" dirty="0"/>
              <a:t>Young children between 1–5 years should be given energy and protein rich food but low in bulk. </a:t>
            </a:r>
          </a:p>
          <a:p>
            <a:pPr marL="457200" indent="-457200" algn="just">
              <a:spcBef>
                <a:spcPts val="600"/>
              </a:spcBef>
              <a:buAutoNum type="arabicPeriod"/>
            </a:pPr>
            <a:r>
              <a:rPr lang="en-US" sz="2400" b="0" i="0" u="none" strike="noStrike" baseline="0" dirty="0"/>
              <a:t>Chronic illnesses often have higher energy requirements to overcome the ongoing catabolic losses due to poor oral intake, malabsorption, and cell breakdown. </a:t>
            </a:r>
            <a:endParaRPr lang="en-IN" sz="2400" dirty="0"/>
          </a:p>
        </p:txBody>
      </p:sp>
      <p:sp>
        <p:nvSpPr>
          <p:cNvPr id="3" name="TextBox 2">
            <a:extLst>
              <a:ext uri="{FF2B5EF4-FFF2-40B4-BE49-F238E27FC236}">
                <a16:creationId xmlns:a16="http://schemas.microsoft.com/office/drawing/2014/main" id="{0592725D-BFD6-B1F7-673E-C0FC9332F5AE}"/>
              </a:ext>
            </a:extLst>
          </p:cNvPr>
          <p:cNvSpPr txBox="1"/>
          <p:nvPr/>
        </p:nvSpPr>
        <p:spPr>
          <a:xfrm>
            <a:off x="382137" y="450375"/>
            <a:ext cx="11109278" cy="590931"/>
          </a:xfrm>
          <a:prstGeom prst="rect">
            <a:avLst/>
          </a:prstGeom>
          <a:noFill/>
        </p:spPr>
        <p:txBody>
          <a:bodyPr wrap="square">
            <a:spAutoFit/>
          </a:bodyPr>
          <a:lstStyle/>
          <a:p>
            <a:pPr algn="ctr" defTabSz="914400">
              <a:lnSpc>
                <a:spcPct val="90000"/>
              </a:lnSpc>
              <a:spcBef>
                <a:spcPct val="0"/>
              </a:spcBef>
            </a:pPr>
            <a:r>
              <a:rPr lang="en-US" sz="3600" b="1" dirty="0">
                <a:solidFill>
                  <a:srgbClr val="00B0F0"/>
                </a:solidFill>
                <a:latin typeface="Calibri" panose="020F0502020204030204" pitchFamily="34" charset="0"/>
                <a:cs typeface="Calibri" panose="020F0502020204030204" pitchFamily="34" charset="0"/>
              </a:rPr>
              <a:t>IN A NUTSHELL </a:t>
            </a:r>
          </a:p>
        </p:txBody>
      </p:sp>
    </p:spTree>
    <p:extLst>
      <p:ext uri="{BB962C8B-B14F-4D97-AF65-F5344CB8AC3E}">
        <p14:creationId xmlns:p14="http://schemas.microsoft.com/office/powerpoint/2010/main" val="34815215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C788F2-551B-3D56-0AFD-9F7B4D1450E0}"/>
              </a:ext>
            </a:extLst>
          </p:cNvPr>
          <p:cNvSpPr txBox="1"/>
          <p:nvPr/>
        </p:nvSpPr>
        <p:spPr>
          <a:xfrm>
            <a:off x="364511" y="443523"/>
            <a:ext cx="10936740" cy="590931"/>
          </a:xfrm>
          <a:prstGeom prst="rect">
            <a:avLst/>
          </a:prstGeom>
          <a:noFill/>
        </p:spPr>
        <p:txBody>
          <a:bodyPr wrap="square">
            <a:spAutoFit/>
          </a:bodyPr>
          <a:lstStyle/>
          <a:p>
            <a:pPr algn="ctr" defTabSz="914400">
              <a:lnSpc>
                <a:spcPct val="90000"/>
              </a:lnSpc>
              <a:spcBef>
                <a:spcPct val="0"/>
              </a:spcBef>
            </a:pPr>
            <a:r>
              <a:rPr lang="en-IN" sz="3600" b="1" dirty="0">
                <a:solidFill>
                  <a:srgbClr val="00B0F0"/>
                </a:solidFill>
                <a:latin typeface="Calibri" panose="020F0502020204030204" pitchFamily="34" charset="0"/>
                <a:cs typeface="Calibri" panose="020F0502020204030204" pitchFamily="34" charset="0"/>
              </a:rPr>
              <a:t>Unhealthy Foods </a:t>
            </a:r>
          </a:p>
        </p:txBody>
      </p:sp>
      <p:sp>
        <p:nvSpPr>
          <p:cNvPr id="6" name="TextBox 5">
            <a:extLst>
              <a:ext uri="{FF2B5EF4-FFF2-40B4-BE49-F238E27FC236}">
                <a16:creationId xmlns:a16="http://schemas.microsoft.com/office/drawing/2014/main" id="{CDA16625-5F54-6D86-FB79-297B9AD775EC}"/>
              </a:ext>
            </a:extLst>
          </p:cNvPr>
          <p:cNvSpPr txBox="1"/>
          <p:nvPr/>
        </p:nvSpPr>
        <p:spPr>
          <a:xfrm>
            <a:off x="514051" y="1171088"/>
            <a:ext cx="10787200" cy="5316840"/>
          </a:xfrm>
          <a:prstGeom prst="rect">
            <a:avLst/>
          </a:prstGeom>
          <a:noFill/>
        </p:spPr>
        <p:txBody>
          <a:bodyPr wrap="square">
            <a:spAutoFit/>
          </a:bodyPr>
          <a:lstStyle/>
          <a:p>
            <a:pPr>
              <a:spcBef>
                <a:spcPts val="300"/>
              </a:spcBef>
            </a:pPr>
            <a:r>
              <a:rPr lang="en-US" sz="2300" b="0" i="0" u="none" strike="noStrike" baseline="0" dirty="0"/>
              <a:t>Nutrition Chapter of the IAP has proposed a new acronym “</a:t>
            </a:r>
            <a:r>
              <a:rPr lang="en-US" sz="2300" b="1" i="0" u="none" strike="noStrike" baseline="0" dirty="0">
                <a:solidFill>
                  <a:srgbClr val="FF0000"/>
                </a:solidFill>
              </a:rPr>
              <a:t>JUNCS foods</a:t>
            </a:r>
            <a:r>
              <a:rPr lang="en-US" sz="2300" b="0" i="0" u="none" strike="noStrike" baseline="0" dirty="0"/>
              <a:t>”, which encompasses various unhealthy foods. </a:t>
            </a:r>
          </a:p>
          <a:p>
            <a:pPr lvl="1">
              <a:spcBef>
                <a:spcPts val="300"/>
              </a:spcBef>
            </a:pPr>
            <a:r>
              <a:rPr lang="en-US" sz="2300" b="0" i="0" u="none" strike="noStrike" baseline="0" dirty="0"/>
              <a:t>— </a:t>
            </a:r>
            <a:r>
              <a:rPr lang="en-US" sz="2300" b="1" i="0" u="none" strike="noStrike" baseline="0" dirty="0"/>
              <a:t>J</a:t>
            </a:r>
            <a:r>
              <a:rPr lang="en-US" sz="2300" b="0" i="0" u="none" strike="noStrike" baseline="0" dirty="0"/>
              <a:t>unk foods (foods high in fats, salt, and sugar), </a:t>
            </a:r>
          </a:p>
          <a:p>
            <a:pPr lvl="1">
              <a:spcBef>
                <a:spcPts val="300"/>
              </a:spcBef>
            </a:pPr>
            <a:r>
              <a:rPr lang="en-US" sz="2300" b="0" i="0" u="none" strike="noStrike" baseline="0" dirty="0"/>
              <a:t>— </a:t>
            </a:r>
            <a:r>
              <a:rPr lang="en-US" sz="2300" b="1" i="0" u="none" strike="noStrike" baseline="0" dirty="0"/>
              <a:t>U</a:t>
            </a:r>
            <a:r>
              <a:rPr lang="en-US" sz="2300" b="0" i="0" u="none" strike="noStrike" baseline="0" dirty="0"/>
              <a:t>ltra-processed foods, </a:t>
            </a:r>
          </a:p>
          <a:p>
            <a:pPr lvl="1">
              <a:spcBef>
                <a:spcPts val="300"/>
              </a:spcBef>
            </a:pPr>
            <a:r>
              <a:rPr lang="en-US" sz="2300" b="0" i="0" u="none" strike="noStrike" baseline="0" dirty="0"/>
              <a:t>— </a:t>
            </a:r>
            <a:r>
              <a:rPr lang="en-US" sz="2300" b="1" i="0" u="none" strike="noStrike" baseline="0" dirty="0"/>
              <a:t>N</a:t>
            </a:r>
            <a:r>
              <a:rPr lang="en-US" sz="2300" b="0" i="0" u="none" strike="noStrike" baseline="0" dirty="0"/>
              <a:t>utritionally inappropriate foods, </a:t>
            </a:r>
          </a:p>
          <a:p>
            <a:pPr lvl="1">
              <a:spcBef>
                <a:spcPts val="300"/>
              </a:spcBef>
            </a:pPr>
            <a:r>
              <a:rPr lang="en-US" sz="2300" b="0" i="0" u="none" strike="noStrike" baseline="0" dirty="0"/>
              <a:t>— </a:t>
            </a:r>
            <a:r>
              <a:rPr lang="en-US" sz="2300" b="1" i="0" u="none" strike="noStrike" baseline="0" dirty="0"/>
              <a:t>C</a:t>
            </a:r>
            <a:r>
              <a:rPr lang="en-US" sz="2300" b="0" i="0" u="none" strike="noStrike" baseline="0" dirty="0"/>
              <a:t>affeinated/colored/ carbonated foods/beverages, and </a:t>
            </a:r>
          </a:p>
          <a:p>
            <a:pPr lvl="1">
              <a:spcBef>
                <a:spcPts val="300"/>
              </a:spcBef>
            </a:pPr>
            <a:r>
              <a:rPr lang="en-US" sz="2300" b="0" i="0" u="none" strike="noStrike" baseline="0" dirty="0"/>
              <a:t>— </a:t>
            </a:r>
            <a:r>
              <a:rPr lang="en-US" sz="2300" b="1" i="0" u="none" strike="noStrike" baseline="0" dirty="0"/>
              <a:t>S</a:t>
            </a:r>
            <a:r>
              <a:rPr lang="en-US" sz="2300" b="0" i="0" u="none" strike="noStrike" baseline="0" dirty="0"/>
              <a:t>ugar-sweetened beverages.</a:t>
            </a:r>
          </a:p>
          <a:p>
            <a:pPr algn="just">
              <a:spcBef>
                <a:spcPts val="300"/>
              </a:spcBef>
            </a:pPr>
            <a:endParaRPr lang="en-US" sz="2300" dirty="0"/>
          </a:p>
          <a:p>
            <a:pPr>
              <a:spcBef>
                <a:spcPts val="300"/>
              </a:spcBef>
            </a:pPr>
            <a:r>
              <a:rPr lang="en-IN" sz="2300" b="1" i="0" u="none" strike="noStrike" baseline="0" dirty="0"/>
              <a:t>Other Nomenclatures </a:t>
            </a:r>
            <a:endParaRPr lang="en-IN" sz="2300" b="0" i="0" u="none" strike="noStrike" baseline="0" dirty="0"/>
          </a:p>
          <a:p>
            <a:pPr algn="just">
              <a:spcBef>
                <a:spcPts val="300"/>
              </a:spcBef>
            </a:pPr>
            <a:r>
              <a:rPr lang="en-US" sz="2300" b="0" i="0" u="none" strike="noStrike" baseline="0" dirty="0"/>
              <a:t>EDNLF:  </a:t>
            </a:r>
            <a:r>
              <a:rPr lang="en-US" sz="2300" dirty="0"/>
              <a:t>E</a:t>
            </a:r>
            <a:r>
              <a:rPr lang="en-US" sz="2300" b="0" i="0" u="none" strike="noStrike" baseline="0" dirty="0"/>
              <a:t>nergy dense, low nutrient density foods, </a:t>
            </a:r>
          </a:p>
          <a:p>
            <a:pPr algn="just">
              <a:spcBef>
                <a:spcPts val="300"/>
              </a:spcBef>
            </a:pPr>
            <a:r>
              <a:rPr lang="en-US" sz="2300" b="0" i="0" u="none" strike="noStrike" baseline="0" dirty="0"/>
              <a:t>EDNPF: Energy dense and nutrient poor foods </a:t>
            </a:r>
          </a:p>
          <a:p>
            <a:pPr algn="just">
              <a:spcBef>
                <a:spcPts val="300"/>
              </a:spcBef>
            </a:pPr>
            <a:r>
              <a:rPr lang="en-US" sz="2300" b="0" i="0" u="none" strike="noStrike" baseline="0" dirty="0"/>
              <a:t>FMNV: Foods of minimal nutritional value </a:t>
            </a:r>
          </a:p>
          <a:p>
            <a:pPr algn="just">
              <a:spcBef>
                <a:spcPts val="300"/>
              </a:spcBef>
            </a:pPr>
            <a:r>
              <a:rPr lang="en-US" sz="2300" b="0" i="0" u="none" strike="noStrike" baseline="0" dirty="0"/>
              <a:t>HFSS foods : Foods that is high in fat, salt, and sugar </a:t>
            </a:r>
            <a:endParaRPr lang="en-IN" sz="2300" dirty="0"/>
          </a:p>
        </p:txBody>
      </p:sp>
    </p:spTree>
    <p:extLst>
      <p:ext uri="{BB962C8B-B14F-4D97-AF65-F5344CB8AC3E}">
        <p14:creationId xmlns:p14="http://schemas.microsoft.com/office/powerpoint/2010/main" val="5818569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5A62099-4F33-D971-2E4B-F6E0E36A9401}"/>
              </a:ext>
            </a:extLst>
          </p:cNvPr>
          <p:cNvSpPr txBox="1"/>
          <p:nvPr/>
        </p:nvSpPr>
        <p:spPr>
          <a:xfrm>
            <a:off x="318016" y="1195134"/>
            <a:ext cx="10936740" cy="4324261"/>
          </a:xfrm>
          <a:prstGeom prst="rect">
            <a:avLst/>
          </a:prstGeom>
          <a:noFill/>
        </p:spPr>
        <p:txBody>
          <a:bodyPr wrap="square">
            <a:spAutoFit/>
          </a:bodyPr>
          <a:lstStyle/>
          <a:p>
            <a:pPr algn="just">
              <a:spcBef>
                <a:spcPts val="600"/>
              </a:spcBef>
            </a:pPr>
            <a:r>
              <a:rPr lang="en-US" sz="2400" b="0" i="1" u="none" strike="noStrike" baseline="0" dirty="0"/>
              <a:t>Group 1: Unprocessed or minimally processed foods</a:t>
            </a:r>
          </a:p>
          <a:p>
            <a:pPr lvl="1" algn="just">
              <a:spcBef>
                <a:spcPts val="600"/>
              </a:spcBef>
            </a:pPr>
            <a:r>
              <a:rPr lang="en-US" sz="2400" b="0" i="0" u="none" strike="noStrike" baseline="0" dirty="0"/>
              <a:t>—For example, milk, eggs, fresh fruits, and vegetables. </a:t>
            </a:r>
          </a:p>
          <a:p>
            <a:pPr algn="just">
              <a:spcBef>
                <a:spcPts val="600"/>
              </a:spcBef>
            </a:pPr>
            <a:r>
              <a:rPr lang="en-US" sz="2400" b="0" i="1" u="none" strike="noStrike" baseline="0" dirty="0"/>
              <a:t>Group 2: Processed culinary ingredients </a:t>
            </a:r>
          </a:p>
          <a:p>
            <a:pPr lvl="1" algn="just">
              <a:spcBef>
                <a:spcPts val="600"/>
              </a:spcBef>
            </a:pPr>
            <a:r>
              <a:rPr lang="en-US" sz="2400" b="0" i="0" u="none" strike="noStrike" baseline="0" dirty="0"/>
              <a:t>— such as oils, fats, butter, sugar, and salt,  are added to the main food. </a:t>
            </a:r>
          </a:p>
          <a:p>
            <a:pPr algn="just">
              <a:spcBef>
                <a:spcPts val="600"/>
              </a:spcBef>
            </a:pPr>
            <a:r>
              <a:rPr lang="en-US" sz="2400" b="0" i="1" u="none" strike="noStrike" baseline="0" dirty="0"/>
              <a:t>Group 3: Processed foods</a:t>
            </a:r>
          </a:p>
          <a:p>
            <a:pPr lvl="1" algn="just">
              <a:spcBef>
                <a:spcPts val="600"/>
              </a:spcBef>
            </a:pPr>
            <a:r>
              <a:rPr lang="en-US" sz="2400" b="0" i="0" u="none" strike="noStrike" baseline="0" dirty="0"/>
              <a:t>—For example, canned foods, tomato puree, fruits in sugar syrup, salted nuts, etc. </a:t>
            </a:r>
          </a:p>
          <a:p>
            <a:pPr algn="just">
              <a:spcBef>
                <a:spcPts val="600"/>
              </a:spcBef>
            </a:pPr>
            <a:r>
              <a:rPr lang="en-US" sz="2400" b="0" i="1" u="none" strike="noStrike" baseline="0" dirty="0"/>
              <a:t>Group 4: Ultra-processed foods </a:t>
            </a:r>
          </a:p>
          <a:p>
            <a:pPr lvl="1" algn="just">
              <a:spcBef>
                <a:spcPts val="600"/>
              </a:spcBef>
            </a:pPr>
            <a:r>
              <a:rPr lang="en-US" sz="2400" b="0" i="0" u="none" strike="noStrike" baseline="0" dirty="0"/>
              <a:t>— </a:t>
            </a:r>
            <a:r>
              <a:rPr lang="en-US" sz="2400" b="0" u="none" strike="noStrike" baseline="0" dirty="0"/>
              <a:t>M</a:t>
            </a:r>
            <a:r>
              <a:rPr lang="en-US" sz="2400" b="0" i="0" u="none" strike="noStrike" baseline="0" dirty="0"/>
              <a:t>ade in an industrial scale or synthesized in laboratories. These include all packaged sweets, biscuits, savories, ice-creams, colas, instant soups, and noodles, preprepared meals, etc., they are hyperpalatable. </a:t>
            </a:r>
          </a:p>
        </p:txBody>
      </p:sp>
      <p:sp>
        <p:nvSpPr>
          <p:cNvPr id="3" name="TextBox 2">
            <a:extLst>
              <a:ext uri="{FF2B5EF4-FFF2-40B4-BE49-F238E27FC236}">
                <a16:creationId xmlns:a16="http://schemas.microsoft.com/office/drawing/2014/main" id="{366BE766-530F-7917-F9E1-0C8459D4479F}"/>
              </a:ext>
            </a:extLst>
          </p:cNvPr>
          <p:cNvSpPr txBox="1"/>
          <p:nvPr/>
        </p:nvSpPr>
        <p:spPr>
          <a:xfrm>
            <a:off x="318016" y="442754"/>
            <a:ext cx="10936740" cy="590931"/>
          </a:xfrm>
          <a:prstGeom prst="rect">
            <a:avLst/>
          </a:prstGeom>
          <a:noFill/>
        </p:spPr>
        <p:txBody>
          <a:bodyPr wrap="square">
            <a:spAutoFit/>
          </a:bodyPr>
          <a:lstStyle/>
          <a:p>
            <a:pPr algn="ctr" defTabSz="914400">
              <a:lnSpc>
                <a:spcPct val="90000"/>
              </a:lnSpc>
              <a:spcBef>
                <a:spcPct val="0"/>
              </a:spcBef>
            </a:pPr>
            <a:r>
              <a:rPr lang="en-US" sz="3600" b="1" dirty="0">
                <a:solidFill>
                  <a:srgbClr val="00B0F0"/>
                </a:solidFill>
                <a:latin typeface="Calibri" panose="020F0502020204030204" pitchFamily="34" charset="0"/>
                <a:cs typeface="Calibri" panose="020F0502020204030204" pitchFamily="34" charset="0"/>
              </a:rPr>
              <a:t>Ultra-processed Foods: The NOVA Classification </a:t>
            </a:r>
          </a:p>
        </p:txBody>
      </p:sp>
      <p:sp>
        <p:nvSpPr>
          <p:cNvPr id="5" name="Rectangle 4">
            <a:extLst>
              <a:ext uri="{FF2B5EF4-FFF2-40B4-BE49-F238E27FC236}">
                <a16:creationId xmlns:a16="http://schemas.microsoft.com/office/drawing/2014/main" id="{3402DBCA-62E8-9DC5-68A8-3C67407C27FB}"/>
              </a:ext>
            </a:extLst>
          </p:cNvPr>
          <p:cNvSpPr/>
          <p:nvPr/>
        </p:nvSpPr>
        <p:spPr>
          <a:xfrm>
            <a:off x="2390097" y="5672535"/>
            <a:ext cx="7566870" cy="48656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i="0" u="none" strike="noStrike" baseline="0" dirty="0">
                <a:solidFill>
                  <a:schemeClr val="tx1"/>
                </a:solidFill>
              </a:rPr>
              <a:t>Ultra processed Foods are Harmful</a:t>
            </a:r>
          </a:p>
        </p:txBody>
      </p:sp>
    </p:spTree>
    <p:extLst>
      <p:ext uri="{BB962C8B-B14F-4D97-AF65-F5344CB8AC3E}">
        <p14:creationId xmlns:p14="http://schemas.microsoft.com/office/powerpoint/2010/main" val="19700444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3D28ECD-F53C-419F-77E0-FEA97D7114F7}"/>
              </a:ext>
            </a:extLst>
          </p:cNvPr>
          <p:cNvSpPr txBox="1"/>
          <p:nvPr/>
        </p:nvSpPr>
        <p:spPr>
          <a:xfrm>
            <a:off x="517816" y="1281474"/>
            <a:ext cx="10622967" cy="3354765"/>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Fruit juices are NOT same as whole fruits.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The fiber and phytochemical in fruits are lost in </a:t>
            </a:r>
            <a:r>
              <a:rPr lang="en-US" sz="2400" b="0" i="0" u="none" strike="noStrike" baseline="0" dirty="0" err="1">
                <a:latin typeface="Calibri" panose="020F0502020204030204" pitchFamily="34" charset="0"/>
              </a:rPr>
              <a:t>junices</a:t>
            </a:r>
            <a:r>
              <a:rPr lang="en-US" sz="2400" b="0" i="0" u="none" strike="noStrike" baseline="0" dirty="0">
                <a:latin typeface="Calibri" panose="020F0502020204030204" pitchFamily="34" charset="0"/>
              </a:rPr>
              <a:t>.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Dental caries is also higher with sweetened fruit juices.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The Indian Academy of Pediatrics recommends that children &lt;2 years of age should not be offered fruit juices or SSB’s. </a:t>
            </a:r>
          </a:p>
          <a:p>
            <a:pPr marL="342900" indent="-342900" algn="just">
              <a:spcBef>
                <a:spcPts val="600"/>
              </a:spcBef>
              <a:buFont typeface="Arial" panose="020B0604020202020204" pitchFamily="34" charset="0"/>
              <a:buChar char="•"/>
            </a:pPr>
            <a:r>
              <a:rPr lang="en-US" sz="2400" b="0" i="0" u="none" strike="noStrike" baseline="0" dirty="0">
                <a:latin typeface="Calibri" panose="020F0502020204030204" pitchFamily="34" charset="0"/>
              </a:rPr>
              <a:t>They should also be avoided above 2 years as far as possible with a maximum permitted intake of 125 mL/day between 2–5 years and 250 mL/ day &gt;5 years; and that too not on daily basis. </a:t>
            </a:r>
            <a:endParaRPr lang="en-US" sz="2400" dirty="0">
              <a:latin typeface="Calibri" panose="020F0502020204030204" pitchFamily="34" charset="0"/>
            </a:endParaRPr>
          </a:p>
        </p:txBody>
      </p:sp>
      <p:sp>
        <p:nvSpPr>
          <p:cNvPr id="5" name="TextBox 4">
            <a:extLst>
              <a:ext uri="{FF2B5EF4-FFF2-40B4-BE49-F238E27FC236}">
                <a16:creationId xmlns:a16="http://schemas.microsoft.com/office/drawing/2014/main" id="{055451CA-7B38-23FF-0F40-6AA8BD0247F2}"/>
              </a:ext>
            </a:extLst>
          </p:cNvPr>
          <p:cNvSpPr txBox="1"/>
          <p:nvPr/>
        </p:nvSpPr>
        <p:spPr>
          <a:xfrm>
            <a:off x="471322" y="482613"/>
            <a:ext cx="10622967" cy="590931"/>
          </a:xfrm>
          <a:prstGeom prst="rect">
            <a:avLst/>
          </a:prstGeom>
          <a:noFill/>
        </p:spPr>
        <p:txBody>
          <a:bodyPr wrap="square">
            <a:spAutoFit/>
          </a:bodyPr>
          <a:lstStyle/>
          <a:p>
            <a:pPr algn="ctr" defTabSz="914400">
              <a:lnSpc>
                <a:spcPct val="90000"/>
              </a:lnSpc>
              <a:spcBef>
                <a:spcPct val="0"/>
              </a:spcBef>
            </a:pPr>
            <a:r>
              <a:rPr lang="en-US" sz="3600" b="1" dirty="0">
                <a:solidFill>
                  <a:srgbClr val="0000FF"/>
                </a:solidFill>
                <a:latin typeface="Calibri" panose="020F0502020204030204" pitchFamily="34" charset="0"/>
                <a:cs typeface="Calibri" panose="020F0502020204030204" pitchFamily="34" charset="0"/>
              </a:rPr>
              <a:t>Fruit Juices and Fruit Drinks </a:t>
            </a:r>
          </a:p>
        </p:txBody>
      </p:sp>
    </p:spTree>
    <p:extLst>
      <p:ext uri="{BB962C8B-B14F-4D97-AF65-F5344CB8AC3E}">
        <p14:creationId xmlns:p14="http://schemas.microsoft.com/office/powerpoint/2010/main" val="34900124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028AE9D-7A7D-EF57-1D88-DACD548FCE9D}"/>
              </a:ext>
            </a:extLst>
          </p:cNvPr>
          <p:cNvSpPr txBox="1"/>
          <p:nvPr/>
        </p:nvSpPr>
        <p:spPr>
          <a:xfrm>
            <a:off x="517816" y="1228397"/>
            <a:ext cx="10622967" cy="3647152"/>
          </a:xfrm>
          <a:prstGeom prst="rect">
            <a:avLst/>
          </a:prstGeom>
          <a:noFill/>
        </p:spPr>
        <p:txBody>
          <a:bodyPr wrap="square">
            <a:spAutoFit/>
          </a:bodyPr>
          <a:lstStyle/>
          <a:p>
            <a:pPr algn="just">
              <a:spcBef>
                <a:spcPts val="600"/>
              </a:spcBef>
            </a:pPr>
            <a:r>
              <a:rPr lang="en-US" sz="2400" b="1" i="0" u="none" strike="noStrike" baseline="0" dirty="0"/>
              <a:t>Unhealthy Foods </a:t>
            </a:r>
          </a:p>
          <a:p>
            <a:pPr marL="457200" indent="-457200" algn="just">
              <a:spcBef>
                <a:spcPts val="600"/>
              </a:spcBef>
              <a:buAutoNum type="arabicPeriod"/>
            </a:pPr>
            <a:r>
              <a:rPr lang="en-US" sz="2400" b="0" i="0" u="none" strike="noStrike" baseline="0" dirty="0"/>
              <a:t>Unhealthy food is now defined by new acronym: JUNCS defined as Junk foods, Ultra-processed foods, Nutritionally inappropriate foods, Caffeinated/colored/carbonated foods/ beverages, and Sugar-sweetened beverages (SSB). </a:t>
            </a:r>
          </a:p>
          <a:p>
            <a:pPr marL="457200" indent="-457200" algn="just">
              <a:spcBef>
                <a:spcPts val="600"/>
              </a:spcBef>
              <a:buAutoNum type="arabicPeriod"/>
            </a:pPr>
            <a:r>
              <a:rPr lang="en-US" sz="2400" b="0" i="0" u="none" strike="noStrike" baseline="0" dirty="0"/>
              <a:t>The Indian Academy of Pediatrics (IAP) recommends no fruit juices or SSB in children &lt;2 years of age. </a:t>
            </a:r>
          </a:p>
          <a:p>
            <a:pPr marL="457200" indent="-457200" algn="just">
              <a:spcBef>
                <a:spcPts val="600"/>
              </a:spcBef>
              <a:buAutoNum type="arabicPeriod"/>
            </a:pPr>
            <a:r>
              <a:rPr lang="en-US" sz="2400" b="0" i="0" u="none" strike="noStrike" baseline="0" dirty="0"/>
              <a:t>Maximum intake of fresh juices with no added sugar between 2–5 years is 125 mL/day and &gt;5 years is 250 mL/day. Unhealthy Foods </a:t>
            </a:r>
            <a:endParaRPr lang="en-IN" sz="2400" dirty="0"/>
          </a:p>
        </p:txBody>
      </p:sp>
      <p:sp>
        <p:nvSpPr>
          <p:cNvPr id="3" name="TextBox 2">
            <a:extLst>
              <a:ext uri="{FF2B5EF4-FFF2-40B4-BE49-F238E27FC236}">
                <a16:creationId xmlns:a16="http://schemas.microsoft.com/office/drawing/2014/main" id="{D30938CA-2780-C31A-C7C2-489774E65E00}"/>
              </a:ext>
            </a:extLst>
          </p:cNvPr>
          <p:cNvSpPr txBox="1"/>
          <p:nvPr/>
        </p:nvSpPr>
        <p:spPr>
          <a:xfrm>
            <a:off x="517816" y="436119"/>
            <a:ext cx="10622967" cy="590931"/>
          </a:xfrm>
          <a:prstGeom prst="rect">
            <a:avLst/>
          </a:prstGeom>
          <a:noFill/>
        </p:spPr>
        <p:txBody>
          <a:bodyPr wrap="square">
            <a:spAutoFit/>
          </a:bodyPr>
          <a:lstStyle/>
          <a:p>
            <a:pPr algn="ctr" defTabSz="914400">
              <a:lnSpc>
                <a:spcPct val="90000"/>
              </a:lnSpc>
              <a:spcBef>
                <a:spcPct val="0"/>
              </a:spcBef>
            </a:pPr>
            <a:r>
              <a:rPr lang="en-US" sz="3600" b="1" dirty="0">
                <a:solidFill>
                  <a:srgbClr val="00B0F0"/>
                </a:solidFill>
                <a:latin typeface="Calibri" panose="020F0502020204030204" pitchFamily="34" charset="0"/>
                <a:cs typeface="Calibri" panose="020F0502020204030204" pitchFamily="34" charset="0"/>
              </a:rPr>
              <a:t>IN A NUTSHELL </a:t>
            </a:r>
          </a:p>
        </p:txBody>
      </p:sp>
    </p:spTree>
    <p:extLst>
      <p:ext uri="{BB962C8B-B14F-4D97-AF65-F5344CB8AC3E}">
        <p14:creationId xmlns:p14="http://schemas.microsoft.com/office/powerpoint/2010/main" val="280413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7FCC4D3-D308-1B9D-E9CD-0D750B0E5AC4}"/>
              </a:ext>
            </a:extLst>
          </p:cNvPr>
          <p:cNvSpPr txBox="1"/>
          <p:nvPr/>
        </p:nvSpPr>
        <p:spPr>
          <a:xfrm>
            <a:off x="645953" y="419260"/>
            <a:ext cx="10753934" cy="590931"/>
          </a:xfrm>
          <a:prstGeom prst="rect">
            <a:avLst/>
          </a:prstGeom>
          <a:noFill/>
        </p:spPr>
        <p:txBody>
          <a:bodyPr wrap="square">
            <a:spAutoFit/>
          </a:bodyPr>
          <a:lstStyle/>
          <a:p>
            <a:pPr algn="ctr" defTabSz="914400">
              <a:lnSpc>
                <a:spcPct val="90000"/>
              </a:lnSpc>
              <a:spcBef>
                <a:spcPct val="0"/>
              </a:spcBef>
            </a:pPr>
            <a:r>
              <a:rPr lang="en-IN" sz="3600" b="1" dirty="0">
                <a:solidFill>
                  <a:srgbClr val="00B0F0"/>
                </a:solidFill>
                <a:latin typeface="Calibri" panose="020F0502020204030204" pitchFamily="34" charset="0"/>
                <a:cs typeface="Calibri" panose="020F0502020204030204" pitchFamily="34" charset="0"/>
              </a:rPr>
              <a:t>National Nutritional Initiatives </a:t>
            </a:r>
          </a:p>
        </p:txBody>
      </p:sp>
      <p:pic>
        <p:nvPicPr>
          <p:cNvPr id="8" name="Picture 7">
            <a:extLst>
              <a:ext uri="{FF2B5EF4-FFF2-40B4-BE49-F238E27FC236}">
                <a16:creationId xmlns:a16="http://schemas.microsoft.com/office/drawing/2014/main" id="{9A41F688-6569-1B89-16DA-8D8EF5A60759}"/>
              </a:ext>
            </a:extLst>
          </p:cNvPr>
          <p:cNvPicPr>
            <a:picLocks noChangeAspect="1"/>
          </p:cNvPicPr>
          <p:nvPr/>
        </p:nvPicPr>
        <p:blipFill>
          <a:blip r:embed="rId2"/>
          <a:stretch>
            <a:fillRect/>
          </a:stretch>
        </p:blipFill>
        <p:spPr>
          <a:xfrm>
            <a:off x="1124262" y="1257538"/>
            <a:ext cx="9797316" cy="4851464"/>
          </a:xfrm>
          <a:prstGeom prst="rect">
            <a:avLst/>
          </a:prstGeom>
        </p:spPr>
      </p:pic>
    </p:spTree>
    <p:extLst>
      <p:ext uri="{BB962C8B-B14F-4D97-AF65-F5344CB8AC3E}">
        <p14:creationId xmlns:p14="http://schemas.microsoft.com/office/powerpoint/2010/main" val="26400493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8684F59-E1D3-4C85-33C7-41160D39D14C}"/>
              </a:ext>
            </a:extLst>
          </p:cNvPr>
          <p:cNvSpPr txBox="1"/>
          <p:nvPr/>
        </p:nvSpPr>
        <p:spPr>
          <a:xfrm>
            <a:off x="464665" y="1111418"/>
            <a:ext cx="10796631" cy="4539704"/>
          </a:xfrm>
          <a:prstGeom prst="rect">
            <a:avLst/>
          </a:prstGeom>
          <a:noFill/>
        </p:spPr>
        <p:txBody>
          <a:bodyPr wrap="square">
            <a:spAutoFit/>
          </a:bodyPr>
          <a:lstStyle/>
          <a:p>
            <a:pPr algn="just">
              <a:spcBef>
                <a:spcPts val="600"/>
              </a:spcBef>
            </a:pPr>
            <a:r>
              <a:rPr lang="en-US" sz="2200" b="1" i="1" u="none" strike="noStrike" baseline="0" dirty="0"/>
              <a:t>Beneficiaries</a:t>
            </a:r>
            <a:r>
              <a:rPr lang="en-US" sz="2200" b="0" i="1" u="none" strike="noStrike" baseline="0" dirty="0"/>
              <a:t> </a:t>
            </a:r>
          </a:p>
          <a:p>
            <a:pPr marL="800100" lvl="1" indent="-342900" algn="just">
              <a:spcBef>
                <a:spcPts val="600"/>
              </a:spcBef>
              <a:buFont typeface="Calibri" panose="020F0502020204030204" pitchFamily="34" charset="0"/>
              <a:buChar char="˗"/>
            </a:pPr>
            <a:r>
              <a:rPr lang="en-US" sz="2200" dirty="0"/>
              <a:t>C</a:t>
            </a:r>
            <a:r>
              <a:rPr lang="en-US" sz="2200" b="0" i="0" u="none" strike="noStrike" baseline="0" dirty="0"/>
              <a:t>hildren &lt;6 years; pregnant and lactating women; women in the age group of 15–44 years; and adolescent girls in selected blocks. </a:t>
            </a:r>
          </a:p>
          <a:p>
            <a:pPr algn="just">
              <a:spcBef>
                <a:spcPts val="600"/>
              </a:spcBef>
            </a:pPr>
            <a:r>
              <a:rPr lang="en-US" sz="2200" b="1" i="1" u="none" strike="noStrike" baseline="0" dirty="0"/>
              <a:t>Package of services </a:t>
            </a:r>
          </a:p>
          <a:p>
            <a:pPr marL="800100" lvl="1" indent="-342900" algn="just">
              <a:spcBef>
                <a:spcPts val="600"/>
              </a:spcBef>
              <a:buFont typeface="Calibri" panose="020F0502020204030204" pitchFamily="34" charset="0"/>
              <a:buChar char="˗"/>
            </a:pPr>
            <a:r>
              <a:rPr lang="en-US" sz="2200" dirty="0"/>
              <a:t>S</a:t>
            </a:r>
            <a:r>
              <a:rPr lang="en-US" sz="2200" b="0" i="0" u="none" strike="noStrike" baseline="0" dirty="0"/>
              <a:t>upplementary nutrition to children below 6 years and pregnant and nursing women; immunization; health check-ups; referral services; treatment of minor illnesses; nutrition and health education to women; nonformal preschool education (3-6y) water supply and sanitation. </a:t>
            </a:r>
          </a:p>
          <a:p>
            <a:pPr algn="just">
              <a:spcBef>
                <a:spcPts val="600"/>
              </a:spcBef>
            </a:pPr>
            <a:r>
              <a:rPr lang="en-US" sz="2200" b="1" i="1" u="none" strike="noStrike" baseline="0" dirty="0"/>
              <a:t>Supplementary nutrition </a:t>
            </a:r>
          </a:p>
          <a:p>
            <a:pPr marL="800100" lvl="1" indent="-342900" algn="just">
              <a:spcBef>
                <a:spcPts val="600"/>
              </a:spcBef>
              <a:buFont typeface="Calibri" panose="020F0502020204030204" pitchFamily="34" charset="0"/>
              <a:buChar char="˗"/>
            </a:pPr>
            <a:r>
              <a:rPr lang="en-US" sz="2200" u="none" strike="noStrike" baseline="0" dirty="0"/>
              <a:t>P</a:t>
            </a:r>
            <a:r>
              <a:rPr lang="en-US" sz="2200" b="0" i="0" u="none" strike="noStrike" baseline="0" dirty="0"/>
              <a:t>rovides 500 kcal and 12– 15 g protein per day to children between 6 month and 6 years; 800 kcal and 20–25 g proteins per day to severely malnourished children; and 600 kcal and 18–20 g of protein to pregnant women per day for 300 days in a year. </a:t>
            </a:r>
            <a:endParaRPr lang="en-IN" sz="2200" dirty="0"/>
          </a:p>
        </p:txBody>
      </p:sp>
      <p:sp>
        <p:nvSpPr>
          <p:cNvPr id="3" name="Rectangle 2">
            <a:extLst>
              <a:ext uri="{FF2B5EF4-FFF2-40B4-BE49-F238E27FC236}">
                <a16:creationId xmlns:a16="http://schemas.microsoft.com/office/drawing/2014/main" id="{2568B15F-6020-478E-86F9-06F2A936BADD}"/>
              </a:ext>
            </a:extLst>
          </p:cNvPr>
          <p:cNvSpPr/>
          <p:nvPr/>
        </p:nvSpPr>
        <p:spPr>
          <a:xfrm>
            <a:off x="1317073" y="5808574"/>
            <a:ext cx="9831897" cy="42488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0" i="0" u="none" strike="noStrike" baseline="0" dirty="0">
                <a:solidFill>
                  <a:schemeClr val="tx1"/>
                </a:solidFill>
              </a:rPr>
              <a:t>Growth monitoring and nutrition surveillance are also done in the </a:t>
            </a:r>
            <a:r>
              <a:rPr lang="en-US" sz="2200" b="0" i="1" u="none" strike="noStrike" baseline="0" dirty="0" err="1">
                <a:solidFill>
                  <a:schemeClr val="tx1"/>
                </a:solidFill>
              </a:rPr>
              <a:t>Anganwadis</a:t>
            </a:r>
            <a:r>
              <a:rPr lang="en-US" sz="2200" b="0" i="0" u="none" strike="noStrike" baseline="0" dirty="0">
                <a:solidFill>
                  <a:schemeClr val="tx1"/>
                </a:solidFill>
              </a:rPr>
              <a:t>.</a:t>
            </a:r>
            <a:endParaRPr lang="en-IN" sz="2200" dirty="0">
              <a:solidFill>
                <a:schemeClr val="tx1"/>
              </a:solidFill>
            </a:endParaRPr>
          </a:p>
        </p:txBody>
      </p:sp>
      <p:sp>
        <p:nvSpPr>
          <p:cNvPr id="6" name="TextBox 5">
            <a:extLst>
              <a:ext uri="{FF2B5EF4-FFF2-40B4-BE49-F238E27FC236}">
                <a16:creationId xmlns:a16="http://schemas.microsoft.com/office/drawing/2014/main" id="{19E1BA70-444E-2726-38A7-9F544FC845A8}"/>
              </a:ext>
            </a:extLst>
          </p:cNvPr>
          <p:cNvSpPr txBox="1"/>
          <p:nvPr/>
        </p:nvSpPr>
        <p:spPr>
          <a:xfrm>
            <a:off x="352339" y="421978"/>
            <a:ext cx="10796631" cy="590931"/>
          </a:xfrm>
          <a:prstGeom prst="rect">
            <a:avLst/>
          </a:prstGeom>
          <a:noFill/>
        </p:spPr>
        <p:txBody>
          <a:bodyPr wrap="square">
            <a:spAutoFit/>
          </a:bodyPr>
          <a:lstStyle/>
          <a:p>
            <a:pPr algn="ctr" defTabSz="914400">
              <a:lnSpc>
                <a:spcPct val="90000"/>
              </a:lnSpc>
              <a:spcBef>
                <a:spcPct val="0"/>
              </a:spcBef>
            </a:pPr>
            <a:r>
              <a:rPr lang="en-US" sz="3600" b="1" dirty="0">
                <a:solidFill>
                  <a:srgbClr val="00B0F0"/>
                </a:solidFill>
                <a:latin typeface="Calibri" panose="020F0502020204030204" pitchFamily="34" charset="0"/>
                <a:cs typeface="Calibri" panose="020F0502020204030204" pitchFamily="34" charset="0"/>
              </a:rPr>
              <a:t>Integrated Child Development Service Scheme </a:t>
            </a:r>
          </a:p>
        </p:txBody>
      </p:sp>
    </p:spTree>
    <p:extLst>
      <p:ext uri="{BB962C8B-B14F-4D97-AF65-F5344CB8AC3E}">
        <p14:creationId xmlns:p14="http://schemas.microsoft.com/office/powerpoint/2010/main" val="19570988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EA309F5-E679-6DDB-AAD7-52C635AFCC67}"/>
              </a:ext>
            </a:extLst>
          </p:cNvPr>
          <p:cNvSpPr txBox="1"/>
          <p:nvPr/>
        </p:nvSpPr>
        <p:spPr>
          <a:xfrm>
            <a:off x="280393" y="1184224"/>
            <a:ext cx="10796631" cy="830997"/>
          </a:xfrm>
          <a:prstGeom prst="rect">
            <a:avLst/>
          </a:prstGeom>
          <a:noFill/>
        </p:spPr>
        <p:txBody>
          <a:bodyPr wrap="square">
            <a:spAutoFit/>
          </a:bodyPr>
          <a:lstStyle/>
          <a:p>
            <a:pPr marL="342900" indent="-342900" algn="l">
              <a:buFont typeface="Arial" panose="020B0604020202020204" pitchFamily="34" charset="0"/>
              <a:buChar char="•"/>
            </a:pPr>
            <a:r>
              <a:rPr lang="en-US" sz="2400" b="0" i="0" u="none" strike="noStrike" baseline="0" dirty="0"/>
              <a:t>Launched on 15th August 1995. </a:t>
            </a:r>
            <a:endParaRPr lang="en-IN" sz="2400" b="0" i="0" u="none" strike="noStrike" baseline="0" dirty="0">
              <a:solidFill>
                <a:srgbClr val="000000"/>
              </a:solidFill>
            </a:endParaRPr>
          </a:p>
          <a:p>
            <a:pPr marL="342900" indent="-342900" algn="just">
              <a:buFont typeface="Arial" panose="020B0604020202020204" pitchFamily="34" charset="0"/>
              <a:buChar char="•"/>
            </a:pPr>
            <a:r>
              <a:rPr lang="en-US" sz="2400" dirty="0"/>
              <a:t>P</a:t>
            </a:r>
            <a:r>
              <a:rPr lang="en-US" sz="2400" b="0" i="0" u="none" strike="noStrike" baseline="0" dirty="0"/>
              <a:t>rovide cooked mid-day meal to all children studying in class I–VIII. </a:t>
            </a:r>
          </a:p>
        </p:txBody>
      </p:sp>
      <p:sp>
        <p:nvSpPr>
          <p:cNvPr id="3" name="TextBox 2">
            <a:extLst>
              <a:ext uri="{FF2B5EF4-FFF2-40B4-BE49-F238E27FC236}">
                <a16:creationId xmlns:a16="http://schemas.microsoft.com/office/drawing/2014/main" id="{A6A99B3A-17CC-30E0-335F-D4861B20CC6B}"/>
              </a:ext>
            </a:extLst>
          </p:cNvPr>
          <p:cNvSpPr txBox="1"/>
          <p:nvPr/>
        </p:nvSpPr>
        <p:spPr>
          <a:xfrm>
            <a:off x="570451" y="441463"/>
            <a:ext cx="10796631" cy="590931"/>
          </a:xfrm>
          <a:prstGeom prst="rect">
            <a:avLst/>
          </a:prstGeom>
          <a:noFill/>
        </p:spPr>
        <p:txBody>
          <a:bodyPr wrap="square">
            <a:spAutoFit/>
          </a:bodyPr>
          <a:lstStyle/>
          <a:p>
            <a:pPr algn="ctr" defTabSz="914400">
              <a:lnSpc>
                <a:spcPct val="90000"/>
              </a:lnSpc>
              <a:spcBef>
                <a:spcPct val="0"/>
              </a:spcBef>
            </a:pPr>
            <a:r>
              <a:rPr lang="en-IN" sz="3600" b="1" dirty="0">
                <a:solidFill>
                  <a:srgbClr val="00B0F0"/>
                </a:solidFill>
                <a:latin typeface="Calibri" panose="020F0502020204030204" pitchFamily="34" charset="0"/>
                <a:cs typeface="Calibri" panose="020F0502020204030204" pitchFamily="34" charset="0"/>
              </a:rPr>
              <a:t>Mid-day Meal Scheme </a:t>
            </a:r>
          </a:p>
        </p:txBody>
      </p:sp>
      <p:sp>
        <p:nvSpPr>
          <p:cNvPr id="5" name="Rectangle 4">
            <a:extLst>
              <a:ext uri="{FF2B5EF4-FFF2-40B4-BE49-F238E27FC236}">
                <a16:creationId xmlns:a16="http://schemas.microsoft.com/office/drawing/2014/main" id="{B58B21C9-79FB-5AA8-CA0C-D4411EA87720}"/>
              </a:ext>
            </a:extLst>
          </p:cNvPr>
          <p:cNvSpPr/>
          <p:nvPr/>
        </p:nvSpPr>
        <p:spPr>
          <a:xfrm>
            <a:off x="1530989" y="2353409"/>
            <a:ext cx="8548383" cy="97171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0" i="0" u="none" strike="noStrike" baseline="0" dirty="0">
                <a:solidFill>
                  <a:schemeClr val="tx1"/>
                </a:solidFill>
              </a:rPr>
              <a:t>The program aim to provide one-third of the energy and one-half of the overall protein requirements. </a:t>
            </a:r>
            <a:endParaRPr lang="en-IN" sz="2200" dirty="0">
              <a:solidFill>
                <a:schemeClr val="tx1"/>
              </a:solidFill>
            </a:endParaRPr>
          </a:p>
        </p:txBody>
      </p:sp>
      <p:pic>
        <p:nvPicPr>
          <p:cNvPr id="6" name="Picture 5">
            <a:extLst>
              <a:ext uri="{FF2B5EF4-FFF2-40B4-BE49-F238E27FC236}">
                <a16:creationId xmlns:a16="http://schemas.microsoft.com/office/drawing/2014/main" id="{26820340-448B-D580-AB32-12F73B3A2F10}"/>
              </a:ext>
            </a:extLst>
          </p:cNvPr>
          <p:cNvPicPr>
            <a:picLocks noChangeAspect="1"/>
          </p:cNvPicPr>
          <p:nvPr/>
        </p:nvPicPr>
        <p:blipFill>
          <a:blip r:embed="rId2"/>
          <a:stretch>
            <a:fillRect/>
          </a:stretch>
        </p:blipFill>
        <p:spPr>
          <a:xfrm>
            <a:off x="2441194" y="3774682"/>
            <a:ext cx="6727971" cy="2132107"/>
          </a:xfrm>
          <a:prstGeom prst="rect">
            <a:avLst/>
          </a:prstGeom>
        </p:spPr>
      </p:pic>
    </p:spTree>
    <p:extLst>
      <p:ext uri="{BB962C8B-B14F-4D97-AF65-F5344CB8AC3E}">
        <p14:creationId xmlns:p14="http://schemas.microsoft.com/office/powerpoint/2010/main" val="1549155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0DB6DD6-2D6B-CF7F-6E5A-AA935F8FA68F}"/>
              </a:ext>
            </a:extLst>
          </p:cNvPr>
          <p:cNvSpPr txBox="1"/>
          <p:nvPr/>
        </p:nvSpPr>
        <p:spPr>
          <a:xfrm>
            <a:off x="413763" y="1093371"/>
            <a:ext cx="10745018" cy="5062924"/>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The program was launched in 1970 </a:t>
            </a:r>
          </a:p>
          <a:p>
            <a:pPr marL="342900" indent="-342900" algn="just">
              <a:spcBef>
                <a:spcPts val="600"/>
              </a:spcBef>
              <a:buFont typeface="Arial" panose="020B0604020202020204" pitchFamily="34" charset="0"/>
              <a:buChar char="•"/>
            </a:pPr>
            <a:r>
              <a:rPr lang="en-US" sz="2400" b="1" dirty="0"/>
              <a:t>O</a:t>
            </a:r>
            <a:r>
              <a:rPr lang="en-US" sz="2400" b="1" i="0" u="none" strike="noStrike" baseline="0" dirty="0"/>
              <a:t>bjective</a:t>
            </a:r>
            <a:r>
              <a:rPr lang="en-US" sz="2400" b="0" i="0" u="none" strike="noStrike" baseline="0" dirty="0"/>
              <a:t>: Reducing blindness due to vitamin A deficiency. </a:t>
            </a:r>
          </a:p>
          <a:p>
            <a:pPr marL="342900" indent="-342900" algn="just">
              <a:spcBef>
                <a:spcPts val="600"/>
              </a:spcBef>
              <a:buFont typeface="Arial" panose="020B0604020202020204" pitchFamily="34" charset="0"/>
              <a:buChar char="•"/>
            </a:pPr>
            <a:r>
              <a:rPr lang="en-US" sz="2400" b="1" dirty="0"/>
              <a:t>S</a:t>
            </a:r>
            <a:r>
              <a:rPr lang="en-US" sz="2400" b="1" i="0" u="none" strike="noStrike" baseline="0" dirty="0"/>
              <a:t>trategy</a:t>
            </a:r>
            <a:r>
              <a:rPr lang="en-US" sz="2400" b="0" i="0" u="none" strike="noStrike" baseline="0" dirty="0"/>
              <a:t>: </a:t>
            </a:r>
          </a:p>
          <a:p>
            <a:pPr marL="800100" lvl="1" indent="-342900" algn="just">
              <a:spcBef>
                <a:spcPts val="600"/>
              </a:spcBef>
              <a:buFont typeface="Calibri" panose="020F0502020204030204" pitchFamily="34" charset="0"/>
              <a:buChar char="˗"/>
            </a:pPr>
            <a:r>
              <a:rPr lang="en-US" sz="2400" b="0" i="0" u="none" strike="noStrike" baseline="0" dirty="0"/>
              <a:t>Administration of prophylactic vitamin A </a:t>
            </a:r>
          </a:p>
          <a:p>
            <a:pPr marL="1257300" lvl="2" indent="-342900" algn="just">
              <a:spcBef>
                <a:spcPts val="600"/>
              </a:spcBef>
              <a:buFont typeface="Arial" panose="020B0604020202020204" pitchFamily="34" charset="0"/>
              <a:buChar char="•"/>
            </a:pPr>
            <a:r>
              <a:rPr lang="en-US" sz="2400" b="0" i="0" u="none" strike="noStrike" baseline="0" dirty="0"/>
              <a:t>100,000 international units (IU) at 9 months with measles immunization, </a:t>
            </a:r>
          </a:p>
          <a:p>
            <a:pPr marL="1257300" lvl="2" indent="-342900" algn="just">
              <a:spcBef>
                <a:spcPts val="600"/>
              </a:spcBef>
              <a:buFont typeface="Arial" panose="020B0604020202020204" pitchFamily="34" charset="0"/>
              <a:buChar char="•"/>
            </a:pPr>
            <a:r>
              <a:rPr lang="en-US" sz="2400" b="0" i="0" u="none" strike="noStrike" baseline="0" dirty="0"/>
              <a:t>200,000 IU at 16–18 months, with diphtheria-tetanus-pertussis (DPT) booster, and then </a:t>
            </a:r>
          </a:p>
          <a:p>
            <a:pPr marL="1257300" lvl="2" indent="-342900" algn="just">
              <a:spcBef>
                <a:spcPts val="600"/>
              </a:spcBef>
              <a:buFont typeface="Arial" panose="020B0604020202020204" pitchFamily="34" charset="0"/>
              <a:buChar char="•"/>
            </a:pPr>
            <a:r>
              <a:rPr lang="en-US" sz="2400" b="0" i="0" u="none" strike="noStrike" baseline="0" dirty="0"/>
              <a:t>200,000 IU every 6 months, up to the age of 5 years. </a:t>
            </a:r>
          </a:p>
          <a:p>
            <a:pPr marL="800100" lvl="1" indent="-342900" algn="just">
              <a:spcBef>
                <a:spcPts val="600"/>
              </a:spcBef>
              <a:buFont typeface="Calibri" panose="020F0502020204030204" pitchFamily="34" charset="0"/>
              <a:buChar char="˗"/>
            </a:pPr>
            <a:r>
              <a:rPr lang="en-US" sz="2400" b="0" i="0" u="none" strike="noStrike" baseline="0" dirty="0"/>
              <a:t>Other components include health and nutrition education to encourage colostrum feeding, exclusive breast feeding for the first 6 months, introduction of complementary feeding thereafter and adequate intake of vitamin A-rich foods, and early detection and proper treatment of infections. </a:t>
            </a:r>
            <a:endParaRPr lang="en-IN" sz="2400" dirty="0"/>
          </a:p>
        </p:txBody>
      </p:sp>
      <p:sp>
        <p:nvSpPr>
          <p:cNvPr id="3" name="TextBox 2">
            <a:extLst>
              <a:ext uri="{FF2B5EF4-FFF2-40B4-BE49-F238E27FC236}">
                <a16:creationId xmlns:a16="http://schemas.microsoft.com/office/drawing/2014/main" id="{0D7E532A-D24A-CC99-A181-FF43F928D1D1}"/>
              </a:ext>
            </a:extLst>
          </p:cNvPr>
          <p:cNvSpPr txBox="1"/>
          <p:nvPr/>
        </p:nvSpPr>
        <p:spPr>
          <a:xfrm>
            <a:off x="697685" y="366360"/>
            <a:ext cx="10461096" cy="590931"/>
          </a:xfrm>
          <a:prstGeom prst="rect">
            <a:avLst/>
          </a:prstGeom>
          <a:noFill/>
        </p:spPr>
        <p:txBody>
          <a:bodyPr wrap="square">
            <a:spAutoFit/>
          </a:bodyPr>
          <a:lstStyle/>
          <a:p>
            <a:pPr algn="ctr" defTabSz="914400">
              <a:lnSpc>
                <a:spcPct val="90000"/>
              </a:lnSpc>
              <a:spcBef>
                <a:spcPct val="0"/>
              </a:spcBef>
            </a:pPr>
            <a:r>
              <a:rPr lang="en-IN" sz="3600" b="1" dirty="0">
                <a:solidFill>
                  <a:srgbClr val="00B0F0"/>
                </a:solidFill>
                <a:latin typeface="Calibri" panose="020F0502020204030204" pitchFamily="34" charset="0"/>
                <a:cs typeface="Calibri" panose="020F0502020204030204" pitchFamily="34" charset="0"/>
              </a:rPr>
              <a:t>Vitamin A Prophylaxis Program </a:t>
            </a:r>
          </a:p>
        </p:txBody>
      </p:sp>
    </p:spTree>
    <p:extLst>
      <p:ext uri="{BB962C8B-B14F-4D97-AF65-F5344CB8AC3E}">
        <p14:creationId xmlns:p14="http://schemas.microsoft.com/office/powerpoint/2010/main" val="1955374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96A40-78F2-0825-C46F-155B186AFC8C}"/>
              </a:ext>
            </a:extLst>
          </p:cNvPr>
          <p:cNvSpPr>
            <a:spLocks noGrp="1"/>
          </p:cNvSpPr>
          <p:nvPr>
            <p:ph type="title"/>
          </p:nvPr>
        </p:nvSpPr>
        <p:spPr>
          <a:xfrm>
            <a:off x="636864" y="457403"/>
            <a:ext cx="10515600" cy="666721"/>
          </a:xfrm>
        </p:spPr>
        <p:txBody>
          <a:bodyPr/>
          <a:lstStyle/>
          <a:p>
            <a:pPr algn="ctr" defTabSz="457200"/>
            <a:r>
              <a:rPr lang="en-US" b="1" dirty="0">
                <a:solidFill>
                  <a:srgbClr val="00B0F0"/>
                </a:solidFill>
                <a:ea typeface="+mn-ea"/>
                <a:cs typeface="Calibri" panose="020F0502020204030204" pitchFamily="34" charset="0"/>
              </a:rPr>
              <a:t>Carbohydrates</a:t>
            </a:r>
            <a:endParaRPr lang="en-IN" b="1" dirty="0">
              <a:solidFill>
                <a:srgbClr val="00B0F0"/>
              </a:solidFill>
              <a:ea typeface="+mn-ea"/>
              <a:cs typeface="Calibri" panose="020F0502020204030204" pitchFamily="34" charset="0"/>
            </a:endParaRPr>
          </a:p>
        </p:txBody>
      </p:sp>
      <p:sp>
        <p:nvSpPr>
          <p:cNvPr id="3" name="Content Placeholder 2">
            <a:extLst>
              <a:ext uri="{FF2B5EF4-FFF2-40B4-BE49-F238E27FC236}">
                <a16:creationId xmlns:a16="http://schemas.microsoft.com/office/drawing/2014/main" id="{F553C7E8-DE33-49B2-5823-8E4BEF820AC2}"/>
              </a:ext>
            </a:extLst>
          </p:cNvPr>
          <p:cNvSpPr>
            <a:spLocks noGrp="1"/>
          </p:cNvSpPr>
          <p:nvPr>
            <p:ph idx="1"/>
          </p:nvPr>
        </p:nvSpPr>
        <p:spPr>
          <a:xfrm>
            <a:off x="522108" y="1206837"/>
            <a:ext cx="10630355" cy="4351338"/>
          </a:xfrm>
        </p:spPr>
        <p:txBody>
          <a:bodyPr/>
          <a:lstStyle/>
          <a:p>
            <a:pPr marL="342900" indent="-342900" algn="l">
              <a:buFont typeface="Arial" panose="020B0604020202020204" pitchFamily="34" charset="0"/>
              <a:buChar char="•"/>
            </a:pPr>
            <a:r>
              <a:rPr lang="en-IN" b="0" i="0" u="none" strike="noStrike" baseline="0" dirty="0"/>
              <a:t>Carbohydrates provide energy, contribute to taste and texture, preserve foods, and are essential for digestion and assimilation of other foods.</a:t>
            </a:r>
          </a:p>
          <a:p>
            <a:pPr marL="342900" indent="-342900">
              <a:buFont typeface="Arial" panose="020B0604020202020204" pitchFamily="34" charset="0"/>
              <a:buChar char="•"/>
            </a:pPr>
            <a:r>
              <a:rPr lang="en-US" b="0" i="0" u="none" strike="noStrike" baseline="0" dirty="0"/>
              <a:t>Body converts carbohydrates to glucose, which is used as a fuel or converted to glycogen and stored by liver and muscles. </a:t>
            </a:r>
          </a:p>
          <a:p>
            <a:pPr marL="342900" indent="-342900" algn="l">
              <a:buFont typeface="Arial" panose="020B0604020202020204" pitchFamily="34" charset="0"/>
              <a:buChar char="•"/>
            </a:pPr>
            <a:r>
              <a:rPr lang="en-US" b="0" i="0" u="none" strike="noStrike" baseline="0" dirty="0"/>
              <a:t>ICMR recommends 100–130 gram of carbohydrates per day at all ages. </a:t>
            </a:r>
          </a:p>
          <a:p>
            <a:pPr marL="342900" indent="-342900" algn="l">
              <a:buFont typeface="Arial" panose="020B0604020202020204" pitchFamily="34" charset="0"/>
              <a:buChar char="•"/>
            </a:pPr>
            <a:r>
              <a:rPr lang="en-US" b="0" i="0" u="none" strike="noStrike" baseline="0" dirty="0"/>
              <a:t>Obtained from grains, legumes, vegetables, and fruits. </a:t>
            </a:r>
          </a:p>
          <a:p>
            <a:pPr marL="342900" indent="-342900" algn="just">
              <a:buFont typeface="Arial" panose="020B0604020202020204" pitchFamily="34" charset="0"/>
              <a:buChar char="•"/>
            </a:pPr>
            <a:r>
              <a:rPr lang="en-US" b="0" i="0" u="none" strike="noStrike" baseline="0" dirty="0"/>
              <a:t>Excessive consumption is associated with dental caries, obesity, and metabolic syndrome. </a:t>
            </a:r>
          </a:p>
          <a:p>
            <a:pPr marL="342900" indent="-342900" algn="just">
              <a:buFont typeface="Arial" panose="020B0604020202020204" pitchFamily="34" charset="0"/>
              <a:buChar char="•"/>
            </a:pPr>
            <a:r>
              <a:rPr lang="en-US" b="0" i="0" u="none" strike="noStrike" baseline="0" dirty="0"/>
              <a:t>Lack of carbohydrates may produce ketosis, loss of energy, depression, and breakdown of body proteins. </a:t>
            </a:r>
            <a:endParaRPr lang="en-IN" dirty="0"/>
          </a:p>
          <a:p>
            <a:endParaRPr lang="en-IN" dirty="0"/>
          </a:p>
        </p:txBody>
      </p:sp>
    </p:spTree>
    <p:extLst>
      <p:ext uri="{BB962C8B-B14F-4D97-AF65-F5344CB8AC3E}">
        <p14:creationId xmlns:p14="http://schemas.microsoft.com/office/powerpoint/2010/main" val="25035271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301B6C7-21CB-779C-E875-D45EDEEB2D21}"/>
              </a:ext>
            </a:extLst>
          </p:cNvPr>
          <p:cNvSpPr txBox="1"/>
          <p:nvPr/>
        </p:nvSpPr>
        <p:spPr>
          <a:xfrm>
            <a:off x="457981" y="1228397"/>
            <a:ext cx="10576812" cy="4031873"/>
          </a:xfrm>
          <a:prstGeom prst="rect">
            <a:avLst/>
          </a:prstGeom>
          <a:noFill/>
        </p:spPr>
        <p:txBody>
          <a:bodyPr wrap="square">
            <a:spAutoFit/>
          </a:bodyPr>
          <a:lstStyle/>
          <a:p>
            <a:pPr algn="just">
              <a:spcBef>
                <a:spcPts val="600"/>
              </a:spcBef>
            </a:pPr>
            <a:r>
              <a:rPr lang="en-US" sz="2400" b="1" i="0" u="none" strike="noStrike" baseline="0" dirty="0"/>
              <a:t>Universal Strategy </a:t>
            </a:r>
            <a:r>
              <a:rPr lang="en-US" sz="2400" b="0" i="0" u="none" strike="noStrike" baseline="0" dirty="0"/>
              <a:t> </a:t>
            </a:r>
          </a:p>
          <a:p>
            <a:pPr marL="800100" lvl="1" indent="-342900">
              <a:spcBef>
                <a:spcPts val="600"/>
              </a:spcBef>
              <a:buFont typeface="Arial" panose="020B0604020202020204" pitchFamily="34" charset="0"/>
              <a:buChar char="•"/>
            </a:pPr>
            <a:r>
              <a:rPr lang="en-US" sz="2400" b="0" i="0" u="none" strike="noStrike" baseline="0" dirty="0"/>
              <a:t>Prophylactic iron and folic acid supplementation </a:t>
            </a:r>
          </a:p>
          <a:p>
            <a:pPr marL="800100" lvl="1" indent="-342900">
              <a:spcBef>
                <a:spcPts val="600"/>
              </a:spcBef>
              <a:buFont typeface="Arial" panose="020B0604020202020204" pitchFamily="34" charset="0"/>
              <a:buChar char="•"/>
            </a:pPr>
            <a:r>
              <a:rPr lang="en-IN" sz="2400" b="0" i="0" u="none" strike="noStrike" baseline="0" dirty="0"/>
              <a:t>Deworming </a:t>
            </a:r>
          </a:p>
          <a:p>
            <a:pPr marL="800100" lvl="1" indent="-342900">
              <a:spcBef>
                <a:spcPts val="600"/>
              </a:spcBef>
              <a:buFont typeface="Arial" panose="020B0604020202020204" pitchFamily="34" charset="0"/>
              <a:buChar char="•"/>
            </a:pPr>
            <a:r>
              <a:rPr lang="en-US" sz="2400" b="0" i="0" u="none" strike="noStrike" baseline="0" dirty="0"/>
              <a:t>Intensified year-round behavior change communication campaign</a:t>
            </a:r>
          </a:p>
          <a:p>
            <a:pPr>
              <a:spcBef>
                <a:spcPts val="600"/>
              </a:spcBef>
            </a:pPr>
            <a:endParaRPr lang="en-US" sz="2400" dirty="0"/>
          </a:p>
          <a:p>
            <a:pPr>
              <a:spcBef>
                <a:spcPts val="600"/>
              </a:spcBef>
            </a:pPr>
            <a:r>
              <a:rPr lang="en-US" sz="2400" b="1" dirty="0"/>
              <a:t>6X6X6 Strategy</a:t>
            </a:r>
          </a:p>
          <a:p>
            <a:pPr marL="800100" lvl="1" indent="-342900">
              <a:spcBef>
                <a:spcPts val="600"/>
              </a:spcBef>
              <a:buFont typeface="Arial" panose="020B0604020202020204" pitchFamily="34" charset="0"/>
              <a:buChar char="•"/>
            </a:pPr>
            <a:r>
              <a:rPr lang="en-US" sz="2400" b="0" i="0" u="none" strike="noStrike" baseline="0" dirty="0"/>
              <a:t>6 beneficiary groups</a:t>
            </a:r>
          </a:p>
          <a:p>
            <a:pPr marL="800100" lvl="1" indent="-342900">
              <a:spcBef>
                <a:spcPts val="600"/>
              </a:spcBef>
              <a:buFont typeface="Arial" panose="020B0604020202020204" pitchFamily="34" charset="0"/>
              <a:buChar char="•"/>
            </a:pPr>
            <a:r>
              <a:rPr lang="en-US" sz="2400" dirty="0"/>
              <a:t>6 interventions</a:t>
            </a:r>
          </a:p>
          <a:p>
            <a:pPr marL="800100" lvl="1" indent="-342900">
              <a:spcBef>
                <a:spcPts val="600"/>
              </a:spcBef>
              <a:buFont typeface="Arial" panose="020B0604020202020204" pitchFamily="34" charset="0"/>
              <a:buChar char="•"/>
            </a:pPr>
            <a:r>
              <a:rPr lang="en-US" sz="2400" b="0" i="0" u="none" strike="noStrike" baseline="0" dirty="0"/>
              <a:t>6 institutional mechanisms </a:t>
            </a:r>
          </a:p>
        </p:txBody>
      </p:sp>
      <p:sp>
        <p:nvSpPr>
          <p:cNvPr id="3" name="TextBox 2">
            <a:extLst>
              <a:ext uri="{FF2B5EF4-FFF2-40B4-BE49-F238E27FC236}">
                <a16:creationId xmlns:a16="http://schemas.microsoft.com/office/drawing/2014/main" id="{F9527205-3983-7CE7-BD3D-8420E3DF53DC}"/>
              </a:ext>
            </a:extLst>
          </p:cNvPr>
          <p:cNvSpPr txBox="1"/>
          <p:nvPr/>
        </p:nvSpPr>
        <p:spPr>
          <a:xfrm>
            <a:off x="697684" y="492481"/>
            <a:ext cx="10796631" cy="590931"/>
          </a:xfrm>
          <a:prstGeom prst="rect">
            <a:avLst/>
          </a:prstGeom>
          <a:noFill/>
        </p:spPr>
        <p:txBody>
          <a:bodyPr wrap="square">
            <a:spAutoFit/>
          </a:bodyPr>
          <a:lstStyle/>
          <a:p>
            <a:pPr algn="ctr" defTabSz="914400">
              <a:lnSpc>
                <a:spcPct val="90000"/>
              </a:lnSpc>
              <a:spcBef>
                <a:spcPct val="0"/>
              </a:spcBef>
            </a:pPr>
            <a:r>
              <a:rPr lang="en-IN" sz="3600" b="1" dirty="0" err="1">
                <a:solidFill>
                  <a:srgbClr val="00B0F0"/>
                </a:solidFill>
                <a:latin typeface="Calibri" panose="020F0502020204030204" pitchFamily="34" charset="0"/>
                <a:cs typeface="Calibri" panose="020F0502020204030204" pitchFamily="34" charset="0"/>
              </a:rPr>
              <a:t>Anemia</a:t>
            </a:r>
            <a:r>
              <a:rPr lang="en-IN" sz="3600" b="1" dirty="0">
                <a:solidFill>
                  <a:srgbClr val="00B0F0"/>
                </a:solidFill>
                <a:latin typeface="Calibri" panose="020F0502020204030204" pitchFamily="34" charset="0"/>
                <a:cs typeface="Calibri" panose="020F0502020204030204" pitchFamily="34" charset="0"/>
              </a:rPr>
              <a:t> </a:t>
            </a:r>
            <a:r>
              <a:rPr lang="en-IN" sz="3600" b="1" dirty="0" err="1">
                <a:solidFill>
                  <a:srgbClr val="00B0F0"/>
                </a:solidFill>
                <a:latin typeface="Calibri" panose="020F0502020204030204" pitchFamily="34" charset="0"/>
                <a:cs typeface="Calibri" panose="020F0502020204030204" pitchFamily="34" charset="0"/>
              </a:rPr>
              <a:t>Mukt</a:t>
            </a:r>
            <a:r>
              <a:rPr lang="en-IN" sz="3600" b="1" dirty="0">
                <a:solidFill>
                  <a:srgbClr val="00B0F0"/>
                </a:solidFill>
                <a:latin typeface="Calibri" panose="020F0502020204030204" pitchFamily="34" charset="0"/>
                <a:cs typeface="Calibri" panose="020F0502020204030204" pitchFamily="34" charset="0"/>
              </a:rPr>
              <a:t> Bharat </a:t>
            </a:r>
          </a:p>
        </p:txBody>
      </p:sp>
    </p:spTree>
    <p:extLst>
      <p:ext uri="{BB962C8B-B14F-4D97-AF65-F5344CB8AC3E}">
        <p14:creationId xmlns:p14="http://schemas.microsoft.com/office/powerpoint/2010/main" val="4751187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0051AA-0164-8BA2-3C88-234F362E9C84}"/>
              </a:ext>
            </a:extLst>
          </p:cNvPr>
          <p:cNvSpPr txBox="1"/>
          <p:nvPr/>
        </p:nvSpPr>
        <p:spPr>
          <a:xfrm>
            <a:off x="449715" y="998872"/>
            <a:ext cx="10678068" cy="4832092"/>
          </a:xfrm>
          <a:prstGeom prst="rect">
            <a:avLst/>
          </a:prstGeom>
          <a:noFill/>
        </p:spPr>
        <p:txBody>
          <a:bodyPr wrap="square">
            <a:spAutoFit/>
          </a:bodyPr>
          <a:lstStyle/>
          <a:p>
            <a:pPr algn="just">
              <a:spcBef>
                <a:spcPts val="600"/>
              </a:spcBef>
            </a:pPr>
            <a:r>
              <a:rPr lang="en-US" sz="2400" b="1" i="0" u="none" strike="noStrike" baseline="0" dirty="0"/>
              <a:t>National Nutritional Initiatives </a:t>
            </a:r>
          </a:p>
          <a:p>
            <a:pPr marL="342900" indent="-342900" algn="just">
              <a:spcBef>
                <a:spcPts val="600"/>
              </a:spcBef>
              <a:buAutoNum type="arabicPeriod"/>
            </a:pPr>
            <a:r>
              <a:rPr lang="en-US" sz="2400" b="0" i="0" u="none" strike="noStrike" baseline="0" dirty="0"/>
              <a:t>Various national nutritional initiatives by Government of India include Integrated Child Development Services Scheme (ICDS), Mid-day Meal Scheme, Vitamin A prophylaxis program, POSHAN Abhiyaan, and Anemia </a:t>
            </a:r>
            <a:r>
              <a:rPr lang="en-US" sz="2400" b="0" i="0" u="none" strike="noStrike" baseline="0" dirty="0" err="1"/>
              <a:t>Mukt</a:t>
            </a:r>
            <a:r>
              <a:rPr lang="en-US" sz="2400" b="0" i="0" u="none" strike="noStrike" baseline="0" dirty="0"/>
              <a:t> Bharat. </a:t>
            </a:r>
          </a:p>
          <a:p>
            <a:pPr marL="342900" indent="-342900" algn="just">
              <a:spcBef>
                <a:spcPts val="600"/>
              </a:spcBef>
              <a:buAutoNum type="arabicPeriod"/>
            </a:pPr>
            <a:r>
              <a:rPr lang="en-US" sz="2400" b="0" i="0" u="none" strike="noStrike" baseline="0" dirty="0"/>
              <a:t>Mid-day Meal Scheme aims to provide cooked mid-day meal with 300 calories and 8–12 g of protein to all children studying in class I–V (further extended till class VIII) in Government and aided schools. </a:t>
            </a:r>
          </a:p>
          <a:p>
            <a:pPr marL="342900" indent="-342900" algn="just">
              <a:spcBef>
                <a:spcPts val="600"/>
              </a:spcBef>
              <a:buAutoNum type="arabicPeriod"/>
            </a:pPr>
            <a:r>
              <a:rPr lang="en-US" sz="2400" b="0" i="0" u="none" strike="noStrike" baseline="0" dirty="0"/>
              <a:t> Vitamin A prophylaxis program consists of administration of prophylactic vitamin A as 100,000 international units (IU) at 9 months, 200,000 IU at 16–18 months, and then every 6 months, up to the age of 5 years. </a:t>
            </a:r>
          </a:p>
          <a:p>
            <a:pPr marL="342900" indent="-342900" algn="just">
              <a:spcBef>
                <a:spcPts val="600"/>
              </a:spcBef>
              <a:buAutoNum type="arabicPeriod"/>
            </a:pPr>
            <a:r>
              <a:rPr lang="en-US" sz="2400" b="0" i="0" u="none" strike="noStrike" baseline="0" dirty="0"/>
              <a:t>Anemia </a:t>
            </a:r>
            <a:r>
              <a:rPr lang="en-US" sz="2400" b="0" i="0" u="none" strike="noStrike" baseline="0" dirty="0" err="1"/>
              <a:t>Mukt</a:t>
            </a:r>
            <a:r>
              <a:rPr lang="en-US" sz="2400" b="0" i="0" u="none" strike="noStrike" baseline="0" dirty="0"/>
              <a:t> Bharat (AMB) strategy aims to reduce prevalence of anemia by 3 percentage points per year till 2022. </a:t>
            </a:r>
            <a:endParaRPr lang="en-IN" sz="2400" dirty="0"/>
          </a:p>
        </p:txBody>
      </p:sp>
      <p:sp>
        <p:nvSpPr>
          <p:cNvPr id="3" name="TextBox 2">
            <a:extLst>
              <a:ext uri="{FF2B5EF4-FFF2-40B4-BE49-F238E27FC236}">
                <a16:creationId xmlns:a16="http://schemas.microsoft.com/office/drawing/2014/main" id="{74CE65A2-8E2B-61E4-A39D-D9EE101A90AC}"/>
              </a:ext>
            </a:extLst>
          </p:cNvPr>
          <p:cNvSpPr txBox="1"/>
          <p:nvPr/>
        </p:nvSpPr>
        <p:spPr>
          <a:xfrm>
            <a:off x="449715" y="407941"/>
            <a:ext cx="10796631" cy="590931"/>
          </a:xfrm>
          <a:prstGeom prst="rect">
            <a:avLst/>
          </a:prstGeom>
          <a:noFill/>
        </p:spPr>
        <p:txBody>
          <a:bodyPr wrap="square">
            <a:spAutoFit/>
          </a:bodyPr>
          <a:lstStyle/>
          <a:p>
            <a:pPr algn="ctr" defTabSz="914400">
              <a:lnSpc>
                <a:spcPct val="90000"/>
              </a:lnSpc>
              <a:spcBef>
                <a:spcPct val="0"/>
              </a:spcBef>
            </a:pPr>
            <a:r>
              <a:rPr lang="en-US" sz="3600" b="1" dirty="0">
                <a:solidFill>
                  <a:srgbClr val="00B0F0"/>
                </a:solidFill>
                <a:latin typeface="Calibri" panose="020F0502020204030204" pitchFamily="34" charset="0"/>
                <a:cs typeface="Calibri" panose="020F0502020204030204" pitchFamily="34" charset="0"/>
              </a:rPr>
              <a:t>IN A NUTSHELL </a:t>
            </a:r>
          </a:p>
        </p:txBody>
      </p:sp>
    </p:spTree>
    <p:extLst>
      <p:ext uri="{BB962C8B-B14F-4D97-AF65-F5344CB8AC3E}">
        <p14:creationId xmlns:p14="http://schemas.microsoft.com/office/powerpoint/2010/main" val="36658159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EB3FBC8-AFFF-458E-8D41-C0E238CE6BF4}"/>
              </a:ext>
            </a:extLst>
          </p:cNvPr>
          <p:cNvSpPr txBox="1"/>
          <p:nvPr/>
        </p:nvSpPr>
        <p:spPr>
          <a:xfrm>
            <a:off x="491320" y="398565"/>
            <a:ext cx="11041038" cy="590931"/>
          </a:xfrm>
          <a:prstGeom prst="rect">
            <a:avLst/>
          </a:prstGeom>
          <a:noFill/>
        </p:spPr>
        <p:txBody>
          <a:bodyPr wrap="square">
            <a:spAutoFit/>
          </a:bodyPr>
          <a:lstStyle/>
          <a:p>
            <a:pPr algn="ctr" defTabSz="914400">
              <a:lnSpc>
                <a:spcPct val="90000"/>
              </a:lnSpc>
              <a:spcBef>
                <a:spcPct val="0"/>
              </a:spcBef>
            </a:pPr>
            <a:r>
              <a:rPr lang="en-IN" sz="3600" b="1" dirty="0">
                <a:solidFill>
                  <a:srgbClr val="00B0F0"/>
                </a:solidFill>
                <a:latin typeface="Calibri" panose="020F0502020204030204" pitchFamily="34" charset="0"/>
                <a:cs typeface="Calibri" panose="020F0502020204030204" pitchFamily="34" charset="0"/>
              </a:rPr>
              <a:t>Nutritional Surveillance</a:t>
            </a:r>
          </a:p>
        </p:txBody>
      </p:sp>
      <p:sp>
        <p:nvSpPr>
          <p:cNvPr id="6" name="TextBox 5">
            <a:extLst>
              <a:ext uri="{FF2B5EF4-FFF2-40B4-BE49-F238E27FC236}">
                <a16:creationId xmlns:a16="http://schemas.microsoft.com/office/drawing/2014/main" id="{6027F2C7-8CDB-C780-4B63-FD02F357DDEB}"/>
              </a:ext>
            </a:extLst>
          </p:cNvPr>
          <p:cNvSpPr txBox="1"/>
          <p:nvPr/>
        </p:nvSpPr>
        <p:spPr>
          <a:xfrm>
            <a:off x="491320" y="1228397"/>
            <a:ext cx="10775948" cy="4401205"/>
          </a:xfrm>
          <a:prstGeom prst="rect">
            <a:avLst/>
          </a:prstGeom>
          <a:noFill/>
        </p:spPr>
        <p:txBody>
          <a:bodyPr wrap="square">
            <a:spAutoFit/>
          </a:bodyPr>
          <a:lstStyle/>
          <a:p>
            <a:pPr>
              <a:spcBef>
                <a:spcPts val="600"/>
              </a:spcBef>
            </a:pPr>
            <a:r>
              <a:rPr lang="en-US" sz="2400" b="1" i="0" u="none" strike="noStrike" baseline="0" dirty="0"/>
              <a:t>Strategies</a:t>
            </a:r>
            <a:r>
              <a:rPr lang="en-US" sz="2400" b="0" i="0" u="none" strike="noStrike" baseline="0" dirty="0"/>
              <a:t> </a:t>
            </a:r>
          </a:p>
          <a:p>
            <a:pPr marL="800100" lvl="1" indent="-342900" algn="just">
              <a:spcBef>
                <a:spcPts val="600"/>
              </a:spcBef>
              <a:buFont typeface="Arial" panose="020B0604020202020204" pitchFamily="34" charset="0"/>
              <a:buChar char="•"/>
            </a:pPr>
            <a:r>
              <a:rPr lang="en-US" sz="2400" b="0" i="0" u="none" strike="noStrike" baseline="0" dirty="0"/>
              <a:t>To identify nutritional problems in the community, analyze their causes, and strategies to counter them. </a:t>
            </a:r>
          </a:p>
          <a:p>
            <a:pPr algn="just">
              <a:spcBef>
                <a:spcPts val="600"/>
              </a:spcBef>
            </a:pPr>
            <a:r>
              <a:rPr lang="en-IN" sz="2400" b="1" i="0" u="none" strike="noStrike" baseline="0" dirty="0"/>
              <a:t>Sources of Data </a:t>
            </a:r>
          </a:p>
          <a:p>
            <a:pPr marL="800100" lvl="1" indent="-342900" algn="just">
              <a:spcBef>
                <a:spcPts val="600"/>
              </a:spcBef>
              <a:buFont typeface="Arial" panose="020B0604020202020204" pitchFamily="34" charset="0"/>
              <a:buChar char="•"/>
            </a:pPr>
            <a:r>
              <a:rPr lang="en-US" sz="2400" b="0" u="none" strike="noStrike" baseline="0" dirty="0"/>
              <a:t>Large-scale food and nutrition surveys</a:t>
            </a:r>
            <a:endParaRPr lang="en-IN" sz="2400" b="0" u="none" strike="noStrike" baseline="0" dirty="0"/>
          </a:p>
          <a:p>
            <a:pPr marL="800100" lvl="1" indent="-342900" algn="just">
              <a:spcBef>
                <a:spcPts val="600"/>
              </a:spcBef>
              <a:buFont typeface="Arial" panose="020B0604020202020204" pitchFamily="34" charset="0"/>
              <a:buChar char="•"/>
            </a:pPr>
            <a:r>
              <a:rPr lang="en-US" sz="2400" b="0" u="none" strike="noStrike" baseline="0" dirty="0"/>
              <a:t>Repeated small-scale surveys</a:t>
            </a:r>
          </a:p>
          <a:p>
            <a:pPr marL="800100" lvl="1" indent="-342900" algn="just">
              <a:spcBef>
                <a:spcPts val="600"/>
              </a:spcBef>
              <a:buFont typeface="Arial" panose="020B0604020202020204" pitchFamily="34" charset="0"/>
              <a:buChar char="•"/>
            </a:pPr>
            <a:r>
              <a:rPr lang="en-US" sz="2400" b="0" u="none" strike="noStrike" baseline="0" dirty="0"/>
              <a:t>Sentinel site surveillance</a:t>
            </a:r>
            <a:endParaRPr lang="en-IN" sz="2400" b="0" u="none" strike="noStrike" baseline="0" dirty="0">
              <a:solidFill>
                <a:srgbClr val="000000"/>
              </a:solidFill>
            </a:endParaRPr>
          </a:p>
          <a:p>
            <a:pPr marL="800100" lvl="1" indent="-342900">
              <a:spcBef>
                <a:spcPts val="600"/>
              </a:spcBef>
              <a:buFont typeface="Arial" panose="020B0604020202020204" pitchFamily="34" charset="0"/>
              <a:buChar char="•"/>
            </a:pPr>
            <a:r>
              <a:rPr lang="en-US" sz="2400" b="0" u="none" strike="noStrike" baseline="0" dirty="0"/>
              <a:t>School census data</a:t>
            </a:r>
          </a:p>
          <a:p>
            <a:pPr marL="800100" lvl="1" indent="-342900" algn="just">
              <a:spcBef>
                <a:spcPts val="600"/>
              </a:spcBef>
              <a:buFont typeface="Arial" panose="020B0604020202020204" pitchFamily="34" charset="0"/>
              <a:buChar char="•"/>
            </a:pPr>
            <a:r>
              <a:rPr lang="en-US" sz="2400" b="0" u="none" strike="noStrike" baseline="0" dirty="0">
                <a:latin typeface="Calibri" panose="020F0502020204030204" pitchFamily="34" charset="0"/>
              </a:rPr>
              <a:t>Growth monitoring </a:t>
            </a:r>
          </a:p>
          <a:p>
            <a:pPr marL="800100" lvl="1" indent="-342900" algn="just">
              <a:spcBef>
                <a:spcPts val="600"/>
              </a:spcBef>
              <a:buFont typeface="Arial" panose="020B0604020202020204" pitchFamily="34" charset="0"/>
              <a:buChar char="•"/>
            </a:pPr>
            <a:r>
              <a:rPr lang="en-US" sz="2400" b="0" u="none" strike="noStrike" baseline="0" dirty="0">
                <a:latin typeface="Calibri" panose="020F0502020204030204" pitchFamily="34" charset="0"/>
              </a:rPr>
              <a:t>Emergency situations</a:t>
            </a:r>
            <a:endParaRPr lang="en-IN" sz="2400" dirty="0"/>
          </a:p>
        </p:txBody>
      </p:sp>
    </p:spTree>
    <p:extLst>
      <p:ext uri="{BB962C8B-B14F-4D97-AF65-F5344CB8AC3E}">
        <p14:creationId xmlns:p14="http://schemas.microsoft.com/office/powerpoint/2010/main" val="4683413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49B235-ED74-A015-13F4-FC36E6F5B6C0}"/>
              </a:ext>
            </a:extLst>
          </p:cNvPr>
          <p:cNvPicPr>
            <a:picLocks noChangeAspect="1"/>
          </p:cNvPicPr>
          <p:nvPr/>
        </p:nvPicPr>
        <p:blipFill>
          <a:blip r:embed="rId2"/>
          <a:stretch>
            <a:fillRect/>
          </a:stretch>
        </p:blipFill>
        <p:spPr>
          <a:xfrm>
            <a:off x="1159861" y="1311995"/>
            <a:ext cx="9345336" cy="4748646"/>
          </a:xfrm>
          <a:prstGeom prst="rect">
            <a:avLst/>
          </a:prstGeom>
        </p:spPr>
      </p:pic>
      <p:sp>
        <p:nvSpPr>
          <p:cNvPr id="3" name="TextBox 2">
            <a:extLst>
              <a:ext uri="{FF2B5EF4-FFF2-40B4-BE49-F238E27FC236}">
                <a16:creationId xmlns:a16="http://schemas.microsoft.com/office/drawing/2014/main" id="{A5C628A0-8916-24ED-F552-5E0E041BA5BB}"/>
              </a:ext>
            </a:extLst>
          </p:cNvPr>
          <p:cNvSpPr txBox="1"/>
          <p:nvPr/>
        </p:nvSpPr>
        <p:spPr>
          <a:xfrm>
            <a:off x="382832" y="384221"/>
            <a:ext cx="10667460" cy="590931"/>
          </a:xfrm>
          <a:prstGeom prst="rect">
            <a:avLst/>
          </a:prstGeom>
          <a:noFill/>
        </p:spPr>
        <p:txBody>
          <a:bodyPr wrap="square">
            <a:spAutoFit/>
          </a:bodyPr>
          <a:lstStyle/>
          <a:p>
            <a:pPr algn="ctr" defTabSz="914400">
              <a:lnSpc>
                <a:spcPct val="90000"/>
              </a:lnSpc>
              <a:spcBef>
                <a:spcPct val="0"/>
              </a:spcBef>
            </a:pPr>
            <a:r>
              <a:rPr lang="en-IN" sz="3600" b="1" dirty="0">
                <a:solidFill>
                  <a:srgbClr val="00B0F0"/>
                </a:solidFill>
                <a:latin typeface="Calibri" panose="020F0502020204030204" pitchFamily="34" charset="0"/>
                <a:cs typeface="Calibri" panose="020F0502020204030204" pitchFamily="34" charset="0"/>
              </a:rPr>
              <a:t>Essential Elements of a Nutrition Surveillance System</a:t>
            </a:r>
          </a:p>
        </p:txBody>
      </p:sp>
    </p:spTree>
    <p:extLst>
      <p:ext uri="{BB962C8B-B14F-4D97-AF65-F5344CB8AC3E}">
        <p14:creationId xmlns:p14="http://schemas.microsoft.com/office/powerpoint/2010/main" val="5901954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2C3B79-F889-7DAD-F451-784999095B33}"/>
              </a:ext>
            </a:extLst>
          </p:cNvPr>
          <p:cNvPicPr>
            <a:picLocks noChangeAspect="1"/>
          </p:cNvPicPr>
          <p:nvPr/>
        </p:nvPicPr>
        <p:blipFill>
          <a:blip r:embed="rId2"/>
          <a:stretch>
            <a:fillRect/>
          </a:stretch>
        </p:blipFill>
        <p:spPr>
          <a:xfrm>
            <a:off x="1307240" y="512694"/>
            <a:ext cx="8983634" cy="5416059"/>
          </a:xfrm>
          <a:prstGeom prst="rect">
            <a:avLst/>
          </a:prstGeom>
        </p:spPr>
      </p:pic>
    </p:spTree>
    <p:extLst>
      <p:ext uri="{BB962C8B-B14F-4D97-AF65-F5344CB8AC3E}">
        <p14:creationId xmlns:p14="http://schemas.microsoft.com/office/powerpoint/2010/main" val="16566694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A1710F8-B31E-566B-0BCD-F5E57F478A8E}"/>
              </a:ext>
            </a:extLst>
          </p:cNvPr>
          <p:cNvSpPr txBox="1"/>
          <p:nvPr/>
        </p:nvSpPr>
        <p:spPr>
          <a:xfrm>
            <a:off x="391581" y="1137539"/>
            <a:ext cx="10846308" cy="3801041"/>
          </a:xfrm>
          <a:prstGeom prst="rect">
            <a:avLst/>
          </a:prstGeom>
          <a:noFill/>
        </p:spPr>
        <p:txBody>
          <a:bodyPr wrap="square">
            <a:spAutoFit/>
          </a:bodyPr>
          <a:lstStyle/>
          <a:p>
            <a:pPr algn="just">
              <a:spcBef>
                <a:spcPts val="600"/>
              </a:spcBef>
            </a:pPr>
            <a:r>
              <a:rPr lang="en-US" sz="2400" b="1" i="0" u="none" strike="noStrike" baseline="0" dirty="0">
                <a:latin typeface="Calibri" panose="020F0502020204030204" pitchFamily="34" charset="0"/>
              </a:rPr>
              <a:t>Objective</a:t>
            </a:r>
          </a:p>
          <a:p>
            <a:pPr algn="just">
              <a:spcBef>
                <a:spcPts val="600"/>
              </a:spcBef>
            </a:pPr>
            <a:r>
              <a:rPr lang="en-US" sz="2400" b="0" i="0" u="none" strike="noStrike" baseline="0" dirty="0">
                <a:latin typeface="Calibri" panose="020F0502020204030204" pitchFamily="34" charset="0"/>
              </a:rPr>
              <a:t>To equip people with sufficient information, expertise, and motivation to pick up and to eat appropriate diets. </a:t>
            </a:r>
          </a:p>
          <a:p>
            <a:pPr algn="just">
              <a:spcBef>
                <a:spcPts val="600"/>
              </a:spcBef>
            </a:pPr>
            <a:r>
              <a:rPr lang="en-IN" sz="2400" b="1" i="0" u="none" strike="noStrike" baseline="0" dirty="0"/>
              <a:t>Guiding Principles </a:t>
            </a:r>
            <a:endParaRPr lang="en-IN" sz="2400" b="0" i="0" u="none" strike="noStrike" baseline="0" dirty="0"/>
          </a:p>
          <a:p>
            <a:pPr marL="914400" lvl="1" indent="-457200" algn="just">
              <a:spcBef>
                <a:spcPts val="600"/>
              </a:spcBef>
              <a:buFont typeface="+mj-lt"/>
              <a:buAutoNum type="arabicPeriod"/>
            </a:pPr>
            <a:r>
              <a:rPr lang="en-US" sz="2400" b="0" i="0" u="none" strike="noStrike" baseline="0" dirty="0"/>
              <a:t>Healthcare provider should be able to build rapport and have detailed knowledge of the people’s beliefs, attitudes, knowledge, and behavior.</a:t>
            </a:r>
          </a:p>
          <a:p>
            <a:pPr marL="914400" lvl="1" indent="-457200" algn="just">
              <a:spcBef>
                <a:spcPts val="600"/>
              </a:spcBef>
              <a:buFont typeface="+mj-lt"/>
              <a:buAutoNum type="arabicPeriod"/>
            </a:pPr>
            <a:r>
              <a:rPr lang="en-US" sz="2400" dirty="0"/>
              <a:t>Understand why certain practices exist, and find measures for change situation. </a:t>
            </a:r>
          </a:p>
          <a:p>
            <a:pPr marL="914400" lvl="1" indent="-457200" algn="just">
              <a:spcBef>
                <a:spcPts val="600"/>
              </a:spcBef>
              <a:buFont typeface="+mj-lt"/>
              <a:buAutoNum type="arabicPeriod"/>
            </a:pPr>
            <a:r>
              <a:rPr lang="en-US" sz="2400" dirty="0"/>
              <a:t>Don’t ignore subcultural groups. </a:t>
            </a:r>
          </a:p>
        </p:txBody>
      </p:sp>
      <p:sp>
        <p:nvSpPr>
          <p:cNvPr id="3" name="TextBox 2">
            <a:extLst>
              <a:ext uri="{FF2B5EF4-FFF2-40B4-BE49-F238E27FC236}">
                <a16:creationId xmlns:a16="http://schemas.microsoft.com/office/drawing/2014/main" id="{C35AFE3D-0BAA-DD53-49C4-AACA6FFA8C11}"/>
              </a:ext>
            </a:extLst>
          </p:cNvPr>
          <p:cNvSpPr txBox="1"/>
          <p:nvPr/>
        </p:nvSpPr>
        <p:spPr>
          <a:xfrm>
            <a:off x="263470" y="469118"/>
            <a:ext cx="10974419" cy="590931"/>
          </a:xfrm>
          <a:prstGeom prst="rect">
            <a:avLst/>
          </a:prstGeom>
          <a:noFill/>
        </p:spPr>
        <p:txBody>
          <a:bodyPr wrap="square">
            <a:spAutoFit/>
          </a:bodyPr>
          <a:lstStyle/>
          <a:p>
            <a:pPr algn="ctr" defTabSz="914400">
              <a:lnSpc>
                <a:spcPct val="90000"/>
              </a:lnSpc>
              <a:spcBef>
                <a:spcPct val="0"/>
              </a:spcBef>
            </a:pPr>
            <a:r>
              <a:rPr lang="en-IN" sz="3600" b="1" dirty="0">
                <a:solidFill>
                  <a:srgbClr val="00B0F0"/>
                </a:solidFill>
                <a:latin typeface="Calibri" panose="020F0502020204030204" pitchFamily="34" charset="0"/>
                <a:cs typeface="Calibri" panose="020F0502020204030204" pitchFamily="34" charset="0"/>
              </a:rPr>
              <a:t>Nutritional Education </a:t>
            </a:r>
          </a:p>
        </p:txBody>
      </p:sp>
    </p:spTree>
    <p:extLst>
      <p:ext uri="{BB962C8B-B14F-4D97-AF65-F5344CB8AC3E}">
        <p14:creationId xmlns:p14="http://schemas.microsoft.com/office/powerpoint/2010/main" val="413756122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626A894-ACFD-FD0A-3F5D-9C88121C25A3}"/>
              </a:ext>
            </a:extLst>
          </p:cNvPr>
          <p:cNvSpPr txBox="1"/>
          <p:nvPr/>
        </p:nvSpPr>
        <p:spPr>
          <a:xfrm>
            <a:off x="491320" y="1227522"/>
            <a:ext cx="10791446" cy="3801041"/>
          </a:xfrm>
          <a:prstGeom prst="rect">
            <a:avLst/>
          </a:prstGeom>
          <a:noFill/>
        </p:spPr>
        <p:txBody>
          <a:bodyPr wrap="square">
            <a:spAutoFit/>
          </a:bodyPr>
          <a:lstStyle/>
          <a:p>
            <a:pPr marL="457200" indent="-457200" algn="just">
              <a:spcBef>
                <a:spcPts val="600"/>
              </a:spcBef>
              <a:buAutoNum type="arabicPeriod"/>
            </a:pPr>
            <a:r>
              <a:rPr lang="en-US" sz="2400" b="0" i="0" u="none" strike="noStrike" baseline="0" dirty="0"/>
              <a:t>Iatrogenic restriction of feeding in fevers and diarrhea should be discouraged .</a:t>
            </a:r>
          </a:p>
          <a:p>
            <a:pPr marL="457200" indent="-457200" algn="just">
              <a:spcBef>
                <a:spcPts val="600"/>
              </a:spcBef>
              <a:buAutoNum type="arabicPeriod"/>
            </a:pPr>
            <a:r>
              <a:rPr lang="en-US" sz="2400" b="0" i="0" u="none" strike="noStrike" baseline="0" dirty="0"/>
              <a:t>Exclusive breastfeeding for first 6 months of life should be vigorously promoted and encouraged</a:t>
            </a:r>
            <a:r>
              <a:rPr lang="en-US" sz="2400" dirty="0"/>
              <a:t>.</a:t>
            </a:r>
            <a:endParaRPr lang="en-US" sz="2400" b="0" i="0" u="none" strike="noStrike" baseline="0" dirty="0"/>
          </a:p>
          <a:p>
            <a:pPr marL="457200" indent="-457200" algn="just">
              <a:spcBef>
                <a:spcPts val="600"/>
              </a:spcBef>
              <a:buAutoNum type="arabicPeriod"/>
            </a:pPr>
            <a:r>
              <a:rPr lang="en-US" sz="2400" b="0" i="0" u="none" strike="noStrike" baseline="0" dirty="0"/>
              <a:t>Complementary feeding should begin in all children at completion of 6 months of age.</a:t>
            </a:r>
          </a:p>
          <a:p>
            <a:pPr marL="457200" indent="-457200" algn="just">
              <a:spcBef>
                <a:spcPts val="600"/>
              </a:spcBef>
              <a:buAutoNum type="arabicPeriod"/>
            </a:pPr>
            <a:r>
              <a:rPr lang="en-US" sz="2400" b="0" i="0" u="none" strike="noStrike" baseline="0" dirty="0"/>
              <a:t>Complementary feeding should be based on a judicious mixture of 7 food groups. </a:t>
            </a:r>
          </a:p>
          <a:p>
            <a:pPr marL="457200" indent="-457200" algn="just">
              <a:spcBef>
                <a:spcPts val="600"/>
              </a:spcBef>
              <a:buAutoNum type="arabicPeriod"/>
            </a:pPr>
            <a:r>
              <a:rPr lang="en-US" sz="2400" b="0" i="0" u="none" strike="noStrike" baseline="0" dirty="0"/>
              <a:t> As much milk, meat, eggs or foods of high biologic value as the family can afford should be offered. </a:t>
            </a:r>
          </a:p>
          <a:p>
            <a:pPr marL="457200" indent="-457200" algn="just">
              <a:spcBef>
                <a:spcPts val="600"/>
              </a:spcBef>
              <a:buAutoNum type="arabicPeriod"/>
            </a:pPr>
            <a:r>
              <a:rPr lang="en-US" sz="2400" b="0" i="0" u="none" strike="noStrike" baseline="0" dirty="0"/>
              <a:t>Encourage discussions among the group of mothers.</a:t>
            </a:r>
          </a:p>
        </p:txBody>
      </p:sp>
      <p:sp>
        <p:nvSpPr>
          <p:cNvPr id="3" name="TextBox 2">
            <a:extLst>
              <a:ext uri="{FF2B5EF4-FFF2-40B4-BE49-F238E27FC236}">
                <a16:creationId xmlns:a16="http://schemas.microsoft.com/office/drawing/2014/main" id="{E6DD1B37-8C92-3324-FEA2-BF87C93639C8}"/>
              </a:ext>
            </a:extLst>
          </p:cNvPr>
          <p:cNvSpPr txBox="1"/>
          <p:nvPr/>
        </p:nvSpPr>
        <p:spPr>
          <a:xfrm>
            <a:off x="491320" y="460557"/>
            <a:ext cx="10682958" cy="590931"/>
          </a:xfrm>
          <a:prstGeom prst="rect">
            <a:avLst/>
          </a:prstGeom>
          <a:noFill/>
        </p:spPr>
        <p:txBody>
          <a:bodyPr wrap="square">
            <a:spAutoFit/>
          </a:bodyPr>
          <a:lstStyle/>
          <a:p>
            <a:pPr algn="ctr" defTabSz="914400">
              <a:lnSpc>
                <a:spcPct val="90000"/>
              </a:lnSpc>
              <a:spcBef>
                <a:spcPct val="0"/>
              </a:spcBef>
            </a:pPr>
            <a:r>
              <a:rPr lang="en-US" sz="3600" b="1" dirty="0">
                <a:solidFill>
                  <a:srgbClr val="00B0F0"/>
                </a:solidFill>
                <a:latin typeface="Calibri" panose="020F0502020204030204" pitchFamily="34" charset="0"/>
                <a:cs typeface="Calibri" panose="020F0502020204030204" pitchFamily="34" charset="0"/>
              </a:rPr>
              <a:t>Strategies for Nutrition Education</a:t>
            </a:r>
            <a:endParaRPr lang="en-IN" sz="3600" b="1" dirty="0">
              <a:solidFill>
                <a:srgbClr val="00B0F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1690142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67B1627-C576-DE65-F204-2A6FC9505F10}"/>
              </a:ext>
            </a:extLst>
          </p:cNvPr>
          <p:cNvSpPr txBox="1"/>
          <p:nvPr/>
        </p:nvSpPr>
        <p:spPr>
          <a:xfrm>
            <a:off x="419449" y="1271616"/>
            <a:ext cx="10922465" cy="3647152"/>
          </a:xfrm>
          <a:prstGeom prst="rect">
            <a:avLst/>
          </a:prstGeom>
          <a:noFill/>
        </p:spPr>
        <p:txBody>
          <a:bodyPr wrap="square">
            <a:spAutoFit/>
          </a:bodyPr>
          <a:lstStyle/>
          <a:p>
            <a:pPr algn="just">
              <a:spcBef>
                <a:spcPts val="600"/>
              </a:spcBef>
            </a:pPr>
            <a:r>
              <a:rPr lang="en-US" sz="2400" b="0" i="0" u="none" strike="noStrike" baseline="0" dirty="0"/>
              <a:t>Nutritional rehabilitation can be home based, center based, or hospital based; depending on the severity of the nutritional deficit. </a:t>
            </a:r>
          </a:p>
          <a:p>
            <a:pPr marL="285750" indent="-285750" algn="just">
              <a:spcBef>
                <a:spcPts val="600"/>
              </a:spcBef>
              <a:buFont typeface="Wingdings" panose="05000000000000000000" pitchFamily="2" charset="2"/>
              <a:buChar char="§"/>
            </a:pPr>
            <a:r>
              <a:rPr lang="en-US" sz="2400" b="0" i="1" u="none" strike="noStrike" baseline="0" dirty="0"/>
              <a:t>Day Nutritional Rehabilitation Center (NRC): </a:t>
            </a:r>
            <a:r>
              <a:rPr lang="en-US" sz="2400" b="0" i="0" u="none" strike="noStrike" baseline="0" dirty="0"/>
              <a:t>For rehabilitating milder forms of malnutrition; caters to not more than 30 children; care provided to 6 to 8 hours/day, 6 days/ week. </a:t>
            </a:r>
          </a:p>
          <a:p>
            <a:pPr marL="285750" indent="-285750" algn="just">
              <a:spcBef>
                <a:spcPts val="600"/>
              </a:spcBef>
              <a:buFont typeface="Wingdings" panose="05000000000000000000" pitchFamily="2" charset="2"/>
              <a:buChar char="§"/>
            </a:pPr>
            <a:r>
              <a:rPr lang="en-US" sz="2400" b="0" i="1" u="none" strike="noStrike" baseline="0" dirty="0"/>
              <a:t>Residential Nutritional Rehabilitation Center: </a:t>
            </a:r>
            <a:r>
              <a:rPr lang="en-US" sz="2400" b="0" i="0" u="none" strike="noStrike" baseline="0" dirty="0"/>
              <a:t>Meant for severe malnutrition—after treated in a hospital for complications, usually attached to a hospital. </a:t>
            </a:r>
          </a:p>
          <a:p>
            <a:pPr marL="285750" indent="-285750" algn="just">
              <a:spcBef>
                <a:spcPts val="600"/>
              </a:spcBef>
              <a:buFont typeface="Wingdings" panose="05000000000000000000" pitchFamily="2" charset="2"/>
              <a:buChar char="§"/>
            </a:pPr>
            <a:r>
              <a:rPr lang="en-US" sz="2400" b="0" i="1" u="none" strike="noStrike" baseline="0" dirty="0"/>
              <a:t>Community-based nutritional rehabilitation: </a:t>
            </a:r>
            <a:r>
              <a:rPr lang="en-US" sz="2400" dirty="0"/>
              <a:t>For </a:t>
            </a:r>
            <a:r>
              <a:rPr lang="en-US" sz="2400" b="0" i="0" u="none" strike="noStrike" baseline="0" dirty="0"/>
              <a:t>children with moderate acute malnutrition. </a:t>
            </a:r>
          </a:p>
        </p:txBody>
      </p:sp>
      <p:sp>
        <p:nvSpPr>
          <p:cNvPr id="5" name="TextBox 4">
            <a:extLst>
              <a:ext uri="{FF2B5EF4-FFF2-40B4-BE49-F238E27FC236}">
                <a16:creationId xmlns:a16="http://schemas.microsoft.com/office/drawing/2014/main" id="{61CF3172-48A7-EB7C-405E-14483D4506D4}"/>
              </a:ext>
            </a:extLst>
          </p:cNvPr>
          <p:cNvSpPr txBox="1"/>
          <p:nvPr/>
        </p:nvSpPr>
        <p:spPr>
          <a:xfrm>
            <a:off x="419450" y="428044"/>
            <a:ext cx="10922466" cy="590931"/>
          </a:xfrm>
          <a:prstGeom prst="rect">
            <a:avLst/>
          </a:prstGeom>
          <a:noFill/>
        </p:spPr>
        <p:txBody>
          <a:bodyPr wrap="square">
            <a:spAutoFit/>
          </a:bodyPr>
          <a:lstStyle/>
          <a:p>
            <a:pPr algn="ctr" defTabSz="914400">
              <a:lnSpc>
                <a:spcPct val="90000"/>
              </a:lnSpc>
              <a:spcBef>
                <a:spcPct val="0"/>
              </a:spcBef>
            </a:pPr>
            <a:r>
              <a:rPr lang="en-IN" sz="3600" b="1" dirty="0">
                <a:solidFill>
                  <a:srgbClr val="00B0F0"/>
                </a:solidFill>
                <a:latin typeface="Calibri" panose="020F0502020204030204" pitchFamily="34" charset="0"/>
                <a:cs typeface="Calibri" panose="020F0502020204030204" pitchFamily="34" charset="0"/>
              </a:rPr>
              <a:t>Nutritional Rehabilitation </a:t>
            </a:r>
          </a:p>
        </p:txBody>
      </p:sp>
    </p:spTree>
    <p:extLst>
      <p:ext uri="{BB962C8B-B14F-4D97-AF65-F5344CB8AC3E}">
        <p14:creationId xmlns:p14="http://schemas.microsoft.com/office/powerpoint/2010/main" val="24001701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86D690-DB15-4FBD-88FE-E97A54DB2234}"/>
              </a:ext>
            </a:extLst>
          </p:cNvPr>
          <p:cNvSpPr>
            <a:spLocks noGrp="1"/>
          </p:cNvSpPr>
          <p:nvPr>
            <p:ph idx="1"/>
          </p:nvPr>
        </p:nvSpPr>
        <p:spPr>
          <a:xfrm>
            <a:off x="2273690" y="2486677"/>
            <a:ext cx="8102601" cy="1884645"/>
          </a:xfrm>
        </p:spPr>
        <p:txBody>
          <a:bodyPr>
            <a:noAutofit/>
          </a:bodyPr>
          <a:lstStyle/>
          <a:p>
            <a:pPr marL="0" marR="15875" lvl="0" indent="0" algn="ctr">
              <a:lnSpc>
                <a:spcPct val="100000"/>
              </a:lnSpc>
              <a:spcBef>
                <a:spcPts val="600"/>
              </a:spcBef>
              <a:buNone/>
              <a:tabLst>
                <a:tab pos="180340" algn="l"/>
              </a:tabLst>
            </a:pPr>
            <a:r>
              <a:rPr lang="en-IN" sz="11500" i="1" dirty="0">
                <a:solidFill>
                  <a:srgbClr val="C00000"/>
                </a:solidFill>
                <a:latin typeface="Calibri" panose="020F0502020204030204" pitchFamily="34" charset="0"/>
                <a:ea typeface="Calibri" panose="020F0502020204030204" pitchFamily="34" charset="0"/>
                <a:cs typeface="Calibri" panose="020F0502020204030204" pitchFamily="34" charset="0"/>
              </a:rPr>
              <a:t>Thank you…</a:t>
            </a:r>
            <a:endParaRPr lang="en-GB" sz="115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180340" marR="15875" indent="0" algn="ctr">
              <a:lnSpc>
                <a:spcPct val="115000"/>
              </a:lnSpc>
              <a:spcAft>
                <a:spcPts val="1000"/>
              </a:spcAft>
              <a:buNone/>
              <a:tabLst>
                <a:tab pos="180340" algn="l"/>
              </a:tabLst>
            </a:pPr>
            <a:endParaRPr lang="en-GB" sz="24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180340" marR="15875" algn="ctr">
              <a:lnSpc>
                <a:spcPct val="115000"/>
              </a:lnSpc>
              <a:spcAft>
                <a:spcPts val="1000"/>
              </a:spcAft>
              <a:tabLst>
                <a:tab pos="180340" algn="l"/>
              </a:tabLst>
            </a:pPr>
            <a:endParaRPr lang="en-GB" sz="24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342900" marR="15875" lvl="0" indent="-342900" algn="ctr">
              <a:lnSpc>
                <a:spcPct val="115000"/>
              </a:lnSpc>
              <a:spcAft>
                <a:spcPts val="1000"/>
              </a:spcAft>
              <a:buFont typeface="Symbol" panose="05050102010706020507" pitchFamily="18" charset="2"/>
              <a:buChar char=""/>
              <a:tabLst>
                <a:tab pos="180340" algn="l"/>
              </a:tabLst>
            </a:pPr>
            <a:endParaRPr lang="en-GB" sz="2000"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0" indent="0" algn="ctr">
              <a:buNone/>
            </a:pPr>
            <a:endParaRPr lang="en-GB" sz="1800" dirty="0">
              <a:solidFill>
                <a:srgbClr val="C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66427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3738173-0F27-34A7-034D-53CBCB496EDC}"/>
              </a:ext>
            </a:extLst>
          </p:cNvPr>
          <p:cNvSpPr txBox="1"/>
          <p:nvPr/>
        </p:nvSpPr>
        <p:spPr>
          <a:xfrm>
            <a:off x="317311" y="471017"/>
            <a:ext cx="10928444" cy="646331"/>
          </a:xfrm>
          <a:prstGeom prst="rect">
            <a:avLst/>
          </a:prstGeom>
          <a:noFill/>
        </p:spPr>
        <p:txBody>
          <a:bodyPr wrap="square">
            <a:spAutoFit/>
          </a:bodyPr>
          <a:lstStyle/>
          <a:p>
            <a:r>
              <a:rPr lang="en-IN" sz="3600" b="1" dirty="0">
                <a:solidFill>
                  <a:srgbClr val="FF0000"/>
                </a:solidFill>
                <a:latin typeface="Calibri" panose="020F0502020204030204" pitchFamily="34" charset="0"/>
                <a:cs typeface="Calibri" panose="020F0502020204030204" pitchFamily="34" charset="0"/>
              </a:rPr>
              <a:t>PROTEINS</a:t>
            </a:r>
            <a:r>
              <a:rPr lang="en-IN" sz="2400" b="1" i="0" u="none" strike="noStrike" baseline="0" dirty="0">
                <a:solidFill>
                  <a:srgbClr val="FF0000"/>
                </a:solidFill>
              </a:rPr>
              <a:t> </a:t>
            </a:r>
            <a:endParaRPr lang="en-IN" sz="2400" b="0" i="0" u="none" strike="noStrike" baseline="0" dirty="0">
              <a:solidFill>
                <a:srgbClr val="FF0000"/>
              </a:solidFill>
            </a:endParaRPr>
          </a:p>
        </p:txBody>
      </p:sp>
      <p:sp>
        <p:nvSpPr>
          <p:cNvPr id="3" name="TextBox 2">
            <a:extLst>
              <a:ext uri="{FF2B5EF4-FFF2-40B4-BE49-F238E27FC236}">
                <a16:creationId xmlns:a16="http://schemas.microsoft.com/office/drawing/2014/main" id="{6296918F-1B18-44BA-128D-E2A40615757B}"/>
              </a:ext>
            </a:extLst>
          </p:cNvPr>
          <p:cNvSpPr txBox="1"/>
          <p:nvPr/>
        </p:nvSpPr>
        <p:spPr>
          <a:xfrm>
            <a:off x="317311" y="1272900"/>
            <a:ext cx="10928444" cy="3062377"/>
          </a:xfrm>
          <a:prstGeom prst="rect">
            <a:avLst/>
          </a:prstGeom>
          <a:noFill/>
        </p:spPr>
        <p:txBody>
          <a:bodyPr wrap="square">
            <a:spAutoFit/>
          </a:bodyPr>
          <a:lstStyle/>
          <a:p>
            <a:pPr>
              <a:spcBef>
                <a:spcPts val="600"/>
              </a:spcBef>
            </a:pPr>
            <a:r>
              <a:rPr lang="en-IN" sz="2400" b="1" i="0" u="none" strike="noStrike" baseline="0" dirty="0"/>
              <a:t>Functions</a:t>
            </a:r>
          </a:p>
          <a:p>
            <a:pPr marL="800100" lvl="1" indent="-342900" algn="just">
              <a:spcBef>
                <a:spcPts val="600"/>
              </a:spcBef>
              <a:buFont typeface="Calibri" panose="020F0502020204030204" pitchFamily="34" charset="0"/>
              <a:buChar char="˗"/>
            </a:pPr>
            <a:r>
              <a:rPr lang="en-US" sz="2400" b="0" i="0" u="none" strike="noStrike" baseline="0" dirty="0"/>
              <a:t>Proteins are needed for growth and tissue repair. </a:t>
            </a:r>
          </a:p>
          <a:p>
            <a:pPr marL="800100" lvl="1" indent="-342900" algn="just">
              <a:spcBef>
                <a:spcPts val="600"/>
              </a:spcBef>
              <a:buFont typeface="Calibri" panose="020F0502020204030204" pitchFamily="34" charset="0"/>
              <a:buChar char="˗"/>
            </a:pPr>
            <a:r>
              <a:rPr lang="en-US" sz="2400" dirty="0"/>
              <a:t>E</a:t>
            </a:r>
            <a:r>
              <a:rPr lang="en-US" sz="2400" b="0" i="0" u="none" strike="noStrike" baseline="0" dirty="0"/>
              <a:t>ssential for the formation of digestive juices, hormones, plasma proteins, enzymes, vitamins, and hemoglobin. </a:t>
            </a:r>
          </a:p>
          <a:p>
            <a:pPr marL="342900" indent="-342900" algn="just">
              <a:spcBef>
                <a:spcPts val="600"/>
              </a:spcBef>
              <a:buFont typeface="Arial" panose="020B0604020202020204" pitchFamily="34" charset="0"/>
              <a:buChar char="•"/>
            </a:pPr>
            <a:r>
              <a:rPr lang="en-US" sz="2400" dirty="0"/>
              <a:t>A</a:t>
            </a:r>
            <a:r>
              <a:rPr lang="en-US" sz="2400" b="0" i="0" u="none" strike="noStrike" baseline="0" dirty="0"/>
              <a:t>lso act as buffers to maintain acid-base equilibrium in the body. </a:t>
            </a:r>
          </a:p>
          <a:p>
            <a:pPr algn="just">
              <a:spcBef>
                <a:spcPts val="600"/>
              </a:spcBef>
            </a:pPr>
            <a:r>
              <a:rPr lang="en-US" sz="2400" b="1" i="0" u="none" strike="noStrike" baseline="0" dirty="0"/>
              <a:t>Requirements</a:t>
            </a:r>
          </a:p>
          <a:p>
            <a:pPr lvl="1" algn="just">
              <a:spcBef>
                <a:spcPts val="600"/>
              </a:spcBef>
            </a:pPr>
            <a:r>
              <a:rPr lang="en-US" sz="2400" dirty="0"/>
              <a:t>- 6-46 g/day depending on age</a:t>
            </a:r>
            <a:endParaRPr lang="en-IN" sz="2400" dirty="0"/>
          </a:p>
        </p:txBody>
      </p:sp>
    </p:spTree>
    <p:extLst>
      <p:ext uri="{BB962C8B-B14F-4D97-AF65-F5344CB8AC3E}">
        <p14:creationId xmlns:p14="http://schemas.microsoft.com/office/powerpoint/2010/main" val="1193050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4C25A4C-5730-6C71-8F92-39B93658AD06}"/>
              </a:ext>
            </a:extLst>
          </p:cNvPr>
          <p:cNvSpPr txBox="1"/>
          <p:nvPr/>
        </p:nvSpPr>
        <p:spPr>
          <a:xfrm>
            <a:off x="447887" y="1198933"/>
            <a:ext cx="10797867" cy="3200876"/>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Proteins from vegetable sources are often biologically incomplete, as these usually lack one or more of the essential amino acids. However, proteins of vegetable origin may be used together in a judicious combination so that limiting essential amino acid in one of these is compensated for by an excess of that amino acid in the complementing protein.</a:t>
            </a:r>
          </a:p>
          <a:p>
            <a:pPr marL="342900" indent="-342900" algn="just">
              <a:spcBef>
                <a:spcPts val="600"/>
              </a:spcBef>
              <a:buFont typeface="Arial" panose="020B0604020202020204" pitchFamily="34" charset="0"/>
              <a:buChar char="•"/>
            </a:pPr>
            <a:r>
              <a:rPr lang="en-US" sz="2400" dirty="0"/>
              <a:t>For example, protein from legumes is deficient in methionine whereas cereals are poor in lysine; both taken together in the diet compensate for each other. </a:t>
            </a:r>
            <a:endParaRPr lang="en-IN" sz="2400" dirty="0"/>
          </a:p>
          <a:p>
            <a:pPr marL="342900" indent="-342900" algn="just">
              <a:spcBef>
                <a:spcPts val="600"/>
              </a:spcBef>
              <a:buFont typeface="Arial" panose="020B0604020202020204" pitchFamily="34" charset="0"/>
              <a:buChar char="•"/>
            </a:pPr>
            <a:r>
              <a:rPr lang="en-US" sz="2400" b="0" i="0" u="none" strike="noStrike" baseline="0" dirty="0"/>
              <a:t>Egg protein is considered a </a:t>
            </a:r>
            <a:r>
              <a:rPr lang="en-US" sz="2400" b="0" i="1" u="none" strike="noStrike" baseline="0" dirty="0"/>
              <a:t>reference protein </a:t>
            </a:r>
            <a:r>
              <a:rPr lang="en-US" sz="2400" b="0" i="0" u="none" strike="noStrike" baseline="0" dirty="0"/>
              <a:t>as its biological value is 100. </a:t>
            </a:r>
          </a:p>
        </p:txBody>
      </p:sp>
      <p:sp>
        <p:nvSpPr>
          <p:cNvPr id="3" name="TextBox 2">
            <a:extLst>
              <a:ext uri="{FF2B5EF4-FFF2-40B4-BE49-F238E27FC236}">
                <a16:creationId xmlns:a16="http://schemas.microsoft.com/office/drawing/2014/main" id="{DC14B5E8-7604-EB42-C8B3-BB6FF34BA6D0}"/>
              </a:ext>
            </a:extLst>
          </p:cNvPr>
          <p:cNvSpPr txBox="1"/>
          <p:nvPr/>
        </p:nvSpPr>
        <p:spPr>
          <a:xfrm>
            <a:off x="317311" y="471017"/>
            <a:ext cx="10928444"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PROTEINS</a:t>
            </a:r>
            <a:r>
              <a:rPr lang="en-IN" sz="2400" b="1" i="0" u="none" strike="noStrike" baseline="0" dirty="0">
                <a:solidFill>
                  <a:srgbClr val="00B0F0"/>
                </a:solidFill>
              </a:rPr>
              <a:t> </a:t>
            </a:r>
            <a:endParaRPr lang="en-IN" sz="2400" b="0" i="0" u="none" strike="noStrike" baseline="0" dirty="0">
              <a:solidFill>
                <a:srgbClr val="00B0F0"/>
              </a:solidFill>
            </a:endParaRPr>
          </a:p>
        </p:txBody>
      </p:sp>
    </p:spTree>
    <p:extLst>
      <p:ext uri="{BB962C8B-B14F-4D97-AF65-F5344CB8AC3E}">
        <p14:creationId xmlns:p14="http://schemas.microsoft.com/office/powerpoint/2010/main" val="3166355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7EF39CF-0704-1D5A-652C-A30EC132DDA5}"/>
              </a:ext>
            </a:extLst>
          </p:cNvPr>
          <p:cNvSpPr txBox="1"/>
          <p:nvPr/>
        </p:nvSpPr>
        <p:spPr>
          <a:xfrm>
            <a:off x="485849" y="1228397"/>
            <a:ext cx="10759905" cy="2539157"/>
          </a:xfrm>
          <a:prstGeom prst="rect">
            <a:avLst/>
          </a:prstGeom>
          <a:noFill/>
        </p:spPr>
        <p:txBody>
          <a:bodyPr wrap="square">
            <a:spAutoFit/>
          </a:bodyPr>
          <a:lstStyle/>
          <a:p>
            <a:pPr marL="342900" indent="-342900" algn="just">
              <a:spcBef>
                <a:spcPts val="600"/>
              </a:spcBef>
              <a:buFont typeface="Arial" panose="020B0604020202020204" pitchFamily="34" charset="0"/>
              <a:buChar char="•"/>
            </a:pPr>
            <a:r>
              <a:rPr lang="en-US" sz="2400" b="0" i="0" u="none" strike="noStrike" baseline="0" dirty="0"/>
              <a:t>Lipids are a concentrated source of energy and provide insulation to the body. </a:t>
            </a:r>
          </a:p>
          <a:p>
            <a:pPr marL="342900" indent="-342900" algn="just">
              <a:spcBef>
                <a:spcPts val="600"/>
              </a:spcBef>
              <a:buFont typeface="Arial" panose="020B0604020202020204" pitchFamily="34" charset="0"/>
              <a:buChar char="•"/>
            </a:pPr>
            <a:r>
              <a:rPr lang="en-US" sz="2400" b="0" i="0" u="none" strike="noStrike" baseline="0" dirty="0"/>
              <a:t>They help in digestion, absorption, and transport of fat-soluble vitamins, and are precursors of sex hormones and long chain polyunsaturated fatty acids (PUFAs). </a:t>
            </a:r>
          </a:p>
          <a:p>
            <a:pPr marL="342900" indent="-342900" algn="just">
              <a:spcBef>
                <a:spcPts val="600"/>
              </a:spcBef>
              <a:buFont typeface="Arial" panose="020B0604020202020204" pitchFamily="34" charset="0"/>
              <a:buChar char="•"/>
            </a:pPr>
            <a:r>
              <a:rPr lang="en-US" sz="2400" b="0" i="0" u="none" strike="noStrike" baseline="0" dirty="0"/>
              <a:t>Fats improve the palatability of diet and delay gastric emptying. </a:t>
            </a:r>
          </a:p>
          <a:p>
            <a:pPr marL="342900" indent="-342900" algn="just">
              <a:spcBef>
                <a:spcPts val="600"/>
              </a:spcBef>
              <a:buFont typeface="Arial" panose="020B0604020202020204" pitchFamily="34" charset="0"/>
              <a:buChar char="•"/>
            </a:pPr>
            <a:r>
              <a:rPr lang="en-US" sz="2400" b="0" i="0" u="none" strike="noStrike" baseline="0" dirty="0"/>
              <a:t>Lipids include triglycerides (fats and oils), phospholipids (lecithin), and sterols (cholesterol); each important to nutrition. </a:t>
            </a:r>
            <a:endParaRPr lang="en-IN" sz="2400" dirty="0"/>
          </a:p>
        </p:txBody>
      </p:sp>
      <p:sp>
        <p:nvSpPr>
          <p:cNvPr id="3" name="TextBox 2">
            <a:extLst>
              <a:ext uri="{FF2B5EF4-FFF2-40B4-BE49-F238E27FC236}">
                <a16:creationId xmlns:a16="http://schemas.microsoft.com/office/drawing/2014/main" id="{44B1DA1D-FC10-98BB-03CF-B9E5A54BE694}"/>
              </a:ext>
            </a:extLst>
          </p:cNvPr>
          <p:cNvSpPr txBox="1"/>
          <p:nvPr/>
        </p:nvSpPr>
        <p:spPr>
          <a:xfrm>
            <a:off x="317311" y="471017"/>
            <a:ext cx="10928444" cy="646331"/>
          </a:xfrm>
          <a:prstGeom prst="rect">
            <a:avLst/>
          </a:prstGeom>
          <a:noFill/>
        </p:spPr>
        <p:txBody>
          <a:bodyPr wrap="square">
            <a:spAutoFit/>
          </a:bodyPr>
          <a:lstStyle/>
          <a:p>
            <a:pPr algn="ctr"/>
            <a:r>
              <a:rPr lang="en-IN" sz="3600" b="1" dirty="0">
                <a:solidFill>
                  <a:srgbClr val="00B0F0"/>
                </a:solidFill>
                <a:latin typeface="Calibri" panose="020F0502020204030204" pitchFamily="34" charset="0"/>
                <a:cs typeface="Calibri" panose="020F0502020204030204" pitchFamily="34" charset="0"/>
              </a:rPr>
              <a:t>FATS (LIPIDS)  </a:t>
            </a:r>
          </a:p>
        </p:txBody>
      </p:sp>
    </p:spTree>
    <p:extLst>
      <p:ext uri="{BB962C8B-B14F-4D97-AF65-F5344CB8AC3E}">
        <p14:creationId xmlns:p14="http://schemas.microsoft.com/office/powerpoint/2010/main" val="85145918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6411</TotalTime>
  <Words>5072</Words>
  <Application>Microsoft Office PowerPoint</Application>
  <PresentationFormat>Widescreen</PresentationFormat>
  <Paragraphs>375</Paragraphs>
  <Slides>68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68</vt:i4>
      </vt:variant>
    </vt:vector>
  </HeadingPairs>
  <TitlesOfParts>
    <vt:vector size="73" baseType="lpstr">
      <vt:lpstr>Arial</vt:lpstr>
      <vt:lpstr>Calibri</vt:lpstr>
      <vt:lpstr>Symbol</vt:lpstr>
      <vt:lpstr>Wingdings</vt:lpstr>
      <vt:lpstr>Office Theme</vt:lpstr>
      <vt:lpstr>PowerPoint Presentation</vt:lpstr>
      <vt:lpstr>PowerPoint Presentation</vt:lpstr>
      <vt:lpstr>PowerPoint Presentation</vt:lpstr>
      <vt:lpstr>PowerPoint Presentation</vt:lpstr>
      <vt:lpstr>PowerPoint Presentation</vt:lpstr>
      <vt:lpstr>Carbohydrates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Nuts and Oil Seeds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Anindita</dc:creator>
  <cp:lastModifiedBy>Manzoor Elahi</cp:lastModifiedBy>
  <cp:revision>717</cp:revision>
  <cp:lastPrinted>2024-02-22T05:10:09Z</cp:lastPrinted>
  <dcterms:created xsi:type="dcterms:W3CDTF">2017-07-29T18:53:06Z</dcterms:created>
  <dcterms:modified xsi:type="dcterms:W3CDTF">2024-03-06T11:17:40Z</dcterms:modified>
</cp:coreProperties>
</file>