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5"/>
  </p:notesMasterIdLst>
  <p:sldIdLst>
    <p:sldId id="502" r:id="rId2"/>
    <p:sldId id="1006" r:id="rId3"/>
    <p:sldId id="1003" r:id="rId4"/>
    <p:sldId id="1001" r:id="rId5"/>
    <p:sldId id="1000" r:id="rId6"/>
    <p:sldId id="999" r:id="rId7"/>
    <p:sldId id="1010" r:id="rId8"/>
    <p:sldId id="1011" r:id="rId9"/>
    <p:sldId id="1012" r:id="rId10"/>
    <p:sldId id="1013" r:id="rId11"/>
    <p:sldId id="1015" r:id="rId12"/>
    <p:sldId id="1016" r:id="rId13"/>
    <p:sldId id="1022" r:id="rId14"/>
    <p:sldId id="1023" r:id="rId15"/>
    <p:sldId id="1024" r:id="rId16"/>
    <p:sldId id="1025" r:id="rId17"/>
    <p:sldId id="1026" r:id="rId18"/>
    <p:sldId id="1027" r:id="rId19"/>
    <p:sldId id="1028" r:id="rId20"/>
    <p:sldId id="1029" r:id="rId21"/>
    <p:sldId id="1030" r:id="rId22"/>
    <p:sldId id="1031" r:id="rId23"/>
    <p:sldId id="1032" r:id="rId24"/>
    <p:sldId id="1033" r:id="rId25"/>
    <p:sldId id="1117" r:id="rId26"/>
    <p:sldId id="1035" r:id="rId27"/>
    <p:sldId id="1039" r:id="rId28"/>
    <p:sldId id="1041" r:id="rId29"/>
    <p:sldId id="1043" r:id="rId30"/>
    <p:sldId id="1127" r:id="rId31"/>
    <p:sldId id="1126" r:id="rId32"/>
    <p:sldId id="1045" r:id="rId33"/>
    <p:sldId id="1118" r:id="rId34"/>
    <p:sldId id="1125" r:id="rId35"/>
    <p:sldId id="1046" r:id="rId36"/>
    <p:sldId id="1047" r:id="rId37"/>
    <p:sldId id="1048" r:id="rId38"/>
    <p:sldId id="1050" r:id="rId39"/>
    <p:sldId id="1051" r:id="rId40"/>
    <p:sldId id="1052" r:id="rId41"/>
    <p:sldId id="1054" r:id="rId42"/>
    <p:sldId id="1055" r:id="rId43"/>
    <p:sldId id="1119" r:id="rId44"/>
    <p:sldId id="1056" r:id="rId45"/>
    <p:sldId id="1057" r:id="rId46"/>
    <p:sldId id="1058" r:id="rId47"/>
    <p:sldId id="1059" r:id="rId48"/>
    <p:sldId id="1060" r:id="rId49"/>
    <p:sldId id="1061" r:id="rId50"/>
    <p:sldId id="1062" r:id="rId51"/>
    <p:sldId id="1063" r:id="rId52"/>
    <p:sldId id="1064" r:id="rId53"/>
    <p:sldId id="1121" r:id="rId54"/>
    <p:sldId id="1065" r:id="rId55"/>
    <p:sldId id="1122" r:id="rId56"/>
    <p:sldId id="1068" r:id="rId57"/>
    <p:sldId id="1071" r:id="rId58"/>
    <p:sldId id="1124" r:id="rId59"/>
    <p:sldId id="1072" r:id="rId60"/>
    <p:sldId id="1075" r:id="rId61"/>
    <p:sldId id="1080" r:id="rId62"/>
    <p:sldId id="1094" r:id="rId63"/>
    <p:sldId id="525" r:id="rId64"/>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E6"/>
    <a:srgbClr val="98714D"/>
    <a:srgbClr val="FFE5F2"/>
    <a:srgbClr val="FFBDDE"/>
    <a:srgbClr val="FF61B0"/>
    <a:srgbClr val="D840BF"/>
    <a:srgbClr val="FF66FF"/>
    <a:srgbClr val="9900FF"/>
    <a:srgbClr val="CC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BD3865-491A-43DC-839A-B2F5BD8828F4}" v="7" dt="2024-01-04T06:56:26.3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8" autoAdjust="0"/>
    <p:restoredTop sz="95717" autoAdjust="0"/>
  </p:normalViewPr>
  <p:slideViewPr>
    <p:cSldViewPr snapToGrid="0">
      <p:cViewPr varScale="1">
        <p:scale>
          <a:sx n="62" d="100"/>
          <a:sy n="62" d="100"/>
        </p:scale>
        <p:origin x="852"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geeta Yadav" userId="1daccc1f-e0b1-4eeb-b627-549ecc2925bd" providerId="ADAL" clId="{16BD3865-491A-43DC-839A-B2F5BD8828F4}"/>
    <pc:docChg chg="undo custSel addSld delSld modSld sldOrd">
      <pc:chgData name="Sangeeta Yadav" userId="1daccc1f-e0b1-4eeb-b627-549ecc2925bd" providerId="ADAL" clId="{16BD3865-491A-43DC-839A-B2F5BD8828F4}" dt="2024-01-04T06:58:05.248" v="1409" actId="2696"/>
      <pc:docMkLst>
        <pc:docMk/>
      </pc:docMkLst>
      <pc:sldChg chg="addSp modSp mod">
        <pc:chgData name="Sangeeta Yadav" userId="1daccc1f-e0b1-4eeb-b627-549ecc2925bd" providerId="ADAL" clId="{16BD3865-491A-43DC-839A-B2F5BD8828F4}" dt="2024-01-03T09:05:33.830" v="631" actId="2711"/>
        <pc:sldMkLst>
          <pc:docMk/>
          <pc:sldMk cId="1421224122" sldId="999"/>
        </pc:sldMkLst>
        <pc:spChg chg="add mod">
          <ac:chgData name="Sangeeta Yadav" userId="1daccc1f-e0b1-4eeb-b627-549ecc2925bd" providerId="ADAL" clId="{16BD3865-491A-43DC-839A-B2F5BD8828F4}" dt="2023-12-30T06:48:07.078" v="49" actId="1076"/>
          <ac:spMkLst>
            <pc:docMk/>
            <pc:sldMk cId="1421224122" sldId="999"/>
            <ac:spMk id="3" creationId="{07443A38-3402-6BEB-F3D2-C2D27582B1D1}"/>
          </ac:spMkLst>
        </pc:spChg>
        <pc:spChg chg="add mod">
          <ac:chgData name="Sangeeta Yadav" userId="1daccc1f-e0b1-4eeb-b627-549ecc2925bd" providerId="ADAL" clId="{16BD3865-491A-43DC-839A-B2F5BD8828F4}" dt="2024-01-03T09:05:33.830" v="631" actId="2711"/>
          <ac:spMkLst>
            <pc:docMk/>
            <pc:sldMk cId="1421224122" sldId="999"/>
            <ac:spMk id="5" creationId="{16F3CEED-2BCE-7140-4CB5-335B21B42FD1}"/>
          </ac:spMkLst>
        </pc:spChg>
      </pc:sldChg>
      <pc:sldChg chg="addSp mod">
        <pc:chgData name="Sangeeta Yadav" userId="1daccc1f-e0b1-4eeb-b627-549ecc2925bd" providerId="ADAL" clId="{16BD3865-491A-43DC-839A-B2F5BD8828F4}" dt="2023-12-30T06:46:16.252" v="28" actId="22"/>
        <pc:sldMkLst>
          <pc:docMk/>
          <pc:sldMk cId="2377867931" sldId="1000"/>
        </pc:sldMkLst>
        <pc:picChg chg="add">
          <ac:chgData name="Sangeeta Yadav" userId="1daccc1f-e0b1-4eeb-b627-549ecc2925bd" providerId="ADAL" clId="{16BD3865-491A-43DC-839A-B2F5BD8828F4}" dt="2023-12-30T06:46:16.252" v="28" actId="22"/>
          <ac:picMkLst>
            <pc:docMk/>
            <pc:sldMk cId="2377867931" sldId="1000"/>
            <ac:picMk id="3" creationId="{6AC6DC15-9308-9E58-DDD2-CE9D7D73B601}"/>
          </ac:picMkLst>
        </pc:picChg>
      </pc:sldChg>
      <pc:sldChg chg="addSp modSp mod">
        <pc:chgData name="Sangeeta Yadav" userId="1daccc1f-e0b1-4eeb-b627-549ecc2925bd" providerId="ADAL" clId="{16BD3865-491A-43DC-839A-B2F5BD8828F4}" dt="2023-12-30T06:45:22.466" v="27" actId="1076"/>
        <pc:sldMkLst>
          <pc:docMk/>
          <pc:sldMk cId="824010774" sldId="1001"/>
        </pc:sldMkLst>
        <pc:picChg chg="add mod">
          <ac:chgData name="Sangeeta Yadav" userId="1daccc1f-e0b1-4eeb-b627-549ecc2925bd" providerId="ADAL" clId="{16BD3865-491A-43DC-839A-B2F5BD8828F4}" dt="2023-12-30T06:45:22.466" v="27" actId="1076"/>
          <ac:picMkLst>
            <pc:docMk/>
            <pc:sldMk cId="824010774" sldId="1001"/>
            <ac:picMk id="3" creationId="{1E798AAD-5388-5387-4427-4C00DB899D90}"/>
          </ac:picMkLst>
        </pc:picChg>
        <pc:picChg chg="add mod">
          <ac:chgData name="Sangeeta Yadav" userId="1daccc1f-e0b1-4eeb-b627-549ecc2925bd" providerId="ADAL" clId="{16BD3865-491A-43DC-839A-B2F5BD8828F4}" dt="2023-12-30T06:45:20.542" v="26" actId="1076"/>
          <ac:picMkLst>
            <pc:docMk/>
            <pc:sldMk cId="824010774" sldId="1001"/>
            <ac:picMk id="5" creationId="{6C7048EF-5A0E-B8DE-21C9-EF95CEFFD21B}"/>
          </ac:picMkLst>
        </pc:picChg>
      </pc:sldChg>
      <pc:sldChg chg="addSp modSp mod">
        <pc:chgData name="Sangeeta Yadav" userId="1daccc1f-e0b1-4eeb-b627-549ecc2925bd" providerId="ADAL" clId="{16BD3865-491A-43DC-839A-B2F5BD8828F4}" dt="2023-12-30T06:44:19.059" v="16" actId="1076"/>
        <pc:sldMkLst>
          <pc:docMk/>
          <pc:sldMk cId="405341376" sldId="1002"/>
        </pc:sldMkLst>
        <pc:spChg chg="add mod">
          <ac:chgData name="Sangeeta Yadav" userId="1daccc1f-e0b1-4eeb-b627-549ecc2925bd" providerId="ADAL" clId="{16BD3865-491A-43DC-839A-B2F5BD8828F4}" dt="2023-12-30T06:44:19.059" v="16" actId="1076"/>
          <ac:spMkLst>
            <pc:docMk/>
            <pc:sldMk cId="405341376" sldId="1002"/>
            <ac:spMk id="3" creationId="{3EFE2D00-7C0A-FBDA-8B20-D7D50D509528}"/>
          </ac:spMkLst>
        </pc:spChg>
      </pc:sldChg>
      <pc:sldChg chg="modSp mod">
        <pc:chgData name="Sangeeta Yadav" userId="1daccc1f-e0b1-4eeb-b627-549ecc2925bd" providerId="ADAL" clId="{16BD3865-491A-43DC-839A-B2F5BD8828F4}" dt="2024-01-03T08:50:36.113" v="629" actId="255"/>
        <pc:sldMkLst>
          <pc:docMk/>
          <pc:sldMk cId="3252915315" sldId="1003"/>
        </pc:sldMkLst>
        <pc:spChg chg="mod">
          <ac:chgData name="Sangeeta Yadav" userId="1daccc1f-e0b1-4eeb-b627-549ecc2925bd" providerId="ADAL" clId="{16BD3865-491A-43DC-839A-B2F5BD8828F4}" dt="2024-01-03T08:50:36.113" v="629" actId="255"/>
          <ac:spMkLst>
            <pc:docMk/>
            <pc:sldMk cId="3252915315" sldId="1003"/>
            <ac:spMk id="3" creationId="{C49D0FAE-5301-3280-984D-68D451406113}"/>
          </ac:spMkLst>
        </pc:spChg>
      </pc:sldChg>
      <pc:sldChg chg="del">
        <pc:chgData name="Sangeeta Yadav" userId="1daccc1f-e0b1-4eeb-b627-549ecc2925bd" providerId="ADAL" clId="{16BD3865-491A-43DC-839A-B2F5BD8828F4}" dt="2024-01-04T06:18:19.704" v="1313" actId="2696"/>
        <pc:sldMkLst>
          <pc:docMk/>
          <pc:sldMk cId="3842936555" sldId="1007"/>
        </pc:sldMkLst>
      </pc:sldChg>
      <pc:sldChg chg="del">
        <pc:chgData name="Sangeeta Yadav" userId="1daccc1f-e0b1-4eeb-b627-549ecc2925bd" providerId="ADAL" clId="{16BD3865-491A-43DC-839A-B2F5BD8828F4}" dt="2024-01-04T06:18:17.455" v="1312" actId="2696"/>
        <pc:sldMkLst>
          <pc:docMk/>
          <pc:sldMk cId="3016858580" sldId="1008"/>
        </pc:sldMkLst>
      </pc:sldChg>
      <pc:sldChg chg="new del">
        <pc:chgData name="Sangeeta Yadav" userId="1daccc1f-e0b1-4eeb-b627-549ecc2925bd" providerId="ADAL" clId="{16BD3865-491A-43DC-839A-B2F5BD8828F4}" dt="2023-12-30T06:46:29.851" v="31" actId="2696"/>
        <pc:sldMkLst>
          <pc:docMk/>
          <pc:sldMk cId="899131687" sldId="1009"/>
        </pc:sldMkLst>
      </pc:sldChg>
      <pc:sldChg chg="addSp modSp new mod">
        <pc:chgData name="Sangeeta Yadav" userId="1daccc1f-e0b1-4eeb-b627-549ecc2925bd" providerId="ADAL" clId="{16BD3865-491A-43DC-839A-B2F5BD8828F4}" dt="2024-01-03T09:05:59.398" v="635" actId="2711"/>
        <pc:sldMkLst>
          <pc:docMk/>
          <pc:sldMk cId="1130194479" sldId="1010"/>
        </pc:sldMkLst>
        <pc:spChg chg="add mod">
          <ac:chgData name="Sangeeta Yadav" userId="1daccc1f-e0b1-4eeb-b627-549ecc2925bd" providerId="ADAL" clId="{16BD3865-491A-43DC-839A-B2F5BD8828F4}" dt="2024-01-03T09:05:59.398" v="635" actId="2711"/>
          <ac:spMkLst>
            <pc:docMk/>
            <pc:sldMk cId="1130194479" sldId="1010"/>
            <ac:spMk id="4" creationId="{CA5420EB-01B6-ECFC-D94C-4092D09E2CA9}"/>
          </ac:spMkLst>
        </pc:spChg>
      </pc:sldChg>
      <pc:sldChg chg="addSp modSp new mod">
        <pc:chgData name="Sangeeta Yadav" userId="1daccc1f-e0b1-4eeb-b627-549ecc2925bd" providerId="ADAL" clId="{16BD3865-491A-43DC-839A-B2F5BD8828F4}" dt="2024-01-03T09:06:34.843" v="641" actId="2711"/>
        <pc:sldMkLst>
          <pc:docMk/>
          <pc:sldMk cId="4058506145" sldId="1011"/>
        </pc:sldMkLst>
        <pc:spChg chg="add mod">
          <ac:chgData name="Sangeeta Yadav" userId="1daccc1f-e0b1-4eeb-b627-549ecc2925bd" providerId="ADAL" clId="{16BD3865-491A-43DC-839A-B2F5BD8828F4}" dt="2024-01-03T09:06:34.843" v="641" actId="2711"/>
          <ac:spMkLst>
            <pc:docMk/>
            <pc:sldMk cId="4058506145" sldId="1011"/>
            <ac:spMk id="4" creationId="{0F334B70-DDE6-A944-1693-BC7B6E961EC7}"/>
          </ac:spMkLst>
        </pc:spChg>
      </pc:sldChg>
      <pc:sldChg chg="addSp modSp new mod">
        <pc:chgData name="Sangeeta Yadav" userId="1daccc1f-e0b1-4eeb-b627-549ecc2925bd" providerId="ADAL" clId="{16BD3865-491A-43DC-839A-B2F5BD8828F4}" dt="2024-01-03T09:07:27.538" v="650" actId="1076"/>
        <pc:sldMkLst>
          <pc:docMk/>
          <pc:sldMk cId="3919513462" sldId="1012"/>
        </pc:sldMkLst>
        <pc:spChg chg="add mod">
          <ac:chgData name="Sangeeta Yadav" userId="1daccc1f-e0b1-4eeb-b627-549ecc2925bd" providerId="ADAL" clId="{16BD3865-491A-43DC-839A-B2F5BD8828F4}" dt="2024-01-03T09:07:27.538" v="650" actId="1076"/>
          <ac:spMkLst>
            <pc:docMk/>
            <pc:sldMk cId="3919513462" sldId="1012"/>
            <ac:spMk id="4" creationId="{7AF7D0D6-49F0-8886-C25F-F9BAFBBE9BCD}"/>
          </ac:spMkLst>
        </pc:spChg>
      </pc:sldChg>
      <pc:sldChg chg="addSp modSp new mod">
        <pc:chgData name="Sangeeta Yadav" userId="1daccc1f-e0b1-4eeb-b627-549ecc2925bd" providerId="ADAL" clId="{16BD3865-491A-43DC-839A-B2F5BD8828F4}" dt="2024-01-03T09:07:53.501" v="655" actId="2711"/>
        <pc:sldMkLst>
          <pc:docMk/>
          <pc:sldMk cId="3025194262" sldId="1013"/>
        </pc:sldMkLst>
        <pc:spChg chg="add mod">
          <ac:chgData name="Sangeeta Yadav" userId="1daccc1f-e0b1-4eeb-b627-549ecc2925bd" providerId="ADAL" clId="{16BD3865-491A-43DC-839A-B2F5BD8828F4}" dt="2024-01-03T09:07:53.501" v="655" actId="2711"/>
          <ac:spMkLst>
            <pc:docMk/>
            <pc:sldMk cId="3025194262" sldId="1013"/>
            <ac:spMk id="4" creationId="{F2431014-7694-3174-A938-9E4A6A7DCD20}"/>
          </ac:spMkLst>
        </pc:spChg>
      </pc:sldChg>
      <pc:sldChg chg="addSp modSp new mod">
        <pc:chgData name="Sangeeta Yadav" userId="1daccc1f-e0b1-4eeb-b627-549ecc2925bd" providerId="ADAL" clId="{16BD3865-491A-43DC-839A-B2F5BD8828F4}" dt="2024-01-03T09:08:07.644" v="657" actId="2711"/>
        <pc:sldMkLst>
          <pc:docMk/>
          <pc:sldMk cId="3888116979" sldId="1014"/>
        </pc:sldMkLst>
        <pc:spChg chg="add mod">
          <ac:chgData name="Sangeeta Yadav" userId="1daccc1f-e0b1-4eeb-b627-549ecc2925bd" providerId="ADAL" clId="{16BD3865-491A-43DC-839A-B2F5BD8828F4}" dt="2024-01-03T09:08:07.644" v="657" actId="2711"/>
          <ac:spMkLst>
            <pc:docMk/>
            <pc:sldMk cId="3888116979" sldId="1014"/>
            <ac:spMk id="4" creationId="{DD8A5140-2527-F2B7-15F8-6B3877F15424}"/>
          </ac:spMkLst>
        </pc:spChg>
      </pc:sldChg>
      <pc:sldChg chg="addSp modSp new mod">
        <pc:chgData name="Sangeeta Yadav" userId="1daccc1f-e0b1-4eeb-b627-549ecc2925bd" providerId="ADAL" clId="{16BD3865-491A-43DC-839A-B2F5BD8828F4}" dt="2024-01-03T09:09:23.499" v="678" actId="2711"/>
        <pc:sldMkLst>
          <pc:docMk/>
          <pc:sldMk cId="2954668566" sldId="1015"/>
        </pc:sldMkLst>
        <pc:spChg chg="add mod">
          <ac:chgData name="Sangeeta Yadav" userId="1daccc1f-e0b1-4eeb-b627-549ecc2925bd" providerId="ADAL" clId="{16BD3865-491A-43DC-839A-B2F5BD8828F4}" dt="2024-01-03T09:09:23.499" v="678" actId="2711"/>
          <ac:spMkLst>
            <pc:docMk/>
            <pc:sldMk cId="2954668566" sldId="1015"/>
            <ac:spMk id="4" creationId="{9F7E86DC-9E82-A5AE-EEB2-4EFACE649ACC}"/>
          </ac:spMkLst>
        </pc:spChg>
      </pc:sldChg>
      <pc:sldChg chg="addSp modSp new mod">
        <pc:chgData name="Sangeeta Yadav" userId="1daccc1f-e0b1-4eeb-b627-549ecc2925bd" providerId="ADAL" clId="{16BD3865-491A-43DC-839A-B2F5BD8828F4}" dt="2024-01-03T09:10:21.672" v="691" actId="1076"/>
        <pc:sldMkLst>
          <pc:docMk/>
          <pc:sldMk cId="3399156776" sldId="1016"/>
        </pc:sldMkLst>
        <pc:spChg chg="add mod">
          <ac:chgData name="Sangeeta Yadav" userId="1daccc1f-e0b1-4eeb-b627-549ecc2925bd" providerId="ADAL" clId="{16BD3865-491A-43DC-839A-B2F5BD8828F4}" dt="2024-01-03T09:09:41.300" v="681" actId="1076"/>
          <ac:spMkLst>
            <pc:docMk/>
            <pc:sldMk cId="3399156776" sldId="1016"/>
            <ac:spMk id="4" creationId="{952F7935-3DBF-F880-1EE7-A7CF746B4725}"/>
          </ac:spMkLst>
        </pc:spChg>
        <pc:spChg chg="add mod">
          <ac:chgData name="Sangeeta Yadav" userId="1daccc1f-e0b1-4eeb-b627-549ecc2925bd" providerId="ADAL" clId="{16BD3865-491A-43DC-839A-B2F5BD8828F4}" dt="2024-01-03T09:10:21.672" v="691" actId="1076"/>
          <ac:spMkLst>
            <pc:docMk/>
            <pc:sldMk cId="3399156776" sldId="1016"/>
            <ac:spMk id="6" creationId="{E2D444DA-EE5F-09ED-35B0-3D844898D8C2}"/>
          </ac:spMkLst>
        </pc:spChg>
      </pc:sldChg>
      <pc:sldChg chg="addSp modSp new mod">
        <pc:chgData name="Sangeeta Yadav" userId="1daccc1f-e0b1-4eeb-b627-549ecc2925bd" providerId="ADAL" clId="{16BD3865-491A-43DC-839A-B2F5BD8828F4}" dt="2024-01-03T09:10:57.589" v="696" actId="2711"/>
        <pc:sldMkLst>
          <pc:docMk/>
          <pc:sldMk cId="2788013254" sldId="1017"/>
        </pc:sldMkLst>
        <pc:spChg chg="add mod">
          <ac:chgData name="Sangeeta Yadav" userId="1daccc1f-e0b1-4eeb-b627-549ecc2925bd" providerId="ADAL" clId="{16BD3865-491A-43DC-839A-B2F5BD8828F4}" dt="2024-01-03T09:10:57.589" v="696" actId="2711"/>
          <ac:spMkLst>
            <pc:docMk/>
            <pc:sldMk cId="2788013254" sldId="1017"/>
            <ac:spMk id="4" creationId="{94087C32-D183-7862-80BC-CA094DC21203}"/>
          </ac:spMkLst>
        </pc:spChg>
      </pc:sldChg>
      <pc:sldChg chg="addSp modSp new mod">
        <pc:chgData name="Sangeeta Yadav" userId="1daccc1f-e0b1-4eeb-b627-549ecc2925bd" providerId="ADAL" clId="{16BD3865-491A-43DC-839A-B2F5BD8828F4}" dt="2024-01-03T09:11:17.270" v="702" actId="2711"/>
        <pc:sldMkLst>
          <pc:docMk/>
          <pc:sldMk cId="472136929" sldId="1018"/>
        </pc:sldMkLst>
        <pc:spChg chg="add mod">
          <ac:chgData name="Sangeeta Yadav" userId="1daccc1f-e0b1-4eeb-b627-549ecc2925bd" providerId="ADAL" clId="{16BD3865-491A-43DC-839A-B2F5BD8828F4}" dt="2024-01-03T09:11:17.270" v="702" actId="2711"/>
          <ac:spMkLst>
            <pc:docMk/>
            <pc:sldMk cId="472136929" sldId="1018"/>
            <ac:spMk id="4" creationId="{D09BCD6A-BA50-3D49-EF4B-D533E59561A1}"/>
          </ac:spMkLst>
        </pc:spChg>
      </pc:sldChg>
      <pc:sldChg chg="addSp modSp new mod">
        <pc:chgData name="Sangeeta Yadav" userId="1daccc1f-e0b1-4eeb-b627-549ecc2925bd" providerId="ADAL" clId="{16BD3865-491A-43DC-839A-B2F5BD8828F4}" dt="2024-01-03T09:11:33.799" v="707" actId="2711"/>
        <pc:sldMkLst>
          <pc:docMk/>
          <pc:sldMk cId="2313806922" sldId="1019"/>
        </pc:sldMkLst>
        <pc:spChg chg="add mod">
          <ac:chgData name="Sangeeta Yadav" userId="1daccc1f-e0b1-4eeb-b627-549ecc2925bd" providerId="ADAL" clId="{16BD3865-491A-43DC-839A-B2F5BD8828F4}" dt="2024-01-03T09:11:33.799" v="707" actId="2711"/>
          <ac:spMkLst>
            <pc:docMk/>
            <pc:sldMk cId="2313806922" sldId="1019"/>
            <ac:spMk id="4" creationId="{E52D8BB3-9050-5116-B2D9-71CEFBF07783}"/>
          </ac:spMkLst>
        </pc:spChg>
      </pc:sldChg>
      <pc:sldChg chg="addSp modSp new mod">
        <pc:chgData name="Sangeeta Yadav" userId="1daccc1f-e0b1-4eeb-b627-549ecc2925bd" providerId="ADAL" clId="{16BD3865-491A-43DC-839A-B2F5BD8828F4}" dt="2024-01-03T09:11:52.021" v="710" actId="1076"/>
        <pc:sldMkLst>
          <pc:docMk/>
          <pc:sldMk cId="3335548437" sldId="1020"/>
        </pc:sldMkLst>
        <pc:spChg chg="add mod">
          <ac:chgData name="Sangeeta Yadav" userId="1daccc1f-e0b1-4eeb-b627-549ecc2925bd" providerId="ADAL" clId="{16BD3865-491A-43DC-839A-B2F5BD8828F4}" dt="2024-01-03T09:11:52.021" v="710" actId="1076"/>
          <ac:spMkLst>
            <pc:docMk/>
            <pc:sldMk cId="3335548437" sldId="1020"/>
            <ac:spMk id="4" creationId="{B2CE52A8-E76D-9D5E-4FDD-D084B4847325}"/>
          </ac:spMkLst>
        </pc:spChg>
      </pc:sldChg>
      <pc:sldChg chg="addSp modSp new mod">
        <pc:chgData name="Sangeeta Yadav" userId="1daccc1f-e0b1-4eeb-b627-549ecc2925bd" providerId="ADAL" clId="{16BD3865-491A-43DC-839A-B2F5BD8828F4}" dt="2024-01-03T09:13:49.281" v="721" actId="1076"/>
        <pc:sldMkLst>
          <pc:docMk/>
          <pc:sldMk cId="2076817794" sldId="1021"/>
        </pc:sldMkLst>
        <pc:spChg chg="add mod">
          <ac:chgData name="Sangeeta Yadav" userId="1daccc1f-e0b1-4eeb-b627-549ecc2925bd" providerId="ADAL" clId="{16BD3865-491A-43DC-839A-B2F5BD8828F4}" dt="2024-01-03T09:13:49.281" v="721" actId="1076"/>
          <ac:spMkLst>
            <pc:docMk/>
            <pc:sldMk cId="2076817794" sldId="1021"/>
            <ac:spMk id="4" creationId="{7463C89F-33AE-C6D5-18B0-934690A3D588}"/>
          </ac:spMkLst>
        </pc:spChg>
      </pc:sldChg>
      <pc:sldChg chg="addSp modSp new mod">
        <pc:chgData name="Sangeeta Yadav" userId="1daccc1f-e0b1-4eeb-b627-549ecc2925bd" providerId="ADAL" clId="{16BD3865-491A-43DC-839A-B2F5BD8828F4}" dt="2024-01-04T06:20:13.629" v="1314" actId="20577"/>
        <pc:sldMkLst>
          <pc:docMk/>
          <pc:sldMk cId="2904387723" sldId="1022"/>
        </pc:sldMkLst>
        <pc:spChg chg="add mod">
          <ac:chgData name="Sangeeta Yadav" userId="1daccc1f-e0b1-4eeb-b627-549ecc2925bd" providerId="ADAL" clId="{16BD3865-491A-43DC-839A-B2F5BD8828F4}" dt="2024-01-04T06:20:13.629" v="1314" actId="20577"/>
          <ac:spMkLst>
            <pc:docMk/>
            <pc:sldMk cId="2904387723" sldId="1022"/>
            <ac:spMk id="4" creationId="{9E4068B9-56E6-9C1F-8BA4-20002A49DA49}"/>
          </ac:spMkLst>
        </pc:spChg>
      </pc:sldChg>
      <pc:sldChg chg="addSp modSp new mod">
        <pc:chgData name="Sangeeta Yadav" userId="1daccc1f-e0b1-4eeb-b627-549ecc2925bd" providerId="ADAL" clId="{16BD3865-491A-43DC-839A-B2F5BD8828F4}" dt="2024-01-03T09:21:02.116" v="813" actId="12"/>
        <pc:sldMkLst>
          <pc:docMk/>
          <pc:sldMk cId="1463246114" sldId="1023"/>
        </pc:sldMkLst>
        <pc:spChg chg="add mod">
          <ac:chgData name="Sangeeta Yadav" userId="1daccc1f-e0b1-4eeb-b627-549ecc2925bd" providerId="ADAL" clId="{16BD3865-491A-43DC-839A-B2F5BD8828F4}" dt="2024-01-03T09:21:02.116" v="813" actId="12"/>
          <ac:spMkLst>
            <pc:docMk/>
            <pc:sldMk cId="1463246114" sldId="1023"/>
            <ac:spMk id="4" creationId="{FA255776-9A63-890C-BFA5-6D1511183A4E}"/>
          </ac:spMkLst>
        </pc:spChg>
      </pc:sldChg>
      <pc:sldChg chg="addSp modSp new mod">
        <pc:chgData name="Sangeeta Yadav" userId="1daccc1f-e0b1-4eeb-b627-549ecc2925bd" providerId="ADAL" clId="{16BD3865-491A-43DC-839A-B2F5BD8828F4}" dt="2024-01-04T06:20:41.851" v="1315" actId="12"/>
        <pc:sldMkLst>
          <pc:docMk/>
          <pc:sldMk cId="3862662255" sldId="1024"/>
        </pc:sldMkLst>
        <pc:spChg chg="add mod">
          <ac:chgData name="Sangeeta Yadav" userId="1daccc1f-e0b1-4eeb-b627-549ecc2925bd" providerId="ADAL" clId="{16BD3865-491A-43DC-839A-B2F5BD8828F4}" dt="2024-01-04T06:20:41.851" v="1315" actId="12"/>
          <ac:spMkLst>
            <pc:docMk/>
            <pc:sldMk cId="3862662255" sldId="1024"/>
            <ac:spMk id="4" creationId="{ABD19DCA-03B3-EC77-119C-05B3BAB42976}"/>
          </ac:spMkLst>
        </pc:spChg>
      </pc:sldChg>
      <pc:sldChg chg="addSp modSp new mod">
        <pc:chgData name="Sangeeta Yadav" userId="1daccc1f-e0b1-4eeb-b627-549ecc2925bd" providerId="ADAL" clId="{16BD3865-491A-43DC-839A-B2F5BD8828F4}" dt="2024-01-04T06:20:50.952" v="1316" actId="12"/>
        <pc:sldMkLst>
          <pc:docMk/>
          <pc:sldMk cId="109222986" sldId="1025"/>
        </pc:sldMkLst>
        <pc:spChg chg="add mod">
          <ac:chgData name="Sangeeta Yadav" userId="1daccc1f-e0b1-4eeb-b627-549ecc2925bd" providerId="ADAL" clId="{16BD3865-491A-43DC-839A-B2F5BD8828F4}" dt="2024-01-04T06:20:50.952" v="1316" actId="12"/>
          <ac:spMkLst>
            <pc:docMk/>
            <pc:sldMk cId="109222986" sldId="1025"/>
            <ac:spMk id="4" creationId="{CBBA89E7-AAFC-FEBC-0382-E7CA6613C069}"/>
          </ac:spMkLst>
        </pc:spChg>
      </pc:sldChg>
      <pc:sldChg chg="addSp modSp new mod">
        <pc:chgData name="Sangeeta Yadav" userId="1daccc1f-e0b1-4eeb-b627-549ecc2925bd" providerId="ADAL" clId="{16BD3865-491A-43DC-839A-B2F5BD8828F4}" dt="2024-01-03T09:52:04.536" v="833" actId="20577"/>
        <pc:sldMkLst>
          <pc:docMk/>
          <pc:sldMk cId="230883594" sldId="1026"/>
        </pc:sldMkLst>
        <pc:spChg chg="add mod">
          <ac:chgData name="Sangeeta Yadav" userId="1daccc1f-e0b1-4eeb-b627-549ecc2925bd" providerId="ADAL" clId="{16BD3865-491A-43DC-839A-B2F5BD8828F4}" dt="2024-01-03T09:52:04.536" v="833" actId="20577"/>
          <ac:spMkLst>
            <pc:docMk/>
            <pc:sldMk cId="230883594" sldId="1026"/>
            <ac:spMk id="4" creationId="{91AA07C3-0105-45B3-35D8-10EE45C67BAC}"/>
          </ac:spMkLst>
        </pc:spChg>
      </pc:sldChg>
      <pc:sldChg chg="addSp modSp new mod">
        <pc:chgData name="Sangeeta Yadav" userId="1daccc1f-e0b1-4eeb-b627-549ecc2925bd" providerId="ADAL" clId="{16BD3865-491A-43DC-839A-B2F5BD8828F4}" dt="2024-01-03T09:53:09.784" v="851" actId="20577"/>
        <pc:sldMkLst>
          <pc:docMk/>
          <pc:sldMk cId="3104586740" sldId="1027"/>
        </pc:sldMkLst>
        <pc:spChg chg="add mod">
          <ac:chgData name="Sangeeta Yadav" userId="1daccc1f-e0b1-4eeb-b627-549ecc2925bd" providerId="ADAL" clId="{16BD3865-491A-43DC-839A-B2F5BD8828F4}" dt="2024-01-03T09:53:09.784" v="851" actId="20577"/>
          <ac:spMkLst>
            <pc:docMk/>
            <pc:sldMk cId="3104586740" sldId="1027"/>
            <ac:spMk id="4" creationId="{1CFF5D15-8193-C2D5-7F35-0435F666116B}"/>
          </ac:spMkLst>
        </pc:spChg>
      </pc:sldChg>
      <pc:sldChg chg="addSp modSp new mod">
        <pc:chgData name="Sangeeta Yadav" userId="1daccc1f-e0b1-4eeb-b627-549ecc2925bd" providerId="ADAL" clId="{16BD3865-491A-43DC-839A-B2F5BD8828F4}" dt="2024-01-03T09:54:09.163" v="855" actId="1076"/>
        <pc:sldMkLst>
          <pc:docMk/>
          <pc:sldMk cId="1889780846" sldId="1028"/>
        </pc:sldMkLst>
        <pc:spChg chg="add mod">
          <ac:chgData name="Sangeeta Yadav" userId="1daccc1f-e0b1-4eeb-b627-549ecc2925bd" providerId="ADAL" clId="{16BD3865-491A-43DC-839A-B2F5BD8828F4}" dt="2024-01-03T09:54:02.412" v="852" actId="2711"/>
          <ac:spMkLst>
            <pc:docMk/>
            <pc:sldMk cId="1889780846" sldId="1028"/>
            <ac:spMk id="4" creationId="{9A59B68B-C5E1-25E9-0577-A64513C8ABF0}"/>
          </ac:spMkLst>
        </pc:spChg>
        <pc:spChg chg="add mod">
          <ac:chgData name="Sangeeta Yadav" userId="1daccc1f-e0b1-4eeb-b627-549ecc2925bd" providerId="ADAL" clId="{16BD3865-491A-43DC-839A-B2F5BD8828F4}" dt="2024-01-03T09:54:09.163" v="855" actId="1076"/>
          <ac:spMkLst>
            <pc:docMk/>
            <pc:sldMk cId="1889780846" sldId="1028"/>
            <ac:spMk id="6" creationId="{C06137E1-5934-EF9B-2851-739A4E64C917}"/>
          </ac:spMkLst>
        </pc:spChg>
      </pc:sldChg>
      <pc:sldChg chg="addSp modSp new mod">
        <pc:chgData name="Sangeeta Yadav" userId="1daccc1f-e0b1-4eeb-b627-549ecc2925bd" providerId="ADAL" clId="{16BD3865-491A-43DC-839A-B2F5BD8828F4}" dt="2023-12-30T07:02:43.019" v="161" actId="1076"/>
        <pc:sldMkLst>
          <pc:docMk/>
          <pc:sldMk cId="3343968305" sldId="1029"/>
        </pc:sldMkLst>
        <pc:picChg chg="add mod">
          <ac:chgData name="Sangeeta Yadav" userId="1daccc1f-e0b1-4eeb-b627-549ecc2925bd" providerId="ADAL" clId="{16BD3865-491A-43DC-839A-B2F5BD8828F4}" dt="2023-12-30T07:02:43.019" v="161" actId="1076"/>
          <ac:picMkLst>
            <pc:docMk/>
            <pc:sldMk cId="3343968305" sldId="1029"/>
            <ac:picMk id="4" creationId="{F109FD3F-7762-6518-2A93-2B6D32BBA742}"/>
          </ac:picMkLst>
        </pc:picChg>
      </pc:sldChg>
      <pc:sldChg chg="addSp modSp new mod">
        <pc:chgData name="Sangeeta Yadav" userId="1daccc1f-e0b1-4eeb-b627-549ecc2925bd" providerId="ADAL" clId="{16BD3865-491A-43DC-839A-B2F5BD8828F4}" dt="2024-01-03T09:55:32.296" v="862" actId="1076"/>
        <pc:sldMkLst>
          <pc:docMk/>
          <pc:sldMk cId="405026533" sldId="1030"/>
        </pc:sldMkLst>
        <pc:spChg chg="add mod">
          <ac:chgData name="Sangeeta Yadav" userId="1daccc1f-e0b1-4eeb-b627-549ecc2925bd" providerId="ADAL" clId="{16BD3865-491A-43DC-839A-B2F5BD8828F4}" dt="2024-01-03T09:55:29.713" v="861" actId="1076"/>
          <ac:spMkLst>
            <pc:docMk/>
            <pc:sldMk cId="405026533" sldId="1030"/>
            <ac:spMk id="4" creationId="{0361A40F-D27A-84A6-4126-A744D1EF8C58}"/>
          </ac:spMkLst>
        </pc:spChg>
        <pc:picChg chg="add mod">
          <ac:chgData name="Sangeeta Yadav" userId="1daccc1f-e0b1-4eeb-b627-549ecc2925bd" providerId="ADAL" clId="{16BD3865-491A-43DC-839A-B2F5BD8828F4}" dt="2024-01-03T09:55:32.296" v="862" actId="1076"/>
          <ac:picMkLst>
            <pc:docMk/>
            <pc:sldMk cId="405026533" sldId="1030"/>
            <ac:picMk id="6" creationId="{A1D9BD1B-9206-2B54-2C11-7D10568DD9AF}"/>
          </ac:picMkLst>
        </pc:picChg>
      </pc:sldChg>
      <pc:sldChg chg="addSp modSp new mod">
        <pc:chgData name="Sangeeta Yadav" userId="1daccc1f-e0b1-4eeb-b627-549ecc2925bd" providerId="ADAL" clId="{16BD3865-491A-43DC-839A-B2F5BD8828F4}" dt="2024-01-03T09:55:58.811" v="869" actId="2711"/>
        <pc:sldMkLst>
          <pc:docMk/>
          <pc:sldMk cId="794391106" sldId="1031"/>
        </pc:sldMkLst>
        <pc:spChg chg="add mod">
          <ac:chgData name="Sangeeta Yadav" userId="1daccc1f-e0b1-4eeb-b627-549ecc2925bd" providerId="ADAL" clId="{16BD3865-491A-43DC-839A-B2F5BD8828F4}" dt="2024-01-03T09:55:58.811" v="869" actId="2711"/>
          <ac:spMkLst>
            <pc:docMk/>
            <pc:sldMk cId="794391106" sldId="1031"/>
            <ac:spMk id="4" creationId="{69453E9C-C245-0CE4-432A-30440138390D}"/>
          </ac:spMkLst>
        </pc:spChg>
      </pc:sldChg>
      <pc:sldChg chg="addSp modSp new mod">
        <pc:chgData name="Sangeeta Yadav" userId="1daccc1f-e0b1-4eeb-b627-549ecc2925bd" providerId="ADAL" clId="{16BD3865-491A-43DC-839A-B2F5BD8828F4}" dt="2024-01-03T09:56:22.814" v="876" actId="5793"/>
        <pc:sldMkLst>
          <pc:docMk/>
          <pc:sldMk cId="3078422177" sldId="1032"/>
        </pc:sldMkLst>
        <pc:spChg chg="add mod">
          <ac:chgData name="Sangeeta Yadav" userId="1daccc1f-e0b1-4eeb-b627-549ecc2925bd" providerId="ADAL" clId="{16BD3865-491A-43DC-839A-B2F5BD8828F4}" dt="2024-01-03T09:56:22.814" v="876" actId="5793"/>
          <ac:spMkLst>
            <pc:docMk/>
            <pc:sldMk cId="3078422177" sldId="1032"/>
            <ac:spMk id="4" creationId="{49A10500-E0EF-4C49-1DD5-1743C50D4C1E}"/>
          </ac:spMkLst>
        </pc:spChg>
      </pc:sldChg>
      <pc:sldChg chg="addSp modSp new mod">
        <pc:chgData name="Sangeeta Yadav" userId="1daccc1f-e0b1-4eeb-b627-549ecc2925bd" providerId="ADAL" clId="{16BD3865-491A-43DC-839A-B2F5BD8828F4}" dt="2024-01-04T06:21:42.103" v="1320" actId="5793"/>
        <pc:sldMkLst>
          <pc:docMk/>
          <pc:sldMk cId="2967952831" sldId="1033"/>
        </pc:sldMkLst>
        <pc:spChg chg="add mod">
          <ac:chgData name="Sangeeta Yadav" userId="1daccc1f-e0b1-4eeb-b627-549ecc2925bd" providerId="ADAL" clId="{16BD3865-491A-43DC-839A-B2F5BD8828F4}" dt="2024-01-04T06:21:42.103" v="1320" actId="5793"/>
          <ac:spMkLst>
            <pc:docMk/>
            <pc:sldMk cId="2967952831" sldId="1033"/>
            <ac:spMk id="4" creationId="{05A74E09-D58E-5DDD-A56A-7E782617002A}"/>
          </ac:spMkLst>
        </pc:spChg>
      </pc:sldChg>
      <pc:sldChg chg="addSp modSp new mod">
        <pc:chgData name="Sangeeta Yadav" userId="1daccc1f-e0b1-4eeb-b627-549ecc2925bd" providerId="ADAL" clId="{16BD3865-491A-43DC-839A-B2F5BD8828F4}" dt="2024-01-03T09:59:08.874" v="891" actId="2711"/>
        <pc:sldMkLst>
          <pc:docMk/>
          <pc:sldMk cId="630370922" sldId="1034"/>
        </pc:sldMkLst>
        <pc:spChg chg="add mod">
          <ac:chgData name="Sangeeta Yadav" userId="1daccc1f-e0b1-4eeb-b627-549ecc2925bd" providerId="ADAL" clId="{16BD3865-491A-43DC-839A-B2F5BD8828F4}" dt="2024-01-03T09:59:08.874" v="891" actId="2711"/>
          <ac:spMkLst>
            <pc:docMk/>
            <pc:sldMk cId="630370922" sldId="1034"/>
            <ac:spMk id="4" creationId="{CDEA4C90-6857-DF73-AEC6-61A0C90085EA}"/>
          </ac:spMkLst>
        </pc:spChg>
      </pc:sldChg>
      <pc:sldChg chg="addSp modSp new mod">
        <pc:chgData name="Sangeeta Yadav" userId="1daccc1f-e0b1-4eeb-b627-549ecc2925bd" providerId="ADAL" clId="{16BD3865-491A-43DC-839A-B2F5BD8828F4}" dt="2024-01-03T09:59:14.625" v="892" actId="1076"/>
        <pc:sldMkLst>
          <pc:docMk/>
          <pc:sldMk cId="2333195105" sldId="1035"/>
        </pc:sldMkLst>
        <pc:picChg chg="add mod">
          <ac:chgData name="Sangeeta Yadav" userId="1daccc1f-e0b1-4eeb-b627-549ecc2925bd" providerId="ADAL" clId="{16BD3865-491A-43DC-839A-B2F5BD8828F4}" dt="2024-01-03T09:59:14.625" v="892" actId="1076"/>
          <ac:picMkLst>
            <pc:docMk/>
            <pc:sldMk cId="2333195105" sldId="1035"/>
            <ac:picMk id="4" creationId="{CB11A437-B49F-96CC-0B8F-3F344C6FF676}"/>
          </ac:picMkLst>
        </pc:picChg>
      </pc:sldChg>
      <pc:sldChg chg="addSp modSp new mod">
        <pc:chgData name="Sangeeta Yadav" userId="1daccc1f-e0b1-4eeb-b627-549ecc2925bd" providerId="ADAL" clId="{16BD3865-491A-43DC-839A-B2F5BD8828F4}" dt="2024-01-03T09:59:23.230" v="895" actId="1076"/>
        <pc:sldMkLst>
          <pc:docMk/>
          <pc:sldMk cId="2750428342" sldId="1036"/>
        </pc:sldMkLst>
        <pc:spChg chg="add mod">
          <ac:chgData name="Sangeeta Yadav" userId="1daccc1f-e0b1-4eeb-b627-549ecc2925bd" providerId="ADAL" clId="{16BD3865-491A-43DC-839A-B2F5BD8828F4}" dt="2024-01-03T09:59:23.230" v="895" actId="1076"/>
          <ac:spMkLst>
            <pc:docMk/>
            <pc:sldMk cId="2750428342" sldId="1036"/>
            <ac:spMk id="4" creationId="{C179D562-AB0A-8D61-24A1-89855E26995F}"/>
          </ac:spMkLst>
        </pc:spChg>
      </pc:sldChg>
      <pc:sldChg chg="addSp modSp new mod">
        <pc:chgData name="Sangeeta Yadav" userId="1daccc1f-e0b1-4eeb-b627-549ecc2925bd" providerId="ADAL" clId="{16BD3865-491A-43DC-839A-B2F5BD8828F4}" dt="2024-01-03T09:59:30.421" v="897" actId="1076"/>
        <pc:sldMkLst>
          <pc:docMk/>
          <pc:sldMk cId="772138169" sldId="1037"/>
        </pc:sldMkLst>
        <pc:picChg chg="add mod">
          <ac:chgData name="Sangeeta Yadav" userId="1daccc1f-e0b1-4eeb-b627-549ecc2925bd" providerId="ADAL" clId="{16BD3865-491A-43DC-839A-B2F5BD8828F4}" dt="2024-01-03T09:59:30.421" v="897" actId="1076"/>
          <ac:picMkLst>
            <pc:docMk/>
            <pc:sldMk cId="772138169" sldId="1037"/>
            <ac:picMk id="4" creationId="{7D90FC4F-EFE9-3419-2F16-F91A7A4C9DF2}"/>
          </ac:picMkLst>
        </pc:picChg>
      </pc:sldChg>
      <pc:sldChg chg="addSp modSp new mod">
        <pc:chgData name="Sangeeta Yadav" userId="1daccc1f-e0b1-4eeb-b627-549ecc2925bd" providerId="ADAL" clId="{16BD3865-491A-43DC-839A-B2F5BD8828F4}" dt="2024-01-04T06:22:08.233" v="1324" actId="5793"/>
        <pc:sldMkLst>
          <pc:docMk/>
          <pc:sldMk cId="1235702628" sldId="1038"/>
        </pc:sldMkLst>
        <pc:spChg chg="add mod">
          <ac:chgData name="Sangeeta Yadav" userId="1daccc1f-e0b1-4eeb-b627-549ecc2925bd" providerId="ADAL" clId="{16BD3865-491A-43DC-839A-B2F5BD8828F4}" dt="2024-01-04T06:22:08.233" v="1324" actId="5793"/>
          <ac:spMkLst>
            <pc:docMk/>
            <pc:sldMk cId="1235702628" sldId="1038"/>
            <ac:spMk id="4" creationId="{39FA0700-17E7-3A41-6743-C24E9CE7BB94}"/>
          </ac:spMkLst>
        </pc:spChg>
      </pc:sldChg>
      <pc:sldChg chg="addSp delSp modSp new mod">
        <pc:chgData name="Sangeeta Yadav" userId="1daccc1f-e0b1-4eeb-b627-549ecc2925bd" providerId="ADAL" clId="{16BD3865-491A-43DC-839A-B2F5BD8828F4}" dt="2023-12-30T07:08:30.912" v="224" actId="1076"/>
        <pc:sldMkLst>
          <pc:docMk/>
          <pc:sldMk cId="381212898" sldId="1039"/>
        </pc:sldMkLst>
        <pc:spChg chg="add mod">
          <ac:chgData name="Sangeeta Yadav" userId="1daccc1f-e0b1-4eeb-b627-549ecc2925bd" providerId="ADAL" clId="{16BD3865-491A-43DC-839A-B2F5BD8828F4}" dt="2023-12-30T07:08:30.912" v="224" actId="1076"/>
          <ac:spMkLst>
            <pc:docMk/>
            <pc:sldMk cId="381212898" sldId="1039"/>
            <ac:spMk id="10" creationId="{64F16E83-FF00-DCBC-7742-4AC91EB0459D}"/>
          </ac:spMkLst>
        </pc:spChg>
        <pc:picChg chg="add mod">
          <ac:chgData name="Sangeeta Yadav" userId="1daccc1f-e0b1-4eeb-b627-549ecc2925bd" providerId="ADAL" clId="{16BD3865-491A-43DC-839A-B2F5BD8828F4}" dt="2023-12-30T07:08:17.338" v="221" actId="1076"/>
          <ac:picMkLst>
            <pc:docMk/>
            <pc:sldMk cId="381212898" sldId="1039"/>
            <ac:picMk id="4" creationId="{3647D13E-5201-CC9E-9F3F-06876927B173}"/>
          </ac:picMkLst>
        </pc:picChg>
        <pc:picChg chg="add del mod">
          <ac:chgData name="Sangeeta Yadav" userId="1daccc1f-e0b1-4eeb-b627-549ecc2925bd" providerId="ADAL" clId="{16BD3865-491A-43DC-839A-B2F5BD8828F4}" dt="2023-12-30T07:07:50.822" v="214" actId="478"/>
          <ac:picMkLst>
            <pc:docMk/>
            <pc:sldMk cId="381212898" sldId="1039"/>
            <ac:picMk id="6" creationId="{73D759C1-C059-263F-C20C-7AA2598E9F64}"/>
          </ac:picMkLst>
        </pc:picChg>
        <pc:picChg chg="add mod">
          <ac:chgData name="Sangeeta Yadav" userId="1daccc1f-e0b1-4eeb-b627-549ecc2925bd" providerId="ADAL" clId="{16BD3865-491A-43DC-839A-B2F5BD8828F4}" dt="2023-12-30T07:08:18.535" v="222" actId="1076"/>
          <ac:picMkLst>
            <pc:docMk/>
            <pc:sldMk cId="381212898" sldId="1039"/>
            <ac:picMk id="8" creationId="{D82F39E7-623B-11C4-851B-8B91F3D09695}"/>
          </ac:picMkLst>
        </pc:picChg>
      </pc:sldChg>
      <pc:sldChg chg="addSp modSp new mod">
        <pc:chgData name="Sangeeta Yadav" userId="1daccc1f-e0b1-4eeb-b627-549ecc2925bd" providerId="ADAL" clId="{16BD3865-491A-43DC-839A-B2F5BD8828F4}" dt="2024-01-04T06:22:18.157" v="1326" actId="5793"/>
        <pc:sldMkLst>
          <pc:docMk/>
          <pc:sldMk cId="4171742047" sldId="1040"/>
        </pc:sldMkLst>
        <pc:spChg chg="add mod">
          <ac:chgData name="Sangeeta Yadav" userId="1daccc1f-e0b1-4eeb-b627-549ecc2925bd" providerId="ADAL" clId="{16BD3865-491A-43DC-839A-B2F5BD8828F4}" dt="2024-01-04T06:22:18.157" v="1326" actId="5793"/>
          <ac:spMkLst>
            <pc:docMk/>
            <pc:sldMk cId="4171742047" sldId="1040"/>
            <ac:spMk id="4" creationId="{26747504-C540-5673-05D2-537BB2E11BDD}"/>
          </ac:spMkLst>
        </pc:spChg>
      </pc:sldChg>
      <pc:sldChg chg="addSp delSp modSp new mod">
        <pc:chgData name="Sangeeta Yadav" userId="1daccc1f-e0b1-4eeb-b627-549ecc2925bd" providerId="ADAL" clId="{16BD3865-491A-43DC-839A-B2F5BD8828F4}" dt="2024-01-03T10:19:30.193" v="977" actId="20577"/>
        <pc:sldMkLst>
          <pc:docMk/>
          <pc:sldMk cId="3787237509" sldId="1041"/>
        </pc:sldMkLst>
        <pc:spChg chg="add mod">
          <ac:chgData name="Sangeeta Yadav" userId="1daccc1f-e0b1-4eeb-b627-549ecc2925bd" providerId="ADAL" clId="{16BD3865-491A-43DC-839A-B2F5BD8828F4}" dt="2024-01-03T10:18:13.954" v="946" actId="20577"/>
          <ac:spMkLst>
            <pc:docMk/>
            <pc:sldMk cId="3787237509" sldId="1041"/>
            <ac:spMk id="4" creationId="{8DE06DB8-0CB7-2D85-5DF3-75FC0CF32E7C}"/>
          </ac:spMkLst>
        </pc:spChg>
        <pc:spChg chg="add mod">
          <ac:chgData name="Sangeeta Yadav" userId="1daccc1f-e0b1-4eeb-b627-549ecc2925bd" providerId="ADAL" clId="{16BD3865-491A-43DC-839A-B2F5BD8828F4}" dt="2024-01-03T10:19:30.193" v="977" actId="20577"/>
          <ac:spMkLst>
            <pc:docMk/>
            <pc:sldMk cId="3787237509" sldId="1041"/>
            <ac:spMk id="5" creationId="{9DCDC971-D175-0CA2-1659-DAFC205A2AD9}"/>
          </ac:spMkLst>
        </pc:spChg>
        <pc:graphicFrameChg chg="add del mod">
          <ac:chgData name="Sangeeta Yadav" userId="1daccc1f-e0b1-4eeb-b627-549ecc2925bd" providerId="ADAL" clId="{16BD3865-491A-43DC-839A-B2F5BD8828F4}" dt="2024-01-03T10:16:45.490" v="914" actId="478"/>
          <ac:graphicFrameMkLst>
            <pc:docMk/>
            <pc:sldMk cId="3787237509" sldId="1041"/>
            <ac:graphicFrameMk id="3" creationId="{0E41341F-9667-049C-A4FD-0F247D363317}"/>
          </ac:graphicFrameMkLst>
        </pc:graphicFrameChg>
      </pc:sldChg>
      <pc:sldChg chg="addSp delSp new del mod">
        <pc:chgData name="Sangeeta Yadav" userId="1daccc1f-e0b1-4eeb-b627-549ecc2925bd" providerId="ADAL" clId="{16BD3865-491A-43DC-839A-B2F5BD8828F4}" dt="2024-01-03T10:18:22.509" v="949" actId="2696"/>
        <pc:sldMkLst>
          <pc:docMk/>
          <pc:sldMk cId="1853797764" sldId="1042"/>
        </pc:sldMkLst>
        <pc:spChg chg="add del">
          <ac:chgData name="Sangeeta Yadav" userId="1daccc1f-e0b1-4eeb-b627-549ecc2925bd" providerId="ADAL" clId="{16BD3865-491A-43DC-839A-B2F5BD8828F4}" dt="2024-01-03T10:16:51.754" v="915" actId="21"/>
          <ac:spMkLst>
            <pc:docMk/>
            <pc:sldMk cId="1853797764" sldId="1042"/>
            <ac:spMk id="4" creationId="{16E8558B-1BA7-177C-EDCE-6AB1AC06CF17}"/>
          </ac:spMkLst>
        </pc:spChg>
      </pc:sldChg>
      <pc:sldChg chg="addSp modSp new mod">
        <pc:chgData name="Sangeeta Yadav" userId="1daccc1f-e0b1-4eeb-b627-549ecc2925bd" providerId="ADAL" clId="{16BD3865-491A-43DC-839A-B2F5BD8828F4}" dt="2024-01-03T10:19:24.804" v="976" actId="20577"/>
        <pc:sldMkLst>
          <pc:docMk/>
          <pc:sldMk cId="3013745634" sldId="1043"/>
        </pc:sldMkLst>
        <pc:spChg chg="add mod">
          <ac:chgData name="Sangeeta Yadav" userId="1daccc1f-e0b1-4eeb-b627-549ecc2925bd" providerId="ADAL" clId="{16BD3865-491A-43DC-839A-B2F5BD8828F4}" dt="2024-01-03T10:19:24.804" v="976" actId="20577"/>
          <ac:spMkLst>
            <pc:docMk/>
            <pc:sldMk cId="3013745634" sldId="1043"/>
            <ac:spMk id="4" creationId="{EB7CD133-143E-FE56-A964-FB41EC3DA7A6}"/>
          </ac:spMkLst>
        </pc:spChg>
      </pc:sldChg>
      <pc:sldChg chg="addSp modSp new mod">
        <pc:chgData name="Sangeeta Yadav" userId="1daccc1f-e0b1-4eeb-b627-549ecc2925bd" providerId="ADAL" clId="{16BD3865-491A-43DC-839A-B2F5BD8828F4}" dt="2024-01-03T10:19:53.334" v="982" actId="2711"/>
        <pc:sldMkLst>
          <pc:docMk/>
          <pc:sldMk cId="3405710603" sldId="1044"/>
        </pc:sldMkLst>
        <pc:spChg chg="add mod">
          <ac:chgData name="Sangeeta Yadav" userId="1daccc1f-e0b1-4eeb-b627-549ecc2925bd" providerId="ADAL" clId="{16BD3865-491A-43DC-839A-B2F5BD8828F4}" dt="2024-01-03T10:19:53.334" v="982" actId="2711"/>
          <ac:spMkLst>
            <pc:docMk/>
            <pc:sldMk cId="3405710603" sldId="1044"/>
            <ac:spMk id="4" creationId="{16AB8B2A-33AF-4BEE-BB9A-C033C85943AA}"/>
          </ac:spMkLst>
        </pc:spChg>
      </pc:sldChg>
      <pc:sldChg chg="addSp modSp new mod">
        <pc:chgData name="Sangeeta Yadav" userId="1daccc1f-e0b1-4eeb-b627-549ecc2925bd" providerId="ADAL" clId="{16BD3865-491A-43DC-839A-B2F5BD8828F4}" dt="2024-01-03T10:21:19.685" v="1017" actId="20577"/>
        <pc:sldMkLst>
          <pc:docMk/>
          <pc:sldMk cId="3710286292" sldId="1045"/>
        </pc:sldMkLst>
        <pc:spChg chg="add mod">
          <ac:chgData name="Sangeeta Yadav" userId="1daccc1f-e0b1-4eeb-b627-549ecc2925bd" providerId="ADAL" clId="{16BD3865-491A-43DC-839A-B2F5BD8828F4}" dt="2024-01-03T10:21:19.685" v="1017" actId="20577"/>
          <ac:spMkLst>
            <pc:docMk/>
            <pc:sldMk cId="3710286292" sldId="1045"/>
            <ac:spMk id="4" creationId="{D102109C-2049-5345-5509-5CEAB5A01B27}"/>
          </ac:spMkLst>
        </pc:spChg>
      </pc:sldChg>
      <pc:sldChg chg="addSp modSp new mod">
        <pc:chgData name="Sangeeta Yadav" userId="1daccc1f-e0b1-4eeb-b627-549ecc2925bd" providerId="ADAL" clId="{16BD3865-491A-43DC-839A-B2F5BD8828F4}" dt="2024-01-03T10:21:30.089" v="1019" actId="2711"/>
        <pc:sldMkLst>
          <pc:docMk/>
          <pc:sldMk cId="3664821073" sldId="1046"/>
        </pc:sldMkLst>
        <pc:spChg chg="add mod">
          <ac:chgData name="Sangeeta Yadav" userId="1daccc1f-e0b1-4eeb-b627-549ecc2925bd" providerId="ADAL" clId="{16BD3865-491A-43DC-839A-B2F5BD8828F4}" dt="2024-01-03T10:21:30.089" v="1019" actId="2711"/>
          <ac:spMkLst>
            <pc:docMk/>
            <pc:sldMk cId="3664821073" sldId="1046"/>
            <ac:spMk id="4" creationId="{99DCC40F-54B8-75CA-4B02-13986CB098F2}"/>
          </ac:spMkLst>
        </pc:spChg>
      </pc:sldChg>
      <pc:sldChg chg="addSp modSp new mod">
        <pc:chgData name="Sangeeta Yadav" userId="1daccc1f-e0b1-4eeb-b627-549ecc2925bd" providerId="ADAL" clId="{16BD3865-491A-43DC-839A-B2F5BD8828F4}" dt="2024-01-03T10:21:45.363" v="1024" actId="2711"/>
        <pc:sldMkLst>
          <pc:docMk/>
          <pc:sldMk cId="1519305603" sldId="1047"/>
        </pc:sldMkLst>
        <pc:spChg chg="add mod">
          <ac:chgData name="Sangeeta Yadav" userId="1daccc1f-e0b1-4eeb-b627-549ecc2925bd" providerId="ADAL" clId="{16BD3865-491A-43DC-839A-B2F5BD8828F4}" dt="2024-01-03T10:21:45.363" v="1024" actId="2711"/>
          <ac:spMkLst>
            <pc:docMk/>
            <pc:sldMk cId="1519305603" sldId="1047"/>
            <ac:spMk id="4" creationId="{8FFA9D5C-C3DE-EF0B-61C1-5AA3B2776A0E}"/>
          </ac:spMkLst>
        </pc:spChg>
      </pc:sldChg>
      <pc:sldChg chg="addSp modSp new mod">
        <pc:chgData name="Sangeeta Yadav" userId="1daccc1f-e0b1-4eeb-b627-549ecc2925bd" providerId="ADAL" clId="{16BD3865-491A-43DC-839A-B2F5BD8828F4}" dt="2024-01-03T10:22:00.216" v="1028" actId="14100"/>
        <pc:sldMkLst>
          <pc:docMk/>
          <pc:sldMk cId="1465552807" sldId="1048"/>
        </pc:sldMkLst>
        <pc:spChg chg="add mod">
          <ac:chgData name="Sangeeta Yadav" userId="1daccc1f-e0b1-4eeb-b627-549ecc2925bd" providerId="ADAL" clId="{16BD3865-491A-43DC-839A-B2F5BD8828F4}" dt="2024-01-03T10:22:00.216" v="1028" actId="14100"/>
          <ac:spMkLst>
            <pc:docMk/>
            <pc:sldMk cId="1465552807" sldId="1048"/>
            <ac:spMk id="4" creationId="{33D4CF2B-64D4-F40D-1B2F-BE9B8573A0DA}"/>
          </ac:spMkLst>
        </pc:spChg>
      </pc:sldChg>
      <pc:sldChg chg="addSp modSp new mod">
        <pc:chgData name="Sangeeta Yadav" userId="1daccc1f-e0b1-4eeb-b627-549ecc2925bd" providerId="ADAL" clId="{16BD3865-491A-43DC-839A-B2F5BD8828F4}" dt="2024-01-03T10:23:03.313" v="1037" actId="1076"/>
        <pc:sldMkLst>
          <pc:docMk/>
          <pc:sldMk cId="169807931" sldId="1049"/>
        </pc:sldMkLst>
        <pc:spChg chg="add mod">
          <ac:chgData name="Sangeeta Yadav" userId="1daccc1f-e0b1-4eeb-b627-549ecc2925bd" providerId="ADAL" clId="{16BD3865-491A-43DC-839A-B2F5BD8828F4}" dt="2024-01-03T10:23:03.313" v="1037" actId="1076"/>
          <ac:spMkLst>
            <pc:docMk/>
            <pc:sldMk cId="169807931" sldId="1049"/>
            <ac:spMk id="4" creationId="{C813C091-4400-1CF0-5742-5D96D9819747}"/>
          </ac:spMkLst>
        </pc:spChg>
      </pc:sldChg>
      <pc:sldChg chg="addSp modSp new mod">
        <pc:chgData name="Sangeeta Yadav" userId="1daccc1f-e0b1-4eeb-b627-549ecc2925bd" providerId="ADAL" clId="{16BD3865-491A-43DC-839A-B2F5BD8828F4}" dt="2024-01-03T10:23:22.692" v="1041" actId="14100"/>
        <pc:sldMkLst>
          <pc:docMk/>
          <pc:sldMk cId="3352732675" sldId="1050"/>
        </pc:sldMkLst>
        <pc:spChg chg="add mod">
          <ac:chgData name="Sangeeta Yadav" userId="1daccc1f-e0b1-4eeb-b627-549ecc2925bd" providerId="ADAL" clId="{16BD3865-491A-43DC-839A-B2F5BD8828F4}" dt="2024-01-03T10:23:22.692" v="1041" actId="14100"/>
          <ac:spMkLst>
            <pc:docMk/>
            <pc:sldMk cId="3352732675" sldId="1050"/>
            <ac:spMk id="4" creationId="{27A8508C-AC45-F822-42D9-A3B4C9E827A8}"/>
          </ac:spMkLst>
        </pc:spChg>
      </pc:sldChg>
      <pc:sldChg chg="addSp modSp new mod">
        <pc:chgData name="Sangeeta Yadav" userId="1daccc1f-e0b1-4eeb-b627-549ecc2925bd" providerId="ADAL" clId="{16BD3865-491A-43DC-839A-B2F5BD8828F4}" dt="2024-01-03T10:23:56.570" v="1047" actId="2711"/>
        <pc:sldMkLst>
          <pc:docMk/>
          <pc:sldMk cId="3458252790" sldId="1051"/>
        </pc:sldMkLst>
        <pc:spChg chg="add mod">
          <ac:chgData name="Sangeeta Yadav" userId="1daccc1f-e0b1-4eeb-b627-549ecc2925bd" providerId="ADAL" clId="{16BD3865-491A-43DC-839A-B2F5BD8828F4}" dt="2024-01-03T10:23:56.570" v="1047" actId="2711"/>
          <ac:spMkLst>
            <pc:docMk/>
            <pc:sldMk cId="3458252790" sldId="1051"/>
            <ac:spMk id="4" creationId="{CBD22604-3992-A719-2DE9-7DCB40C71F96}"/>
          </ac:spMkLst>
        </pc:spChg>
      </pc:sldChg>
      <pc:sldChg chg="addSp modSp new mod">
        <pc:chgData name="Sangeeta Yadav" userId="1daccc1f-e0b1-4eeb-b627-549ecc2925bd" providerId="ADAL" clId="{16BD3865-491A-43DC-839A-B2F5BD8828F4}" dt="2024-01-03T10:25:05.808" v="1053" actId="1076"/>
        <pc:sldMkLst>
          <pc:docMk/>
          <pc:sldMk cId="3340350203" sldId="1052"/>
        </pc:sldMkLst>
        <pc:spChg chg="add mod">
          <ac:chgData name="Sangeeta Yadav" userId="1daccc1f-e0b1-4eeb-b627-549ecc2925bd" providerId="ADAL" clId="{16BD3865-491A-43DC-839A-B2F5BD8828F4}" dt="2024-01-03T10:25:05.808" v="1053" actId="1076"/>
          <ac:spMkLst>
            <pc:docMk/>
            <pc:sldMk cId="3340350203" sldId="1052"/>
            <ac:spMk id="4" creationId="{E91717F5-4C3A-84AE-9B33-D0EEFD1A5657}"/>
          </ac:spMkLst>
        </pc:spChg>
      </pc:sldChg>
      <pc:sldChg chg="addSp modSp new mod">
        <pc:chgData name="Sangeeta Yadav" userId="1daccc1f-e0b1-4eeb-b627-549ecc2925bd" providerId="ADAL" clId="{16BD3865-491A-43DC-839A-B2F5BD8828F4}" dt="2024-01-04T06:52:29.514" v="1369" actId="5793"/>
        <pc:sldMkLst>
          <pc:docMk/>
          <pc:sldMk cId="1749953049" sldId="1053"/>
        </pc:sldMkLst>
        <pc:spChg chg="add mod">
          <ac:chgData name="Sangeeta Yadav" userId="1daccc1f-e0b1-4eeb-b627-549ecc2925bd" providerId="ADAL" clId="{16BD3865-491A-43DC-839A-B2F5BD8828F4}" dt="2024-01-04T06:52:29.514" v="1369" actId="5793"/>
          <ac:spMkLst>
            <pc:docMk/>
            <pc:sldMk cId="1749953049" sldId="1053"/>
            <ac:spMk id="4" creationId="{E907B5D2-6C17-316D-56D4-83D0C76E7D63}"/>
          </ac:spMkLst>
        </pc:spChg>
      </pc:sldChg>
      <pc:sldChg chg="addSp modSp new mod">
        <pc:chgData name="Sangeeta Yadav" userId="1daccc1f-e0b1-4eeb-b627-549ecc2925bd" providerId="ADAL" clId="{16BD3865-491A-43DC-839A-B2F5BD8828F4}" dt="2024-01-04T06:52:20.294" v="1367" actId="5793"/>
        <pc:sldMkLst>
          <pc:docMk/>
          <pc:sldMk cId="3090891996" sldId="1054"/>
        </pc:sldMkLst>
        <pc:spChg chg="add mod">
          <ac:chgData name="Sangeeta Yadav" userId="1daccc1f-e0b1-4eeb-b627-549ecc2925bd" providerId="ADAL" clId="{16BD3865-491A-43DC-839A-B2F5BD8828F4}" dt="2024-01-04T06:52:20.294" v="1367" actId="5793"/>
          <ac:spMkLst>
            <pc:docMk/>
            <pc:sldMk cId="3090891996" sldId="1054"/>
            <ac:spMk id="4" creationId="{FF48F5F1-D37D-4BD2-A106-71510663B8FF}"/>
          </ac:spMkLst>
        </pc:spChg>
      </pc:sldChg>
      <pc:sldChg chg="addSp modSp new mod">
        <pc:chgData name="Sangeeta Yadav" userId="1daccc1f-e0b1-4eeb-b627-549ecc2925bd" providerId="ADAL" clId="{16BD3865-491A-43DC-839A-B2F5BD8828F4}" dt="2024-01-04T06:03:31.731" v="1070" actId="2711"/>
        <pc:sldMkLst>
          <pc:docMk/>
          <pc:sldMk cId="2198552376" sldId="1055"/>
        </pc:sldMkLst>
        <pc:spChg chg="add mod">
          <ac:chgData name="Sangeeta Yadav" userId="1daccc1f-e0b1-4eeb-b627-549ecc2925bd" providerId="ADAL" clId="{16BD3865-491A-43DC-839A-B2F5BD8828F4}" dt="2024-01-04T06:03:31.731" v="1070" actId="2711"/>
          <ac:spMkLst>
            <pc:docMk/>
            <pc:sldMk cId="2198552376" sldId="1055"/>
            <ac:spMk id="4" creationId="{F866572A-6362-4B1E-5423-BAF13451C223}"/>
          </ac:spMkLst>
        </pc:spChg>
      </pc:sldChg>
      <pc:sldChg chg="addSp modSp new mod">
        <pc:chgData name="Sangeeta Yadav" userId="1daccc1f-e0b1-4eeb-b627-549ecc2925bd" providerId="ADAL" clId="{16BD3865-491A-43DC-839A-B2F5BD8828F4}" dt="2024-01-04T06:03:57.808" v="1075" actId="1076"/>
        <pc:sldMkLst>
          <pc:docMk/>
          <pc:sldMk cId="675593052" sldId="1056"/>
        </pc:sldMkLst>
        <pc:spChg chg="add mod">
          <ac:chgData name="Sangeeta Yadav" userId="1daccc1f-e0b1-4eeb-b627-549ecc2925bd" providerId="ADAL" clId="{16BD3865-491A-43DC-839A-B2F5BD8828F4}" dt="2024-01-04T06:03:57.808" v="1075" actId="1076"/>
          <ac:spMkLst>
            <pc:docMk/>
            <pc:sldMk cId="675593052" sldId="1056"/>
            <ac:spMk id="4" creationId="{DFF5A72D-0307-62A2-4A42-F6A0D38ECC1A}"/>
          </ac:spMkLst>
        </pc:spChg>
      </pc:sldChg>
      <pc:sldChg chg="addSp modSp new mod">
        <pc:chgData name="Sangeeta Yadav" userId="1daccc1f-e0b1-4eeb-b627-549ecc2925bd" providerId="ADAL" clId="{16BD3865-491A-43DC-839A-B2F5BD8828F4}" dt="2024-01-04T06:52:00.661" v="1365" actId="1076"/>
        <pc:sldMkLst>
          <pc:docMk/>
          <pc:sldMk cId="1765123200" sldId="1057"/>
        </pc:sldMkLst>
        <pc:spChg chg="add mod">
          <ac:chgData name="Sangeeta Yadav" userId="1daccc1f-e0b1-4eeb-b627-549ecc2925bd" providerId="ADAL" clId="{16BD3865-491A-43DC-839A-B2F5BD8828F4}" dt="2024-01-04T06:51:59.050" v="1364" actId="14100"/>
          <ac:spMkLst>
            <pc:docMk/>
            <pc:sldMk cId="1765123200" sldId="1057"/>
            <ac:spMk id="4" creationId="{31A21126-F64B-C5D2-7998-6AFE56121E4D}"/>
          </ac:spMkLst>
        </pc:spChg>
        <pc:picChg chg="add mod">
          <ac:chgData name="Sangeeta Yadav" userId="1daccc1f-e0b1-4eeb-b627-549ecc2925bd" providerId="ADAL" clId="{16BD3865-491A-43DC-839A-B2F5BD8828F4}" dt="2024-01-04T06:52:00.661" v="1365" actId="1076"/>
          <ac:picMkLst>
            <pc:docMk/>
            <pc:sldMk cId="1765123200" sldId="1057"/>
            <ac:picMk id="6" creationId="{0C215419-C77E-3682-3166-C36CB8A89A50}"/>
          </ac:picMkLst>
        </pc:picChg>
      </pc:sldChg>
      <pc:sldChg chg="addSp modSp new mod">
        <pc:chgData name="Sangeeta Yadav" userId="1daccc1f-e0b1-4eeb-b627-549ecc2925bd" providerId="ADAL" clId="{16BD3865-491A-43DC-839A-B2F5BD8828F4}" dt="2024-01-04T06:04:34.499" v="1085" actId="21"/>
        <pc:sldMkLst>
          <pc:docMk/>
          <pc:sldMk cId="695657331" sldId="1058"/>
        </pc:sldMkLst>
        <pc:spChg chg="add mod">
          <ac:chgData name="Sangeeta Yadav" userId="1daccc1f-e0b1-4eeb-b627-549ecc2925bd" providerId="ADAL" clId="{16BD3865-491A-43DC-839A-B2F5BD8828F4}" dt="2024-01-04T06:04:34.499" v="1085" actId="21"/>
          <ac:spMkLst>
            <pc:docMk/>
            <pc:sldMk cId="695657331" sldId="1058"/>
            <ac:spMk id="4" creationId="{E6DF59E4-C827-FDEF-8C31-B9B0919E35D4}"/>
          </ac:spMkLst>
        </pc:spChg>
      </pc:sldChg>
      <pc:sldChg chg="addSp modSp new mod">
        <pc:chgData name="Sangeeta Yadav" userId="1daccc1f-e0b1-4eeb-b627-549ecc2925bd" providerId="ADAL" clId="{16BD3865-491A-43DC-839A-B2F5BD8828F4}" dt="2024-01-03T07:11:03.015" v="315" actId="1076"/>
        <pc:sldMkLst>
          <pc:docMk/>
          <pc:sldMk cId="2438834224" sldId="1059"/>
        </pc:sldMkLst>
        <pc:picChg chg="add mod">
          <ac:chgData name="Sangeeta Yadav" userId="1daccc1f-e0b1-4eeb-b627-549ecc2925bd" providerId="ADAL" clId="{16BD3865-491A-43DC-839A-B2F5BD8828F4}" dt="2024-01-03T07:11:03.015" v="315" actId="1076"/>
          <ac:picMkLst>
            <pc:docMk/>
            <pc:sldMk cId="2438834224" sldId="1059"/>
            <ac:picMk id="4" creationId="{61CC8BA9-9487-32A9-2135-0CDE80F532AC}"/>
          </ac:picMkLst>
        </pc:picChg>
      </pc:sldChg>
      <pc:sldChg chg="addSp modSp new mod">
        <pc:chgData name="Sangeeta Yadav" userId="1daccc1f-e0b1-4eeb-b627-549ecc2925bd" providerId="ADAL" clId="{16BD3865-491A-43DC-839A-B2F5BD8828F4}" dt="2024-01-04T06:04:59.538" v="1094" actId="2711"/>
        <pc:sldMkLst>
          <pc:docMk/>
          <pc:sldMk cId="2469455246" sldId="1060"/>
        </pc:sldMkLst>
        <pc:spChg chg="add mod">
          <ac:chgData name="Sangeeta Yadav" userId="1daccc1f-e0b1-4eeb-b627-549ecc2925bd" providerId="ADAL" clId="{16BD3865-491A-43DC-839A-B2F5BD8828F4}" dt="2024-01-04T06:04:59.538" v="1094" actId="2711"/>
          <ac:spMkLst>
            <pc:docMk/>
            <pc:sldMk cId="2469455246" sldId="1060"/>
            <ac:spMk id="4" creationId="{3DCB5356-F4C9-F4D9-3471-76D77EAC5822}"/>
          </ac:spMkLst>
        </pc:spChg>
      </pc:sldChg>
      <pc:sldChg chg="addSp modSp new mod">
        <pc:chgData name="Sangeeta Yadav" userId="1daccc1f-e0b1-4eeb-b627-549ecc2925bd" providerId="ADAL" clId="{16BD3865-491A-43DC-839A-B2F5BD8828F4}" dt="2024-01-04T06:05:08.892" v="1096" actId="2711"/>
        <pc:sldMkLst>
          <pc:docMk/>
          <pc:sldMk cId="3132066209" sldId="1061"/>
        </pc:sldMkLst>
        <pc:spChg chg="add mod">
          <ac:chgData name="Sangeeta Yadav" userId="1daccc1f-e0b1-4eeb-b627-549ecc2925bd" providerId="ADAL" clId="{16BD3865-491A-43DC-839A-B2F5BD8828F4}" dt="2024-01-04T06:05:08.892" v="1096" actId="2711"/>
          <ac:spMkLst>
            <pc:docMk/>
            <pc:sldMk cId="3132066209" sldId="1061"/>
            <ac:spMk id="4" creationId="{6ACC0FAE-3E38-7B02-F059-F89BE217CA15}"/>
          </ac:spMkLst>
        </pc:spChg>
      </pc:sldChg>
      <pc:sldChg chg="addSp modSp new mod">
        <pc:chgData name="Sangeeta Yadav" userId="1daccc1f-e0b1-4eeb-b627-549ecc2925bd" providerId="ADAL" clId="{16BD3865-491A-43DC-839A-B2F5BD8828F4}" dt="2024-01-04T06:05:44.827" v="1101" actId="14100"/>
        <pc:sldMkLst>
          <pc:docMk/>
          <pc:sldMk cId="3508085204" sldId="1062"/>
        </pc:sldMkLst>
        <pc:spChg chg="add mod">
          <ac:chgData name="Sangeeta Yadav" userId="1daccc1f-e0b1-4eeb-b627-549ecc2925bd" providerId="ADAL" clId="{16BD3865-491A-43DC-839A-B2F5BD8828F4}" dt="2024-01-04T06:05:44.827" v="1101" actId="14100"/>
          <ac:spMkLst>
            <pc:docMk/>
            <pc:sldMk cId="3508085204" sldId="1062"/>
            <ac:spMk id="4" creationId="{95ED4583-53F2-921E-7642-2311D1B4D16B}"/>
          </ac:spMkLst>
        </pc:spChg>
      </pc:sldChg>
      <pc:sldChg chg="addSp modSp new mod">
        <pc:chgData name="Sangeeta Yadav" userId="1daccc1f-e0b1-4eeb-b627-549ecc2925bd" providerId="ADAL" clId="{16BD3865-491A-43DC-839A-B2F5BD8828F4}" dt="2024-01-04T06:05:52.329" v="1104" actId="255"/>
        <pc:sldMkLst>
          <pc:docMk/>
          <pc:sldMk cId="2298748469" sldId="1063"/>
        </pc:sldMkLst>
        <pc:spChg chg="add mod">
          <ac:chgData name="Sangeeta Yadav" userId="1daccc1f-e0b1-4eeb-b627-549ecc2925bd" providerId="ADAL" clId="{16BD3865-491A-43DC-839A-B2F5BD8828F4}" dt="2024-01-04T06:05:52.329" v="1104" actId="255"/>
          <ac:spMkLst>
            <pc:docMk/>
            <pc:sldMk cId="2298748469" sldId="1063"/>
            <ac:spMk id="4" creationId="{75591D66-961D-EABA-AA98-441C5A435D16}"/>
          </ac:spMkLst>
        </pc:spChg>
      </pc:sldChg>
      <pc:sldChg chg="addSp modSp new mod">
        <pc:chgData name="Sangeeta Yadav" userId="1daccc1f-e0b1-4eeb-b627-549ecc2925bd" providerId="ADAL" clId="{16BD3865-491A-43DC-839A-B2F5BD8828F4}" dt="2024-01-04T06:06:46.436" v="1121" actId="14100"/>
        <pc:sldMkLst>
          <pc:docMk/>
          <pc:sldMk cId="2018568391" sldId="1064"/>
        </pc:sldMkLst>
        <pc:spChg chg="add mod">
          <ac:chgData name="Sangeeta Yadav" userId="1daccc1f-e0b1-4eeb-b627-549ecc2925bd" providerId="ADAL" clId="{16BD3865-491A-43DC-839A-B2F5BD8828F4}" dt="2024-01-04T06:06:46.436" v="1121" actId="14100"/>
          <ac:spMkLst>
            <pc:docMk/>
            <pc:sldMk cId="2018568391" sldId="1064"/>
            <ac:spMk id="4" creationId="{74A7164A-6ADA-8ABD-3B94-16C08C991476}"/>
          </ac:spMkLst>
        </pc:spChg>
      </pc:sldChg>
      <pc:sldChg chg="addSp modSp new mod">
        <pc:chgData name="Sangeeta Yadav" userId="1daccc1f-e0b1-4eeb-b627-549ecc2925bd" providerId="ADAL" clId="{16BD3865-491A-43DC-839A-B2F5BD8828F4}" dt="2024-01-04T06:07:41.501" v="1130" actId="20577"/>
        <pc:sldMkLst>
          <pc:docMk/>
          <pc:sldMk cId="3396009556" sldId="1065"/>
        </pc:sldMkLst>
        <pc:spChg chg="add mod">
          <ac:chgData name="Sangeeta Yadav" userId="1daccc1f-e0b1-4eeb-b627-549ecc2925bd" providerId="ADAL" clId="{16BD3865-491A-43DC-839A-B2F5BD8828F4}" dt="2024-01-04T06:07:41.501" v="1130" actId="20577"/>
          <ac:spMkLst>
            <pc:docMk/>
            <pc:sldMk cId="3396009556" sldId="1065"/>
            <ac:spMk id="4" creationId="{A0EC3145-2C3F-59EF-A199-74A9BD9D4750}"/>
          </ac:spMkLst>
        </pc:spChg>
      </pc:sldChg>
      <pc:sldChg chg="addSp modSp new mod">
        <pc:chgData name="Sangeeta Yadav" userId="1daccc1f-e0b1-4eeb-b627-549ecc2925bd" providerId="ADAL" clId="{16BD3865-491A-43DC-839A-B2F5BD8828F4}" dt="2024-01-04T06:07:56.086" v="1136" actId="255"/>
        <pc:sldMkLst>
          <pc:docMk/>
          <pc:sldMk cId="1636932072" sldId="1066"/>
        </pc:sldMkLst>
        <pc:spChg chg="add mod">
          <ac:chgData name="Sangeeta Yadav" userId="1daccc1f-e0b1-4eeb-b627-549ecc2925bd" providerId="ADAL" clId="{16BD3865-491A-43DC-839A-B2F5BD8828F4}" dt="2024-01-04T06:07:56.086" v="1136" actId="255"/>
          <ac:spMkLst>
            <pc:docMk/>
            <pc:sldMk cId="1636932072" sldId="1066"/>
            <ac:spMk id="4" creationId="{36F511E4-048D-F016-4F58-DF24199FC263}"/>
          </ac:spMkLst>
        </pc:spChg>
      </pc:sldChg>
      <pc:sldChg chg="addSp modSp new mod ord">
        <pc:chgData name="Sangeeta Yadav" userId="1daccc1f-e0b1-4eeb-b627-549ecc2925bd" providerId="ADAL" clId="{16BD3865-491A-43DC-839A-B2F5BD8828F4}" dt="2024-01-04T06:07:46.365" v="1132" actId="1076"/>
        <pc:sldMkLst>
          <pc:docMk/>
          <pc:sldMk cId="3098120775" sldId="1067"/>
        </pc:sldMkLst>
        <pc:picChg chg="add mod">
          <ac:chgData name="Sangeeta Yadav" userId="1daccc1f-e0b1-4eeb-b627-549ecc2925bd" providerId="ADAL" clId="{16BD3865-491A-43DC-839A-B2F5BD8828F4}" dt="2024-01-04T06:07:46.365" v="1132" actId="1076"/>
          <ac:picMkLst>
            <pc:docMk/>
            <pc:sldMk cId="3098120775" sldId="1067"/>
            <ac:picMk id="4" creationId="{27481878-7ABF-2F8B-3355-5427DCDB9439}"/>
          </ac:picMkLst>
        </pc:picChg>
      </pc:sldChg>
      <pc:sldChg chg="addSp modSp new mod">
        <pc:chgData name="Sangeeta Yadav" userId="1daccc1f-e0b1-4eeb-b627-549ecc2925bd" providerId="ADAL" clId="{16BD3865-491A-43DC-839A-B2F5BD8828F4}" dt="2024-01-04T06:08:55.745" v="1153" actId="1076"/>
        <pc:sldMkLst>
          <pc:docMk/>
          <pc:sldMk cId="117906348" sldId="1068"/>
        </pc:sldMkLst>
        <pc:spChg chg="add mod">
          <ac:chgData name="Sangeeta Yadav" userId="1daccc1f-e0b1-4eeb-b627-549ecc2925bd" providerId="ADAL" clId="{16BD3865-491A-43DC-839A-B2F5BD8828F4}" dt="2024-01-04T06:08:55.745" v="1153" actId="1076"/>
          <ac:spMkLst>
            <pc:docMk/>
            <pc:sldMk cId="117906348" sldId="1068"/>
            <ac:spMk id="4" creationId="{1127EA20-9285-AE88-F336-22C2317C9AB0}"/>
          </ac:spMkLst>
        </pc:spChg>
      </pc:sldChg>
      <pc:sldChg chg="addSp modSp new mod">
        <pc:chgData name="Sangeeta Yadav" userId="1daccc1f-e0b1-4eeb-b627-549ecc2925bd" providerId="ADAL" clId="{16BD3865-491A-43DC-839A-B2F5BD8828F4}" dt="2024-01-04T06:09:07.090" v="1155" actId="255"/>
        <pc:sldMkLst>
          <pc:docMk/>
          <pc:sldMk cId="1345509130" sldId="1069"/>
        </pc:sldMkLst>
        <pc:spChg chg="add mod">
          <ac:chgData name="Sangeeta Yadav" userId="1daccc1f-e0b1-4eeb-b627-549ecc2925bd" providerId="ADAL" clId="{16BD3865-491A-43DC-839A-B2F5BD8828F4}" dt="2024-01-04T06:09:07.090" v="1155" actId="255"/>
          <ac:spMkLst>
            <pc:docMk/>
            <pc:sldMk cId="1345509130" sldId="1069"/>
            <ac:spMk id="4" creationId="{669799A5-AB6B-6C01-65EE-6EE5DD8111FB}"/>
          </ac:spMkLst>
        </pc:spChg>
      </pc:sldChg>
      <pc:sldChg chg="addSp modSp new mod">
        <pc:chgData name="Sangeeta Yadav" userId="1daccc1f-e0b1-4eeb-b627-549ecc2925bd" providerId="ADAL" clId="{16BD3865-491A-43DC-839A-B2F5BD8828F4}" dt="2024-01-04T06:09:15.061" v="1157" actId="20577"/>
        <pc:sldMkLst>
          <pc:docMk/>
          <pc:sldMk cId="3676545820" sldId="1070"/>
        </pc:sldMkLst>
        <pc:spChg chg="add mod">
          <ac:chgData name="Sangeeta Yadav" userId="1daccc1f-e0b1-4eeb-b627-549ecc2925bd" providerId="ADAL" clId="{16BD3865-491A-43DC-839A-B2F5BD8828F4}" dt="2024-01-04T06:09:15.061" v="1157" actId="20577"/>
          <ac:spMkLst>
            <pc:docMk/>
            <pc:sldMk cId="3676545820" sldId="1070"/>
            <ac:spMk id="4" creationId="{F0E4631B-F309-D153-AD15-85671F189A4F}"/>
          </ac:spMkLst>
        </pc:spChg>
      </pc:sldChg>
      <pc:sldChg chg="addSp delSp modSp new mod">
        <pc:chgData name="Sangeeta Yadav" userId="1daccc1f-e0b1-4eeb-b627-549ecc2925bd" providerId="ADAL" clId="{16BD3865-491A-43DC-839A-B2F5BD8828F4}" dt="2024-01-04T06:11:52.642" v="1189" actId="20577"/>
        <pc:sldMkLst>
          <pc:docMk/>
          <pc:sldMk cId="4004297843" sldId="1071"/>
        </pc:sldMkLst>
        <pc:spChg chg="add mod">
          <ac:chgData name="Sangeeta Yadav" userId="1daccc1f-e0b1-4eeb-b627-549ecc2925bd" providerId="ADAL" clId="{16BD3865-491A-43DC-839A-B2F5BD8828F4}" dt="2024-01-04T06:11:52.642" v="1189" actId="20577"/>
          <ac:spMkLst>
            <pc:docMk/>
            <pc:sldMk cId="4004297843" sldId="1071"/>
            <ac:spMk id="5" creationId="{BB51E5F0-EAF4-8AC3-ECD2-A02818D9A5F8}"/>
          </ac:spMkLst>
        </pc:spChg>
        <pc:picChg chg="add del mod">
          <ac:chgData name="Sangeeta Yadav" userId="1daccc1f-e0b1-4eeb-b627-549ecc2925bd" providerId="ADAL" clId="{16BD3865-491A-43DC-839A-B2F5BD8828F4}" dt="2024-01-04T06:10:44.616" v="1159" actId="478"/>
          <ac:picMkLst>
            <pc:docMk/>
            <pc:sldMk cId="4004297843" sldId="1071"/>
            <ac:picMk id="4" creationId="{D053972E-12AE-CB14-F928-C036678B6759}"/>
          </ac:picMkLst>
        </pc:picChg>
      </pc:sldChg>
      <pc:sldChg chg="addSp modSp new mod">
        <pc:chgData name="Sangeeta Yadav" userId="1daccc1f-e0b1-4eeb-b627-549ecc2925bd" providerId="ADAL" clId="{16BD3865-491A-43DC-839A-B2F5BD8828F4}" dt="2024-01-04T06:12:11.580" v="1196" actId="1076"/>
        <pc:sldMkLst>
          <pc:docMk/>
          <pc:sldMk cId="2364800047" sldId="1072"/>
        </pc:sldMkLst>
        <pc:spChg chg="add mod">
          <ac:chgData name="Sangeeta Yadav" userId="1daccc1f-e0b1-4eeb-b627-549ecc2925bd" providerId="ADAL" clId="{16BD3865-491A-43DC-839A-B2F5BD8828F4}" dt="2024-01-04T06:12:11.580" v="1196" actId="1076"/>
          <ac:spMkLst>
            <pc:docMk/>
            <pc:sldMk cId="2364800047" sldId="1072"/>
            <ac:spMk id="4" creationId="{CB5436C5-5B94-CFFF-4F8E-773CC0DC3927}"/>
          </ac:spMkLst>
        </pc:spChg>
        <pc:spChg chg="add mod">
          <ac:chgData name="Sangeeta Yadav" userId="1daccc1f-e0b1-4eeb-b627-549ecc2925bd" providerId="ADAL" clId="{16BD3865-491A-43DC-839A-B2F5BD8828F4}" dt="2024-01-04T06:12:08.683" v="1195" actId="20577"/>
          <ac:spMkLst>
            <pc:docMk/>
            <pc:sldMk cId="2364800047" sldId="1072"/>
            <ac:spMk id="6" creationId="{CEEF5248-F6CD-7ABB-CDAD-B4EBED1C8733}"/>
          </ac:spMkLst>
        </pc:spChg>
      </pc:sldChg>
      <pc:sldChg chg="addSp modSp new mod">
        <pc:chgData name="Sangeeta Yadav" userId="1daccc1f-e0b1-4eeb-b627-549ecc2925bd" providerId="ADAL" clId="{16BD3865-491A-43DC-839A-B2F5BD8828F4}" dt="2024-01-04T06:12:24.496" v="1200" actId="255"/>
        <pc:sldMkLst>
          <pc:docMk/>
          <pc:sldMk cId="3199297414" sldId="1073"/>
        </pc:sldMkLst>
        <pc:spChg chg="add mod">
          <ac:chgData name="Sangeeta Yadav" userId="1daccc1f-e0b1-4eeb-b627-549ecc2925bd" providerId="ADAL" clId="{16BD3865-491A-43DC-839A-B2F5BD8828F4}" dt="2024-01-04T06:12:24.496" v="1200" actId="255"/>
          <ac:spMkLst>
            <pc:docMk/>
            <pc:sldMk cId="3199297414" sldId="1073"/>
            <ac:spMk id="4" creationId="{0C19D097-C803-58C1-5485-5E319B24D27E}"/>
          </ac:spMkLst>
        </pc:spChg>
      </pc:sldChg>
      <pc:sldChg chg="addSp modSp new mod">
        <pc:chgData name="Sangeeta Yadav" userId="1daccc1f-e0b1-4eeb-b627-549ecc2925bd" providerId="ADAL" clId="{16BD3865-491A-43DC-839A-B2F5BD8828F4}" dt="2024-01-04T06:12:36.928" v="1204" actId="255"/>
        <pc:sldMkLst>
          <pc:docMk/>
          <pc:sldMk cId="3877043193" sldId="1074"/>
        </pc:sldMkLst>
        <pc:spChg chg="add mod">
          <ac:chgData name="Sangeeta Yadav" userId="1daccc1f-e0b1-4eeb-b627-549ecc2925bd" providerId="ADAL" clId="{16BD3865-491A-43DC-839A-B2F5BD8828F4}" dt="2024-01-04T06:12:36.928" v="1204" actId="255"/>
          <ac:spMkLst>
            <pc:docMk/>
            <pc:sldMk cId="3877043193" sldId="1074"/>
            <ac:spMk id="4" creationId="{8951ACEC-A609-20F0-D19C-57CF31350348}"/>
          </ac:spMkLst>
        </pc:spChg>
      </pc:sldChg>
      <pc:sldChg chg="addSp modSp new mod">
        <pc:chgData name="Sangeeta Yadav" userId="1daccc1f-e0b1-4eeb-b627-549ecc2925bd" providerId="ADAL" clId="{16BD3865-491A-43DC-839A-B2F5BD8828F4}" dt="2024-01-04T06:12:51.189" v="1208" actId="14100"/>
        <pc:sldMkLst>
          <pc:docMk/>
          <pc:sldMk cId="642469250" sldId="1075"/>
        </pc:sldMkLst>
        <pc:spChg chg="add mod">
          <ac:chgData name="Sangeeta Yadav" userId="1daccc1f-e0b1-4eeb-b627-549ecc2925bd" providerId="ADAL" clId="{16BD3865-491A-43DC-839A-B2F5BD8828F4}" dt="2024-01-04T06:12:51.189" v="1208" actId="14100"/>
          <ac:spMkLst>
            <pc:docMk/>
            <pc:sldMk cId="642469250" sldId="1075"/>
            <ac:spMk id="4" creationId="{8CDAD4B9-8AAB-5529-6E51-56497603C733}"/>
          </ac:spMkLst>
        </pc:spChg>
      </pc:sldChg>
      <pc:sldChg chg="addSp delSp modSp new mod">
        <pc:chgData name="Sangeeta Yadav" userId="1daccc1f-e0b1-4eeb-b627-549ecc2925bd" providerId="ADAL" clId="{16BD3865-491A-43DC-839A-B2F5BD8828F4}" dt="2024-01-04T06:12:58.140" v="1210" actId="1076"/>
        <pc:sldMkLst>
          <pc:docMk/>
          <pc:sldMk cId="488071303" sldId="1076"/>
        </pc:sldMkLst>
        <pc:spChg chg="add del">
          <ac:chgData name="Sangeeta Yadav" userId="1daccc1f-e0b1-4eeb-b627-549ecc2925bd" providerId="ADAL" clId="{16BD3865-491A-43DC-839A-B2F5BD8828F4}" dt="2024-01-03T07:27:58.202" v="404" actId="478"/>
          <ac:spMkLst>
            <pc:docMk/>
            <pc:sldMk cId="488071303" sldId="1076"/>
            <ac:spMk id="4" creationId="{1BBEE105-5830-413B-3BBB-809B93DF65A5}"/>
          </ac:spMkLst>
        </pc:spChg>
        <pc:spChg chg="add del">
          <ac:chgData name="Sangeeta Yadav" userId="1daccc1f-e0b1-4eeb-b627-549ecc2925bd" providerId="ADAL" clId="{16BD3865-491A-43DC-839A-B2F5BD8828F4}" dt="2024-01-03T07:28:11.208" v="406" actId="478"/>
          <ac:spMkLst>
            <pc:docMk/>
            <pc:sldMk cId="488071303" sldId="1076"/>
            <ac:spMk id="6" creationId="{3778A200-EE4E-2D34-B451-A12824471D30}"/>
          </ac:spMkLst>
        </pc:spChg>
        <pc:spChg chg="add mod">
          <ac:chgData name="Sangeeta Yadav" userId="1daccc1f-e0b1-4eeb-b627-549ecc2925bd" providerId="ADAL" clId="{16BD3865-491A-43DC-839A-B2F5BD8828F4}" dt="2024-01-04T06:12:58.140" v="1210" actId="1076"/>
          <ac:spMkLst>
            <pc:docMk/>
            <pc:sldMk cId="488071303" sldId="1076"/>
            <ac:spMk id="8" creationId="{85F508C8-3562-7EC0-14D9-EA23BA5CDD36}"/>
          </ac:spMkLst>
        </pc:spChg>
      </pc:sldChg>
      <pc:sldChg chg="addSp delSp modSp new mod">
        <pc:chgData name="Sangeeta Yadav" userId="1daccc1f-e0b1-4eeb-b627-549ecc2925bd" providerId="ADAL" clId="{16BD3865-491A-43DC-839A-B2F5BD8828F4}" dt="2024-01-04T06:13:08.833" v="1214" actId="14100"/>
        <pc:sldMkLst>
          <pc:docMk/>
          <pc:sldMk cId="2685623548" sldId="1077"/>
        </pc:sldMkLst>
        <pc:spChg chg="add del">
          <ac:chgData name="Sangeeta Yadav" userId="1daccc1f-e0b1-4eeb-b627-549ecc2925bd" providerId="ADAL" clId="{16BD3865-491A-43DC-839A-B2F5BD8828F4}" dt="2024-01-03T08:10:22.697" v="412" actId="478"/>
          <ac:spMkLst>
            <pc:docMk/>
            <pc:sldMk cId="2685623548" sldId="1077"/>
            <ac:spMk id="4" creationId="{ADA4DE72-A61B-78D6-8636-F297A03AAE00}"/>
          </ac:spMkLst>
        </pc:spChg>
        <pc:spChg chg="add del">
          <ac:chgData name="Sangeeta Yadav" userId="1daccc1f-e0b1-4eeb-b627-549ecc2925bd" providerId="ADAL" clId="{16BD3865-491A-43DC-839A-B2F5BD8828F4}" dt="2024-01-03T08:10:35.043" v="414" actId="478"/>
          <ac:spMkLst>
            <pc:docMk/>
            <pc:sldMk cId="2685623548" sldId="1077"/>
            <ac:spMk id="6" creationId="{E3B73791-39A8-6F28-55D3-328D7BD65391}"/>
          </ac:spMkLst>
        </pc:spChg>
        <pc:spChg chg="add mod">
          <ac:chgData name="Sangeeta Yadav" userId="1daccc1f-e0b1-4eeb-b627-549ecc2925bd" providerId="ADAL" clId="{16BD3865-491A-43DC-839A-B2F5BD8828F4}" dt="2024-01-04T06:13:08.833" v="1214" actId="14100"/>
          <ac:spMkLst>
            <pc:docMk/>
            <pc:sldMk cId="2685623548" sldId="1077"/>
            <ac:spMk id="8" creationId="{12741474-88B0-91CC-03AD-B21891B079D9}"/>
          </ac:spMkLst>
        </pc:spChg>
      </pc:sldChg>
      <pc:sldChg chg="addSp modSp new mod">
        <pc:chgData name="Sangeeta Yadav" userId="1daccc1f-e0b1-4eeb-b627-549ecc2925bd" providerId="ADAL" clId="{16BD3865-491A-43DC-839A-B2F5BD8828F4}" dt="2024-01-04T06:13:14.121" v="1215" actId="255"/>
        <pc:sldMkLst>
          <pc:docMk/>
          <pc:sldMk cId="526602196" sldId="1078"/>
        </pc:sldMkLst>
        <pc:spChg chg="add mod">
          <ac:chgData name="Sangeeta Yadav" userId="1daccc1f-e0b1-4eeb-b627-549ecc2925bd" providerId="ADAL" clId="{16BD3865-491A-43DC-839A-B2F5BD8828F4}" dt="2024-01-04T06:13:14.121" v="1215" actId="255"/>
          <ac:spMkLst>
            <pc:docMk/>
            <pc:sldMk cId="526602196" sldId="1078"/>
            <ac:spMk id="4" creationId="{C7BB1AA8-44CC-9E89-E707-74224C5286FF}"/>
          </ac:spMkLst>
        </pc:spChg>
      </pc:sldChg>
      <pc:sldChg chg="addSp modSp new mod">
        <pc:chgData name="Sangeeta Yadav" userId="1daccc1f-e0b1-4eeb-b627-549ecc2925bd" providerId="ADAL" clId="{16BD3865-491A-43DC-839A-B2F5BD8828F4}" dt="2024-01-04T06:13:30.309" v="1219" actId="12"/>
        <pc:sldMkLst>
          <pc:docMk/>
          <pc:sldMk cId="3812609292" sldId="1079"/>
        </pc:sldMkLst>
        <pc:spChg chg="add mod">
          <ac:chgData name="Sangeeta Yadav" userId="1daccc1f-e0b1-4eeb-b627-549ecc2925bd" providerId="ADAL" clId="{16BD3865-491A-43DC-839A-B2F5BD8828F4}" dt="2024-01-04T06:13:30.309" v="1219" actId="12"/>
          <ac:spMkLst>
            <pc:docMk/>
            <pc:sldMk cId="3812609292" sldId="1079"/>
            <ac:spMk id="4" creationId="{7C5B2BB4-74B7-CFBC-432F-4BD31BB5196D}"/>
          </ac:spMkLst>
        </pc:spChg>
      </pc:sldChg>
      <pc:sldChg chg="addSp modSp new mod">
        <pc:chgData name="Sangeeta Yadav" userId="1daccc1f-e0b1-4eeb-b627-549ecc2925bd" providerId="ADAL" clId="{16BD3865-491A-43DC-839A-B2F5BD8828F4}" dt="2024-01-04T06:13:57.312" v="1231" actId="255"/>
        <pc:sldMkLst>
          <pc:docMk/>
          <pc:sldMk cId="4068299150" sldId="1080"/>
        </pc:sldMkLst>
        <pc:spChg chg="add mod">
          <ac:chgData name="Sangeeta Yadav" userId="1daccc1f-e0b1-4eeb-b627-549ecc2925bd" providerId="ADAL" clId="{16BD3865-491A-43DC-839A-B2F5BD8828F4}" dt="2024-01-04T06:13:57.312" v="1231" actId="255"/>
          <ac:spMkLst>
            <pc:docMk/>
            <pc:sldMk cId="4068299150" sldId="1080"/>
            <ac:spMk id="4" creationId="{5FBB7468-D586-0FDE-E956-B469001F33C1}"/>
          </ac:spMkLst>
        </pc:spChg>
      </pc:sldChg>
      <pc:sldChg chg="addSp modSp new mod">
        <pc:chgData name="Sangeeta Yadav" userId="1daccc1f-e0b1-4eeb-b627-549ecc2925bd" providerId="ADAL" clId="{16BD3865-491A-43DC-839A-B2F5BD8828F4}" dt="2024-01-04T06:14:18.495" v="1237" actId="255"/>
        <pc:sldMkLst>
          <pc:docMk/>
          <pc:sldMk cId="1669287839" sldId="1081"/>
        </pc:sldMkLst>
        <pc:spChg chg="add mod">
          <ac:chgData name="Sangeeta Yadav" userId="1daccc1f-e0b1-4eeb-b627-549ecc2925bd" providerId="ADAL" clId="{16BD3865-491A-43DC-839A-B2F5BD8828F4}" dt="2024-01-04T06:14:14.328" v="1236" actId="1076"/>
          <ac:spMkLst>
            <pc:docMk/>
            <pc:sldMk cId="1669287839" sldId="1081"/>
            <ac:spMk id="4" creationId="{894A8C49-E0E9-8D95-0323-2A95BD872EF9}"/>
          </ac:spMkLst>
        </pc:spChg>
        <pc:spChg chg="add mod">
          <ac:chgData name="Sangeeta Yadav" userId="1daccc1f-e0b1-4eeb-b627-549ecc2925bd" providerId="ADAL" clId="{16BD3865-491A-43DC-839A-B2F5BD8828F4}" dt="2024-01-04T06:14:18.495" v="1237" actId="255"/>
          <ac:spMkLst>
            <pc:docMk/>
            <pc:sldMk cId="1669287839" sldId="1081"/>
            <ac:spMk id="6" creationId="{281E1FB1-4361-010E-4500-C085BF2A1519}"/>
          </ac:spMkLst>
        </pc:spChg>
      </pc:sldChg>
      <pc:sldChg chg="addSp modSp new mod">
        <pc:chgData name="Sangeeta Yadav" userId="1daccc1f-e0b1-4eeb-b627-549ecc2925bd" providerId="ADAL" clId="{16BD3865-491A-43DC-839A-B2F5BD8828F4}" dt="2024-01-04T06:14:26.132" v="1239" actId="1076"/>
        <pc:sldMkLst>
          <pc:docMk/>
          <pc:sldMk cId="4236533230" sldId="1082"/>
        </pc:sldMkLst>
        <pc:spChg chg="add mod">
          <ac:chgData name="Sangeeta Yadav" userId="1daccc1f-e0b1-4eeb-b627-549ecc2925bd" providerId="ADAL" clId="{16BD3865-491A-43DC-839A-B2F5BD8828F4}" dt="2024-01-04T06:14:26.132" v="1239" actId="1076"/>
          <ac:spMkLst>
            <pc:docMk/>
            <pc:sldMk cId="4236533230" sldId="1082"/>
            <ac:spMk id="4" creationId="{FA1FB7C3-6CC1-4369-D64A-FB5507A8DDA2}"/>
          </ac:spMkLst>
        </pc:spChg>
      </pc:sldChg>
      <pc:sldChg chg="addSp modSp new mod">
        <pc:chgData name="Sangeeta Yadav" userId="1daccc1f-e0b1-4eeb-b627-549ecc2925bd" providerId="ADAL" clId="{16BD3865-491A-43DC-839A-B2F5BD8828F4}" dt="2024-01-03T08:19:28.692" v="460" actId="1076"/>
        <pc:sldMkLst>
          <pc:docMk/>
          <pc:sldMk cId="2658174512" sldId="1083"/>
        </pc:sldMkLst>
        <pc:picChg chg="add mod">
          <ac:chgData name="Sangeeta Yadav" userId="1daccc1f-e0b1-4eeb-b627-549ecc2925bd" providerId="ADAL" clId="{16BD3865-491A-43DC-839A-B2F5BD8828F4}" dt="2024-01-03T08:19:28.692" v="460" actId="1076"/>
          <ac:picMkLst>
            <pc:docMk/>
            <pc:sldMk cId="2658174512" sldId="1083"/>
            <ac:picMk id="4" creationId="{8E0F3878-6891-CBE7-0D8B-093187780D05}"/>
          </ac:picMkLst>
        </pc:picChg>
      </pc:sldChg>
      <pc:sldChg chg="addSp modSp new mod">
        <pc:chgData name="Sangeeta Yadav" userId="1daccc1f-e0b1-4eeb-b627-549ecc2925bd" providerId="ADAL" clId="{16BD3865-491A-43DC-839A-B2F5BD8828F4}" dt="2024-01-04T06:14:42.571" v="1242" actId="14100"/>
        <pc:sldMkLst>
          <pc:docMk/>
          <pc:sldMk cId="2579642440" sldId="1084"/>
        </pc:sldMkLst>
        <pc:spChg chg="add mod">
          <ac:chgData name="Sangeeta Yadav" userId="1daccc1f-e0b1-4eeb-b627-549ecc2925bd" providerId="ADAL" clId="{16BD3865-491A-43DC-839A-B2F5BD8828F4}" dt="2024-01-04T06:14:42.571" v="1242" actId="14100"/>
          <ac:spMkLst>
            <pc:docMk/>
            <pc:sldMk cId="2579642440" sldId="1084"/>
            <ac:spMk id="4" creationId="{EF2BC33D-9562-9917-1B92-BBEE41083FB6}"/>
          </ac:spMkLst>
        </pc:spChg>
      </pc:sldChg>
      <pc:sldChg chg="addSp modSp new mod">
        <pc:chgData name="Sangeeta Yadav" userId="1daccc1f-e0b1-4eeb-b627-549ecc2925bd" providerId="ADAL" clId="{16BD3865-491A-43DC-839A-B2F5BD8828F4}" dt="2024-01-04T06:14:54.220" v="1246" actId="255"/>
        <pc:sldMkLst>
          <pc:docMk/>
          <pc:sldMk cId="2990858128" sldId="1085"/>
        </pc:sldMkLst>
        <pc:spChg chg="add mod">
          <ac:chgData name="Sangeeta Yadav" userId="1daccc1f-e0b1-4eeb-b627-549ecc2925bd" providerId="ADAL" clId="{16BD3865-491A-43DC-839A-B2F5BD8828F4}" dt="2024-01-04T06:14:54.220" v="1246" actId="255"/>
          <ac:spMkLst>
            <pc:docMk/>
            <pc:sldMk cId="2990858128" sldId="1085"/>
            <ac:spMk id="4" creationId="{9C228A75-E400-6396-5BC4-A24F784E0797}"/>
          </ac:spMkLst>
        </pc:spChg>
      </pc:sldChg>
      <pc:sldChg chg="addSp modSp new mod">
        <pc:chgData name="Sangeeta Yadav" userId="1daccc1f-e0b1-4eeb-b627-549ecc2925bd" providerId="ADAL" clId="{16BD3865-491A-43DC-839A-B2F5BD8828F4}" dt="2024-01-04T06:14:59.618" v="1247" actId="255"/>
        <pc:sldMkLst>
          <pc:docMk/>
          <pc:sldMk cId="1057331246" sldId="1086"/>
        </pc:sldMkLst>
        <pc:spChg chg="add mod">
          <ac:chgData name="Sangeeta Yadav" userId="1daccc1f-e0b1-4eeb-b627-549ecc2925bd" providerId="ADAL" clId="{16BD3865-491A-43DC-839A-B2F5BD8828F4}" dt="2024-01-04T06:14:59.618" v="1247" actId="255"/>
          <ac:spMkLst>
            <pc:docMk/>
            <pc:sldMk cId="1057331246" sldId="1086"/>
            <ac:spMk id="4" creationId="{D6AABACF-B77B-750D-6B87-9A74A838A7EF}"/>
          </ac:spMkLst>
        </pc:spChg>
      </pc:sldChg>
      <pc:sldChg chg="addSp modSp new mod">
        <pc:chgData name="Sangeeta Yadav" userId="1daccc1f-e0b1-4eeb-b627-549ecc2925bd" providerId="ADAL" clId="{16BD3865-491A-43DC-839A-B2F5BD8828F4}" dt="2024-01-03T08:21:54.869" v="478" actId="1076"/>
        <pc:sldMkLst>
          <pc:docMk/>
          <pc:sldMk cId="1285448147" sldId="1087"/>
        </pc:sldMkLst>
        <pc:picChg chg="add mod">
          <ac:chgData name="Sangeeta Yadav" userId="1daccc1f-e0b1-4eeb-b627-549ecc2925bd" providerId="ADAL" clId="{16BD3865-491A-43DC-839A-B2F5BD8828F4}" dt="2024-01-03T08:21:54.869" v="478" actId="1076"/>
          <ac:picMkLst>
            <pc:docMk/>
            <pc:sldMk cId="1285448147" sldId="1087"/>
            <ac:picMk id="4" creationId="{825FE220-35C7-4186-0BE0-59ECC1A7FDDB}"/>
          </ac:picMkLst>
        </pc:picChg>
      </pc:sldChg>
      <pc:sldChg chg="addSp modSp new mod">
        <pc:chgData name="Sangeeta Yadav" userId="1daccc1f-e0b1-4eeb-b627-549ecc2925bd" providerId="ADAL" clId="{16BD3865-491A-43DC-839A-B2F5BD8828F4}" dt="2024-01-04T06:15:33.955" v="1266" actId="20577"/>
        <pc:sldMkLst>
          <pc:docMk/>
          <pc:sldMk cId="4069753199" sldId="1088"/>
        </pc:sldMkLst>
        <pc:spChg chg="add mod">
          <ac:chgData name="Sangeeta Yadav" userId="1daccc1f-e0b1-4eeb-b627-549ecc2925bd" providerId="ADAL" clId="{16BD3865-491A-43DC-839A-B2F5BD8828F4}" dt="2024-01-04T06:15:33.955" v="1266" actId="20577"/>
          <ac:spMkLst>
            <pc:docMk/>
            <pc:sldMk cId="4069753199" sldId="1088"/>
            <ac:spMk id="4" creationId="{4C877416-3C63-AB01-DD12-56D85F02FA5B}"/>
          </ac:spMkLst>
        </pc:spChg>
      </pc:sldChg>
      <pc:sldChg chg="addSp modSp new mod">
        <pc:chgData name="Sangeeta Yadav" userId="1daccc1f-e0b1-4eeb-b627-549ecc2925bd" providerId="ADAL" clId="{16BD3865-491A-43DC-839A-B2F5BD8828F4}" dt="2024-01-04T06:15:57.493" v="1273" actId="255"/>
        <pc:sldMkLst>
          <pc:docMk/>
          <pc:sldMk cId="2928912386" sldId="1089"/>
        </pc:sldMkLst>
        <pc:spChg chg="add mod">
          <ac:chgData name="Sangeeta Yadav" userId="1daccc1f-e0b1-4eeb-b627-549ecc2925bd" providerId="ADAL" clId="{16BD3865-491A-43DC-839A-B2F5BD8828F4}" dt="2024-01-04T06:15:53.149" v="1272" actId="1076"/>
          <ac:spMkLst>
            <pc:docMk/>
            <pc:sldMk cId="2928912386" sldId="1089"/>
            <ac:spMk id="4" creationId="{7942ACF9-E877-FDFF-8098-576A29980715}"/>
          </ac:spMkLst>
        </pc:spChg>
        <pc:spChg chg="add mod">
          <ac:chgData name="Sangeeta Yadav" userId="1daccc1f-e0b1-4eeb-b627-549ecc2925bd" providerId="ADAL" clId="{16BD3865-491A-43DC-839A-B2F5BD8828F4}" dt="2024-01-04T06:15:57.493" v="1273" actId="255"/>
          <ac:spMkLst>
            <pc:docMk/>
            <pc:sldMk cId="2928912386" sldId="1089"/>
            <ac:spMk id="6" creationId="{864E4B45-687C-498B-18AA-1F5D9B345F18}"/>
          </ac:spMkLst>
        </pc:spChg>
      </pc:sldChg>
      <pc:sldChg chg="addSp modSp new mod">
        <pc:chgData name="Sangeeta Yadav" userId="1daccc1f-e0b1-4eeb-b627-549ecc2925bd" providerId="ADAL" clId="{16BD3865-491A-43DC-839A-B2F5BD8828F4}" dt="2024-01-04T06:16:11.169" v="1276" actId="1076"/>
        <pc:sldMkLst>
          <pc:docMk/>
          <pc:sldMk cId="1153573927" sldId="1090"/>
        </pc:sldMkLst>
        <pc:spChg chg="add mod">
          <ac:chgData name="Sangeeta Yadav" userId="1daccc1f-e0b1-4eeb-b627-549ecc2925bd" providerId="ADAL" clId="{16BD3865-491A-43DC-839A-B2F5BD8828F4}" dt="2024-01-04T06:16:11.169" v="1276" actId="1076"/>
          <ac:spMkLst>
            <pc:docMk/>
            <pc:sldMk cId="1153573927" sldId="1090"/>
            <ac:spMk id="4" creationId="{6BC1F81F-C1E3-2ED8-0453-0740FC4D50D1}"/>
          </ac:spMkLst>
        </pc:spChg>
      </pc:sldChg>
      <pc:sldChg chg="addSp modSp new mod">
        <pc:chgData name="Sangeeta Yadav" userId="1daccc1f-e0b1-4eeb-b627-549ecc2925bd" providerId="ADAL" clId="{16BD3865-491A-43DC-839A-B2F5BD8828F4}" dt="2024-01-03T08:26:28.206" v="498" actId="1076"/>
        <pc:sldMkLst>
          <pc:docMk/>
          <pc:sldMk cId="3584214210" sldId="1091"/>
        </pc:sldMkLst>
        <pc:picChg chg="add mod">
          <ac:chgData name="Sangeeta Yadav" userId="1daccc1f-e0b1-4eeb-b627-549ecc2925bd" providerId="ADAL" clId="{16BD3865-491A-43DC-839A-B2F5BD8828F4}" dt="2024-01-03T08:26:28.206" v="498" actId="1076"/>
          <ac:picMkLst>
            <pc:docMk/>
            <pc:sldMk cId="3584214210" sldId="1091"/>
            <ac:picMk id="4" creationId="{379823F3-C554-2615-0765-197E502B55C2}"/>
          </ac:picMkLst>
        </pc:picChg>
      </pc:sldChg>
      <pc:sldChg chg="addSp modSp new mod">
        <pc:chgData name="Sangeeta Yadav" userId="1daccc1f-e0b1-4eeb-b627-549ecc2925bd" providerId="ADAL" clId="{16BD3865-491A-43DC-839A-B2F5BD8828F4}" dt="2024-01-03T08:28:33.500" v="529" actId="1076"/>
        <pc:sldMkLst>
          <pc:docMk/>
          <pc:sldMk cId="3374672042" sldId="1092"/>
        </pc:sldMkLst>
        <pc:picChg chg="add mod">
          <ac:chgData name="Sangeeta Yadav" userId="1daccc1f-e0b1-4eeb-b627-549ecc2925bd" providerId="ADAL" clId="{16BD3865-491A-43DC-839A-B2F5BD8828F4}" dt="2024-01-03T08:28:33.500" v="529" actId="1076"/>
          <ac:picMkLst>
            <pc:docMk/>
            <pc:sldMk cId="3374672042" sldId="1092"/>
            <ac:picMk id="4" creationId="{373DB5EA-8397-A118-B9B9-F6C9AB9DB610}"/>
          </ac:picMkLst>
        </pc:picChg>
        <pc:picChg chg="add mod">
          <ac:chgData name="Sangeeta Yadav" userId="1daccc1f-e0b1-4eeb-b627-549ecc2925bd" providerId="ADAL" clId="{16BD3865-491A-43DC-839A-B2F5BD8828F4}" dt="2024-01-03T08:28:21.862" v="525" actId="14100"/>
          <ac:picMkLst>
            <pc:docMk/>
            <pc:sldMk cId="3374672042" sldId="1092"/>
            <ac:picMk id="6" creationId="{0A10424A-6418-FC1F-599B-B4F42B578635}"/>
          </ac:picMkLst>
        </pc:picChg>
      </pc:sldChg>
      <pc:sldChg chg="addSp modSp new mod">
        <pc:chgData name="Sangeeta Yadav" userId="1daccc1f-e0b1-4eeb-b627-549ecc2925bd" providerId="ADAL" clId="{16BD3865-491A-43DC-839A-B2F5BD8828F4}" dt="2024-01-03T08:29:39.073" v="536" actId="14100"/>
        <pc:sldMkLst>
          <pc:docMk/>
          <pc:sldMk cId="287951616" sldId="1093"/>
        </pc:sldMkLst>
        <pc:picChg chg="add mod">
          <ac:chgData name="Sangeeta Yadav" userId="1daccc1f-e0b1-4eeb-b627-549ecc2925bd" providerId="ADAL" clId="{16BD3865-491A-43DC-839A-B2F5BD8828F4}" dt="2024-01-03T08:29:39.073" v="536" actId="14100"/>
          <ac:picMkLst>
            <pc:docMk/>
            <pc:sldMk cId="287951616" sldId="1093"/>
            <ac:picMk id="4" creationId="{37128279-5BB1-BD07-DE72-EFA4AC635782}"/>
          </ac:picMkLst>
        </pc:picChg>
        <pc:picChg chg="add mod">
          <ac:chgData name="Sangeeta Yadav" userId="1daccc1f-e0b1-4eeb-b627-549ecc2925bd" providerId="ADAL" clId="{16BD3865-491A-43DC-839A-B2F5BD8828F4}" dt="2024-01-03T08:29:29.345" v="533" actId="1076"/>
          <ac:picMkLst>
            <pc:docMk/>
            <pc:sldMk cId="287951616" sldId="1093"/>
            <ac:picMk id="6" creationId="{6C1F716E-3625-3B3A-FFAE-E62CDB829B5B}"/>
          </ac:picMkLst>
        </pc:picChg>
      </pc:sldChg>
      <pc:sldChg chg="addSp modSp new mod">
        <pc:chgData name="Sangeeta Yadav" userId="1daccc1f-e0b1-4eeb-b627-549ecc2925bd" providerId="ADAL" clId="{16BD3865-491A-43DC-839A-B2F5BD8828F4}" dt="2024-01-04T06:16:39.988" v="1291" actId="20577"/>
        <pc:sldMkLst>
          <pc:docMk/>
          <pc:sldMk cId="4028887299" sldId="1094"/>
        </pc:sldMkLst>
        <pc:spChg chg="add mod">
          <ac:chgData name="Sangeeta Yadav" userId="1daccc1f-e0b1-4eeb-b627-549ecc2925bd" providerId="ADAL" clId="{16BD3865-491A-43DC-839A-B2F5BD8828F4}" dt="2024-01-04T06:16:39.988" v="1291" actId="20577"/>
          <ac:spMkLst>
            <pc:docMk/>
            <pc:sldMk cId="4028887299" sldId="1094"/>
            <ac:spMk id="4" creationId="{096898B7-E556-35AC-B7E5-CA06E30A6CF2}"/>
          </ac:spMkLst>
        </pc:spChg>
      </pc:sldChg>
      <pc:sldChg chg="addSp modSp new mod">
        <pc:chgData name="Sangeeta Yadav" userId="1daccc1f-e0b1-4eeb-b627-549ecc2925bd" providerId="ADAL" clId="{16BD3865-491A-43DC-839A-B2F5BD8828F4}" dt="2024-01-04T06:17:08.532" v="1297" actId="12"/>
        <pc:sldMkLst>
          <pc:docMk/>
          <pc:sldMk cId="23057433" sldId="1095"/>
        </pc:sldMkLst>
        <pc:spChg chg="add mod">
          <ac:chgData name="Sangeeta Yadav" userId="1daccc1f-e0b1-4eeb-b627-549ecc2925bd" providerId="ADAL" clId="{16BD3865-491A-43DC-839A-B2F5BD8828F4}" dt="2024-01-04T06:16:55.165" v="1295" actId="1076"/>
          <ac:spMkLst>
            <pc:docMk/>
            <pc:sldMk cId="23057433" sldId="1095"/>
            <ac:spMk id="4" creationId="{4162AEBF-A8A6-8434-9654-B5EC2ECFADD8}"/>
          </ac:spMkLst>
        </pc:spChg>
        <pc:spChg chg="add mod">
          <ac:chgData name="Sangeeta Yadav" userId="1daccc1f-e0b1-4eeb-b627-549ecc2925bd" providerId="ADAL" clId="{16BD3865-491A-43DC-839A-B2F5BD8828F4}" dt="2024-01-04T06:17:08.532" v="1297" actId="12"/>
          <ac:spMkLst>
            <pc:docMk/>
            <pc:sldMk cId="23057433" sldId="1095"/>
            <ac:spMk id="6" creationId="{981E3FD1-6C22-490F-5CAB-BC771CF9B468}"/>
          </ac:spMkLst>
        </pc:spChg>
      </pc:sldChg>
      <pc:sldChg chg="addSp modSp new mod">
        <pc:chgData name="Sangeeta Yadav" userId="1daccc1f-e0b1-4eeb-b627-549ecc2925bd" providerId="ADAL" clId="{16BD3865-491A-43DC-839A-B2F5BD8828F4}" dt="2024-01-04T06:17:28.165" v="1302" actId="1076"/>
        <pc:sldMkLst>
          <pc:docMk/>
          <pc:sldMk cId="4216205440" sldId="1096"/>
        </pc:sldMkLst>
        <pc:spChg chg="add mod">
          <ac:chgData name="Sangeeta Yadav" userId="1daccc1f-e0b1-4eeb-b627-549ecc2925bd" providerId="ADAL" clId="{16BD3865-491A-43DC-839A-B2F5BD8828F4}" dt="2024-01-04T06:17:28.165" v="1302" actId="1076"/>
          <ac:spMkLst>
            <pc:docMk/>
            <pc:sldMk cId="4216205440" sldId="1096"/>
            <ac:spMk id="4" creationId="{864A8061-B3DE-3B31-7269-66154960694E}"/>
          </ac:spMkLst>
        </pc:spChg>
      </pc:sldChg>
      <pc:sldChg chg="addSp modSp new mod">
        <pc:chgData name="Sangeeta Yadav" userId="1daccc1f-e0b1-4eeb-b627-549ecc2925bd" providerId="ADAL" clId="{16BD3865-491A-43DC-839A-B2F5BD8828F4}" dt="2024-01-03T08:41:41.380" v="566" actId="14100"/>
        <pc:sldMkLst>
          <pc:docMk/>
          <pc:sldMk cId="554256859" sldId="1097"/>
        </pc:sldMkLst>
        <pc:picChg chg="add mod">
          <ac:chgData name="Sangeeta Yadav" userId="1daccc1f-e0b1-4eeb-b627-549ecc2925bd" providerId="ADAL" clId="{16BD3865-491A-43DC-839A-B2F5BD8828F4}" dt="2024-01-03T08:41:41.380" v="566" actId="14100"/>
          <ac:picMkLst>
            <pc:docMk/>
            <pc:sldMk cId="554256859" sldId="1097"/>
            <ac:picMk id="4" creationId="{152DA538-C879-1DD0-3A87-F3570AD8A59B}"/>
          </ac:picMkLst>
        </pc:picChg>
      </pc:sldChg>
      <pc:sldChg chg="addSp modSp new mod">
        <pc:chgData name="Sangeeta Yadav" userId="1daccc1f-e0b1-4eeb-b627-549ecc2925bd" providerId="ADAL" clId="{16BD3865-491A-43DC-839A-B2F5BD8828F4}" dt="2024-01-03T08:42:27.296" v="569" actId="1076"/>
        <pc:sldMkLst>
          <pc:docMk/>
          <pc:sldMk cId="2029079476" sldId="1098"/>
        </pc:sldMkLst>
        <pc:picChg chg="add mod">
          <ac:chgData name="Sangeeta Yadav" userId="1daccc1f-e0b1-4eeb-b627-549ecc2925bd" providerId="ADAL" clId="{16BD3865-491A-43DC-839A-B2F5BD8828F4}" dt="2024-01-03T08:42:27.296" v="569" actId="1076"/>
          <ac:picMkLst>
            <pc:docMk/>
            <pc:sldMk cId="2029079476" sldId="1098"/>
            <ac:picMk id="4" creationId="{000011D5-CD7C-D7F3-6F78-86FFB127B7C2}"/>
          </ac:picMkLst>
        </pc:picChg>
      </pc:sldChg>
      <pc:sldChg chg="addSp delSp modSp new mod">
        <pc:chgData name="Sangeeta Yadav" userId="1daccc1f-e0b1-4eeb-b627-549ecc2925bd" providerId="ADAL" clId="{16BD3865-491A-43DC-839A-B2F5BD8828F4}" dt="2024-01-03T08:45:09.057" v="599" actId="14100"/>
        <pc:sldMkLst>
          <pc:docMk/>
          <pc:sldMk cId="1594187882" sldId="1099"/>
        </pc:sldMkLst>
        <pc:picChg chg="add mod">
          <ac:chgData name="Sangeeta Yadav" userId="1daccc1f-e0b1-4eeb-b627-549ecc2925bd" providerId="ADAL" clId="{16BD3865-491A-43DC-839A-B2F5BD8828F4}" dt="2024-01-03T08:45:09.057" v="599" actId="14100"/>
          <ac:picMkLst>
            <pc:docMk/>
            <pc:sldMk cId="1594187882" sldId="1099"/>
            <ac:picMk id="4" creationId="{CDEC2491-33F6-689C-1DB6-A057716205C9}"/>
          </ac:picMkLst>
        </pc:picChg>
        <pc:picChg chg="add del mod">
          <ac:chgData name="Sangeeta Yadav" userId="1daccc1f-e0b1-4eeb-b627-549ecc2925bd" providerId="ADAL" clId="{16BD3865-491A-43DC-839A-B2F5BD8828F4}" dt="2024-01-03T08:44:35.817" v="586" actId="478"/>
          <ac:picMkLst>
            <pc:docMk/>
            <pc:sldMk cId="1594187882" sldId="1099"/>
            <ac:picMk id="6" creationId="{DF8060B1-2C08-3C6B-CBB5-ABC8B8830438}"/>
          </ac:picMkLst>
        </pc:picChg>
        <pc:picChg chg="add mod">
          <ac:chgData name="Sangeeta Yadav" userId="1daccc1f-e0b1-4eeb-b627-549ecc2925bd" providerId="ADAL" clId="{16BD3865-491A-43DC-839A-B2F5BD8828F4}" dt="2024-01-03T08:44:57.327" v="595" actId="14100"/>
          <ac:picMkLst>
            <pc:docMk/>
            <pc:sldMk cId="1594187882" sldId="1099"/>
            <ac:picMk id="7" creationId="{5C4608AE-5AFE-6490-C1D0-A2A8D1438E20}"/>
          </ac:picMkLst>
        </pc:picChg>
      </pc:sldChg>
      <pc:sldChg chg="addSp modSp new mod">
        <pc:chgData name="Sangeeta Yadav" userId="1daccc1f-e0b1-4eeb-b627-549ecc2925bd" providerId="ADAL" clId="{16BD3865-491A-43DC-839A-B2F5BD8828F4}" dt="2024-01-03T08:44:31.361" v="585" actId="1076"/>
        <pc:sldMkLst>
          <pc:docMk/>
          <pc:sldMk cId="3310399589" sldId="1100"/>
        </pc:sldMkLst>
        <pc:picChg chg="add mod">
          <ac:chgData name="Sangeeta Yadav" userId="1daccc1f-e0b1-4eeb-b627-549ecc2925bd" providerId="ADAL" clId="{16BD3865-491A-43DC-839A-B2F5BD8828F4}" dt="2024-01-03T08:44:31.361" v="585" actId="1076"/>
          <ac:picMkLst>
            <pc:docMk/>
            <pc:sldMk cId="3310399589" sldId="1100"/>
            <ac:picMk id="4" creationId="{34259DDF-2967-369E-A01B-12F86F6A85F6}"/>
          </ac:picMkLst>
        </pc:picChg>
        <pc:picChg chg="add mod">
          <ac:chgData name="Sangeeta Yadav" userId="1daccc1f-e0b1-4eeb-b627-549ecc2925bd" providerId="ADAL" clId="{16BD3865-491A-43DC-839A-B2F5BD8828F4}" dt="2024-01-03T08:44:28.040" v="584" actId="1076"/>
          <ac:picMkLst>
            <pc:docMk/>
            <pc:sldMk cId="3310399589" sldId="1100"/>
            <ac:picMk id="6" creationId="{ECBC2F4E-8DC9-77B6-B356-05323BEE429C}"/>
          </ac:picMkLst>
        </pc:picChg>
      </pc:sldChg>
      <pc:sldChg chg="addSp modSp new mod">
        <pc:chgData name="Sangeeta Yadav" userId="1daccc1f-e0b1-4eeb-b627-549ecc2925bd" providerId="ADAL" clId="{16BD3865-491A-43DC-839A-B2F5BD8828F4}" dt="2024-01-03T08:46:38.010" v="611" actId="1076"/>
        <pc:sldMkLst>
          <pc:docMk/>
          <pc:sldMk cId="4113414577" sldId="1101"/>
        </pc:sldMkLst>
        <pc:picChg chg="add mod">
          <ac:chgData name="Sangeeta Yadav" userId="1daccc1f-e0b1-4eeb-b627-549ecc2925bd" providerId="ADAL" clId="{16BD3865-491A-43DC-839A-B2F5BD8828F4}" dt="2024-01-03T08:46:34.302" v="610" actId="1076"/>
          <ac:picMkLst>
            <pc:docMk/>
            <pc:sldMk cId="4113414577" sldId="1101"/>
            <ac:picMk id="4" creationId="{37D2B934-C2EA-DAF9-227E-C9C4F19B7521}"/>
          </ac:picMkLst>
        </pc:picChg>
        <pc:picChg chg="add mod">
          <ac:chgData name="Sangeeta Yadav" userId="1daccc1f-e0b1-4eeb-b627-549ecc2925bd" providerId="ADAL" clId="{16BD3865-491A-43DC-839A-B2F5BD8828F4}" dt="2024-01-03T08:46:38.010" v="611" actId="1076"/>
          <ac:picMkLst>
            <pc:docMk/>
            <pc:sldMk cId="4113414577" sldId="1101"/>
            <ac:picMk id="6" creationId="{CC50A2A0-C319-582D-B1FD-FD7FB5AA7316}"/>
          </ac:picMkLst>
        </pc:picChg>
      </pc:sldChg>
      <pc:sldChg chg="addSp modSp new mod">
        <pc:chgData name="Sangeeta Yadav" userId="1daccc1f-e0b1-4eeb-b627-549ecc2925bd" providerId="ADAL" clId="{16BD3865-491A-43DC-839A-B2F5BD8828F4}" dt="2024-01-04T06:18:04.304" v="1311" actId="20577"/>
        <pc:sldMkLst>
          <pc:docMk/>
          <pc:sldMk cId="3678724039" sldId="1102"/>
        </pc:sldMkLst>
        <pc:spChg chg="add mod">
          <ac:chgData name="Sangeeta Yadav" userId="1daccc1f-e0b1-4eeb-b627-549ecc2925bd" providerId="ADAL" clId="{16BD3865-491A-43DC-839A-B2F5BD8828F4}" dt="2024-01-04T06:18:04.304" v="1311" actId="20577"/>
          <ac:spMkLst>
            <pc:docMk/>
            <pc:sldMk cId="3678724039" sldId="1102"/>
            <ac:spMk id="4" creationId="{A7209FF5-ABD4-443D-A84D-06492407F819}"/>
          </ac:spMkLst>
        </pc:spChg>
      </pc:sldChg>
      <pc:sldChg chg="new del">
        <pc:chgData name="Sangeeta Yadav" userId="1daccc1f-e0b1-4eeb-b627-549ecc2925bd" providerId="ADAL" clId="{16BD3865-491A-43DC-839A-B2F5BD8828F4}" dt="2024-01-04T06:58:05.248" v="1409" actId="2696"/>
        <pc:sldMkLst>
          <pc:docMk/>
          <pc:sldMk cId="637161935" sldId="1103"/>
        </pc:sldMkLst>
      </pc:sldChg>
      <pc:sldChg chg="new del">
        <pc:chgData name="Sangeeta Yadav" userId="1daccc1f-e0b1-4eeb-b627-549ecc2925bd" providerId="ADAL" clId="{16BD3865-491A-43DC-839A-B2F5BD8828F4}" dt="2024-01-04T06:58:01.426" v="1408" actId="2696"/>
        <pc:sldMkLst>
          <pc:docMk/>
          <pc:sldMk cId="4247193064" sldId="1104"/>
        </pc:sldMkLst>
      </pc:sldChg>
      <pc:sldChg chg="new del">
        <pc:chgData name="Sangeeta Yadav" userId="1daccc1f-e0b1-4eeb-b627-549ecc2925bd" providerId="ADAL" clId="{16BD3865-491A-43DC-839A-B2F5BD8828F4}" dt="2024-01-04T06:57:58.984" v="1407" actId="2696"/>
        <pc:sldMkLst>
          <pc:docMk/>
          <pc:sldMk cId="293667471" sldId="1105"/>
        </pc:sldMkLst>
      </pc:sldChg>
      <pc:sldChg chg="new del">
        <pc:chgData name="Sangeeta Yadav" userId="1daccc1f-e0b1-4eeb-b627-549ecc2925bd" providerId="ADAL" clId="{16BD3865-491A-43DC-839A-B2F5BD8828F4}" dt="2024-01-04T06:57:54.032" v="1406" actId="2696"/>
        <pc:sldMkLst>
          <pc:docMk/>
          <pc:sldMk cId="2561715522" sldId="1106"/>
        </pc:sldMkLst>
      </pc:sldChg>
      <pc:sldChg chg="new del">
        <pc:chgData name="Sangeeta Yadav" userId="1daccc1f-e0b1-4eeb-b627-549ecc2925bd" providerId="ADAL" clId="{16BD3865-491A-43DC-839A-B2F5BD8828F4}" dt="2024-01-04T06:57:50.197" v="1405" actId="2696"/>
        <pc:sldMkLst>
          <pc:docMk/>
          <pc:sldMk cId="3291693424" sldId="1107"/>
        </pc:sldMkLst>
      </pc:sldChg>
      <pc:sldChg chg="new del">
        <pc:chgData name="Sangeeta Yadav" userId="1daccc1f-e0b1-4eeb-b627-549ecc2925bd" providerId="ADAL" clId="{16BD3865-491A-43DC-839A-B2F5BD8828F4}" dt="2024-01-04T06:57:48.019" v="1404" actId="2696"/>
        <pc:sldMkLst>
          <pc:docMk/>
          <pc:sldMk cId="1100336414" sldId="1108"/>
        </pc:sldMkLst>
      </pc:sldChg>
      <pc:sldChg chg="new del">
        <pc:chgData name="Sangeeta Yadav" userId="1daccc1f-e0b1-4eeb-b627-549ecc2925bd" providerId="ADAL" clId="{16BD3865-491A-43DC-839A-B2F5BD8828F4}" dt="2024-01-04T06:57:45.767" v="1403" actId="2696"/>
        <pc:sldMkLst>
          <pc:docMk/>
          <pc:sldMk cId="3730480259" sldId="1109"/>
        </pc:sldMkLst>
      </pc:sldChg>
      <pc:sldChg chg="new del">
        <pc:chgData name="Sangeeta Yadav" userId="1daccc1f-e0b1-4eeb-b627-549ecc2925bd" providerId="ADAL" clId="{16BD3865-491A-43DC-839A-B2F5BD8828F4}" dt="2024-01-04T06:57:43.456" v="1402" actId="2696"/>
        <pc:sldMkLst>
          <pc:docMk/>
          <pc:sldMk cId="3634421144" sldId="1110"/>
        </pc:sldMkLst>
      </pc:sldChg>
      <pc:sldChg chg="new del">
        <pc:chgData name="Sangeeta Yadav" userId="1daccc1f-e0b1-4eeb-b627-549ecc2925bd" providerId="ADAL" clId="{16BD3865-491A-43DC-839A-B2F5BD8828F4}" dt="2024-01-04T06:57:41.287" v="1401" actId="2696"/>
        <pc:sldMkLst>
          <pc:docMk/>
          <pc:sldMk cId="2299520133" sldId="1111"/>
        </pc:sldMkLst>
      </pc:sldChg>
      <pc:sldChg chg="new del">
        <pc:chgData name="Sangeeta Yadav" userId="1daccc1f-e0b1-4eeb-b627-549ecc2925bd" providerId="ADAL" clId="{16BD3865-491A-43DC-839A-B2F5BD8828F4}" dt="2024-01-04T06:57:37.493" v="1400" actId="2696"/>
        <pc:sldMkLst>
          <pc:docMk/>
          <pc:sldMk cId="1028958997" sldId="1112"/>
        </pc:sldMkLst>
      </pc:sldChg>
      <pc:sldChg chg="new del">
        <pc:chgData name="Sangeeta Yadav" userId="1daccc1f-e0b1-4eeb-b627-549ecc2925bd" providerId="ADAL" clId="{16BD3865-491A-43DC-839A-B2F5BD8828F4}" dt="2024-01-04T06:57:35.043" v="1399" actId="2696"/>
        <pc:sldMkLst>
          <pc:docMk/>
          <pc:sldMk cId="2608753658" sldId="1113"/>
        </pc:sldMkLst>
      </pc:sldChg>
      <pc:sldChg chg="addSp modSp new mod">
        <pc:chgData name="Sangeeta Yadav" userId="1daccc1f-e0b1-4eeb-b627-549ecc2925bd" providerId="ADAL" clId="{16BD3865-491A-43DC-839A-B2F5BD8828F4}" dt="2024-01-03T09:07:20.288" v="649" actId="2711"/>
        <pc:sldMkLst>
          <pc:docMk/>
          <pc:sldMk cId="3320251375" sldId="1114"/>
        </pc:sldMkLst>
        <pc:spChg chg="add mod">
          <ac:chgData name="Sangeeta Yadav" userId="1daccc1f-e0b1-4eeb-b627-549ecc2925bd" providerId="ADAL" clId="{16BD3865-491A-43DC-839A-B2F5BD8828F4}" dt="2024-01-03T09:07:20.288" v="649" actId="2711"/>
          <ac:spMkLst>
            <pc:docMk/>
            <pc:sldMk cId="3320251375" sldId="1114"/>
            <ac:spMk id="4" creationId="{40455DFD-4948-FD49-36A6-224A62B7B854}"/>
          </ac:spMkLst>
        </pc:spChg>
      </pc:sldChg>
      <pc:sldChg chg="addSp modSp new mod">
        <pc:chgData name="Sangeeta Yadav" userId="1daccc1f-e0b1-4eeb-b627-549ecc2925bd" providerId="ADAL" clId="{16BD3865-491A-43DC-839A-B2F5BD8828F4}" dt="2024-01-03T09:10:17.604" v="690" actId="255"/>
        <pc:sldMkLst>
          <pc:docMk/>
          <pc:sldMk cId="1080660041" sldId="1115"/>
        </pc:sldMkLst>
        <pc:spChg chg="add mod">
          <ac:chgData name="Sangeeta Yadav" userId="1daccc1f-e0b1-4eeb-b627-549ecc2925bd" providerId="ADAL" clId="{16BD3865-491A-43DC-839A-B2F5BD8828F4}" dt="2024-01-03T09:10:17.604" v="690" actId="255"/>
          <ac:spMkLst>
            <pc:docMk/>
            <pc:sldMk cId="1080660041" sldId="1115"/>
            <ac:spMk id="4" creationId="{4CAC50BD-E3BC-B39F-1E0F-8A18BB6B3A7B}"/>
          </ac:spMkLst>
        </pc:spChg>
      </pc:sldChg>
      <pc:sldChg chg="addSp modSp new mod">
        <pc:chgData name="Sangeeta Yadav" userId="1daccc1f-e0b1-4eeb-b627-549ecc2925bd" providerId="ADAL" clId="{16BD3865-491A-43DC-839A-B2F5BD8828F4}" dt="2024-01-03T09:13:45.200" v="720" actId="255"/>
        <pc:sldMkLst>
          <pc:docMk/>
          <pc:sldMk cId="2301951366" sldId="1116"/>
        </pc:sldMkLst>
        <pc:spChg chg="add mod">
          <ac:chgData name="Sangeeta Yadav" userId="1daccc1f-e0b1-4eeb-b627-549ecc2925bd" providerId="ADAL" clId="{16BD3865-491A-43DC-839A-B2F5BD8828F4}" dt="2024-01-03T09:13:45.200" v="720" actId="255"/>
          <ac:spMkLst>
            <pc:docMk/>
            <pc:sldMk cId="2301951366" sldId="1116"/>
            <ac:spMk id="4" creationId="{5963A694-1BE5-3AA5-D44B-F1EE66DC3DB8}"/>
          </ac:spMkLst>
        </pc:spChg>
      </pc:sldChg>
      <pc:sldChg chg="addSp modSp new mod">
        <pc:chgData name="Sangeeta Yadav" userId="1daccc1f-e0b1-4eeb-b627-549ecc2925bd" providerId="ADAL" clId="{16BD3865-491A-43DC-839A-B2F5BD8828F4}" dt="2024-01-04T06:21:37.133" v="1317" actId="21"/>
        <pc:sldMkLst>
          <pc:docMk/>
          <pc:sldMk cId="2999000247" sldId="1117"/>
        </pc:sldMkLst>
        <pc:spChg chg="add mod">
          <ac:chgData name="Sangeeta Yadav" userId="1daccc1f-e0b1-4eeb-b627-549ecc2925bd" providerId="ADAL" clId="{16BD3865-491A-43DC-839A-B2F5BD8828F4}" dt="2024-01-04T06:21:37.133" v="1317" actId="21"/>
          <ac:spMkLst>
            <pc:docMk/>
            <pc:sldMk cId="2999000247" sldId="1117"/>
            <ac:spMk id="4" creationId="{4976F82A-CA03-45B9-EDDC-39D106F7C159}"/>
          </ac:spMkLst>
        </pc:spChg>
      </pc:sldChg>
      <pc:sldChg chg="addSp modSp new mod">
        <pc:chgData name="Sangeeta Yadav" userId="1daccc1f-e0b1-4eeb-b627-549ecc2925bd" providerId="ADAL" clId="{16BD3865-491A-43DC-839A-B2F5BD8828F4}" dt="2024-01-03T10:20:55.143" v="992" actId="20577"/>
        <pc:sldMkLst>
          <pc:docMk/>
          <pc:sldMk cId="3599723313" sldId="1118"/>
        </pc:sldMkLst>
        <pc:spChg chg="add mod">
          <ac:chgData name="Sangeeta Yadav" userId="1daccc1f-e0b1-4eeb-b627-549ecc2925bd" providerId="ADAL" clId="{16BD3865-491A-43DC-839A-B2F5BD8828F4}" dt="2024-01-03T10:20:55.143" v="992" actId="20577"/>
          <ac:spMkLst>
            <pc:docMk/>
            <pc:sldMk cId="3599723313" sldId="1118"/>
            <ac:spMk id="4" creationId="{51FD48A8-2830-CFAB-4770-54BF01F76D1F}"/>
          </ac:spMkLst>
        </pc:spChg>
      </pc:sldChg>
      <pc:sldChg chg="addSp modSp new mod">
        <pc:chgData name="Sangeeta Yadav" userId="1daccc1f-e0b1-4eeb-b627-549ecc2925bd" providerId="ADAL" clId="{16BD3865-491A-43DC-839A-B2F5BD8828F4}" dt="2024-01-04T06:52:10.585" v="1366" actId="5793"/>
        <pc:sldMkLst>
          <pc:docMk/>
          <pc:sldMk cId="3068206498" sldId="1119"/>
        </pc:sldMkLst>
        <pc:spChg chg="add mod">
          <ac:chgData name="Sangeeta Yadav" userId="1daccc1f-e0b1-4eeb-b627-549ecc2925bd" providerId="ADAL" clId="{16BD3865-491A-43DC-839A-B2F5BD8828F4}" dt="2024-01-04T06:52:10.585" v="1366" actId="5793"/>
          <ac:spMkLst>
            <pc:docMk/>
            <pc:sldMk cId="3068206498" sldId="1119"/>
            <ac:spMk id="4" creationId="{1BBDB9AF-6EDA-5B48-25F4-779FCC49AB0A}"/>
          </ac:spMkLst>
        </pc:spChg>
      </pc:sldChg>
      <pc:sldChg chg="addSp modSp new mod">
        <pc:chgData name="Sangeeta Yadav" userId="1daccc1f-e0b1-4eeb-b627-549ecc2925bd" providerId="ADAL" clId="{16BD3865-491A-43DC-839A-B2F5BD8828F4}" dt="2024-01-04T06:04:43.129" v="1089" actId="255"/>
        <pc:sldMkLst>
          <pc:docMk/>
          <pc:sldMk cId="2457353479" sldId="1120"/>
        </pc:sldMkLst>
        <pc:spChg chg="add mod">
          <ac:chgData name="Sangeeta Yadav" userId="1daccc1f-e0b1-4eeb-b627-549ecc2925bd" providerId="ADAL" clId="{16BD3865-491A-43DC-839A-B2F5BD8828F4}" dt="2024-01-04T06:04:43.129" v="1089" actId="255"/>
          <ac:spMkLst>
            <pc:docMk/>
            <pc:sldMk cId="2457353479" sldId="1120"/>
            <ac:spMk id="4" creationId="{C35DA773-26BC-C35B-3948-867B4BE642EB}"/>
          </ac:spMkLst>
        </pc:spChg>
      </pc:sldChg>
      <pc:sldChg chg="addSp modSp new mod">
        <pc:chgData name="Sangeeta Yadav" userId="1daccc1f-e0b1-4eeb-b627-549ecc2925bd" providerId="ADAL" clId="{16BD3865-491A-43DC-839A-B2F5BD8828F4}" dt="2024-01-04T06:06:25.866" v="1114" actId="12"/>
        <pc:sldMkLst>
          <pc:docMk/>
          <pc:sldMk cId="88219041" sldId="1121"/>
        </pc:sldMkLst>
        <pc:spChg chg="add mod">
          <ac:chgData name="Sangeeta Yadav" userId="1daccc1f-e0b1-4eeb-b627-549ecc2925bd" providerId="ADAL" clId="{16BD3865-491A-43DC-839A-B2F5BD8828F4}" dt="2024-01-04T06:06:25.866" v="1114" actId="12"/>
          <ac:spMkLst>
            <pc:docMk/>
            <pc:sldMk cId="88219041" sldId="1121"/>
            <ac:spMk id="4" creationId="{666B19D5-2D3D-6260-D105-C4D51A5CF9E1}"/>
          </ac:spMkLst>
        </pc:spChg>
      </pc:sldChg>
      <pc:sldChg chg="addSp modSp new mod">
        <pc:chgData name="Sangeeta Yadav" userId="1daccc1f-e0b1-4eeb-b627-549ecc2925bd" providerId="ADAL" clId="{16BD3865-491A-43DC-839A-B2F5BD8828F4}" dt="2024-01-04T06:07:37.278" v="1129" actId="255"/>
        <pc:sldMkLst>
          <pc:docMk/>
          <pc:sldMk cId="940932084" sldId="1122"/>
        </pc:sldMkLst>
        <pc:spChg chg="add mod">
          <ac:chgData name="Sangeeta Yadav" userId="1daccc1f-e0b1-4eeb-b627-549ecc2925bd" providerId="ADAL" clId="{16BD3865-491A-43DC-839A-B2F5BD8828F4}" dt="2024-01-04T06:07:37.278" v="1129" actId="255"/>
          <ac:spMkLst>
            <pc:docMk/>
            <pc:sldMk cId="940932084" sldId="1122"/>
            <ac:spMk id="4" creationId="{78740A3F-EC51-7F4F-7985-2485A4A55F79}"/>
          </ac:spMkLst>
        </pc:spChg>
      </pc:sldChg>
      <pc:sldChg chg="addSp delSp modSp new mod">
        <pc:chgData name="Sangeeta Yadav" userId="1daccc1f-e0b1-4eeb-b627-549ecc2925bd" providerId="ADAL" clId="{16BD3865-491A-43DC-839A-B2F5BD8828F4}" dt="2024-01-04T06:08:52.601" v="1152" actId="14100"/>
        <pc:sldMkLst>
          <pc:docMk/>
          <pc:sldMk cId="3561919872" sldId="1123"/>
        </pc:sldMkLst>
        <pc:spChg chg="add del">
          <ac:chgData name="Sangeeta Yadav" userId="1daccc1f-e0b1-4eeb-b627-549ecc2925bd" providerId="ADAL" clId="{16BD3865-491A-43DC-839A-B2F5BD8828F4}" dt="2024-01-04T06:08:24.882" v="1143" actId="22"/>
          <ac:spMkLst>
            <pc:docMk/>
            <pc:sldMk cId="3561919872" sldId="1123"/>
            <ac:spMk id="4" creationId="{B0C117FE-ECBF-C1A9-1B3B-CF423A21EB15}"/>
          </ac:spMkLst>
        </pc:spChg>
        <pc:spChg chg="add mod">
          <ac:chgData name="Sangeeta Yadav" userId="1daccc1f-e0b1-4eeb-b627-549ecc2925bd" providerId="ADAL" clId="{16BD3865-491A-43DC-839A-B2F5BD8828F4}" dt="2024-01-04T06:08:52.601" v="1152" actId="14100"/>
          <ac:spMkLst>
            <pc:docMk/>
            <pc:sldMk cId="3561919872" sldId="1123"/>
            <ac:spMk id="6" creationId="{C240A0C5-B3FB-0BB1-CF95-B54F34541E31}"/>
          </ac:spMkLst>
        </pc:spChg>
      </pc:sldChg>
      <pc:sldChg chg="addSp modSp new mod">
        <pc:chgData name="Sangeeta Yadav" userId="1daccc1f-e0b1-4eeb-b627-549ecc2925bd" providerId="ADAL" clId="{16BD3865-491A-43DC-839A-B2F5BD8828F4}" dt="2024-01-04T06:50:33.522" v="1363" actId="1076"/>
        <pc:sldMkLst>
          <pc:docMk/>
          <pc:sldMk cId="1064551023" sldId="1124"/>
        </pc:sldMkLst>
        <pc:spChg chg="add mod">
          <ac:chgData name="Sangeeta Yadav" userId="1daccc1f-e0b1-4eeb-b627-549ecc2925bd" providerId="ADAL" clId="{16BD3865-491A-43DC-839A-B2F5BD8828F4}" dt="2024-01-04T06:50:33.522" v="1363" actId="1076"/>
          <ac:spMkLst>
            <pc:docMk/>
            <pc:sldMk cId="1064551023" sldId="1124"/>
            <ac:spMk id="4" creationId="{F8B21ADF-0D33-3A4D-6CB4-36D2FEC67C70}"/>
          </ac:spMkLst>
        </pc:spChg>
      </pc:sldChg>
      <pc:sldChg chg="addSp modSp new mod">
        <pc:chgData name="Sangeeta Yadav" userId="1daccc1f-e0b1-4eeb-b627-549ecc2925bd" providerId="ADAL" clId="{16BD3865-491A-43DC-839A-B2F5BD8828F4}" dt="2024-01-04T06:54:09.189" v="1375" actId="1076"/>
        <pc:sldMkLst>
          <pc:docMk/>
          <pc:sldMk cId="3578267928" sldId="1125"/>
        </pc:sldMkLst>
        <pc:picChg chg="add mod">
          <ac:chgData name="Sangeeta Yadav" userId="1daccc1f-e0b1-4eeb-b627-549ecc2925bd" providerId="ADAL" clId="{16BD3865-491A-43DC-839A-B2F5BD8828F4}" dt="2024-01-04T06:54:09.189" v="1375" actId="1076"/>
          <ac:picMkLst>
            <pc:docMk/>
            <pc:sldMk cId="3578267928" sldId="1125"/>
            <ac:picMk id="4" creationId="{3E7A355B-3615-0175-253C-92A987FD8919}"/>
          </ac:picMkLst>
        </pc:picChg>
      </pc:sldChg>
      <pc:sldChg chg="addSp modSp new del mod">
        <pc:chgData name="Sangeeta Yadav" userId="1daccc1f-e0b1-4eeb-b627-549ecc2925bd" providerId="ADAL" clId="{16BD3865-491A-43DC-839A-B2F5BD8828F4}" dt="2024-01-04T06:56:19.787" v="1395" actId="2696"/>
        <pc:sldMkLst>
          <pc:docMk/>
          <pc:sldMk cId="1193215560" sldId="1126"/>
        </pc:sldMkLst>
        <pc:spChg chg="add mod">
          <ac:chgData name="Sangeeta Yadav" userId="1daccc1f-e0b1-4eeb-b627-549ecc2925bd" providerId="ADAL" clId="{16BD3865-491A-43DC-839A-B2F5BD8828F4}" dt="2024-01-04T06:55:10.587" v="1383" actId="20577"/>
          <ac:spMkLst>
            <pc:docMk/>
            <pc:sldMk cId="1193215560" sldId="1126"/>
            <ac:spMk id="4" creationId="{F8316BF1-2A8E-5A29-19C1-D6D216CE640C}"/>
          </ac:spMkLst>
        </pc:spChg>
      </pc:sldChg>
      <pc:sldChg chg="add">
        <pc:chgData name="Sangeeta Yadav" userId="1daccc1f-e0b1-4eeb-b627-549ecc2925bd" providerId="ADAL" clId="{16BD3865-491A-43DC-839A-B2F5BD8828F4}" dt="2024-01-04T06:56:26.307" v="1397"/>
        <pc:sldMkLst>
          <pc:docMk/>
          <pc:sldMk cId="2521510164" sldId="1126"/>
        </pc:sldMkLst>
      </pc:sldChg>
      <pc:sldChg chg="addSp modSp new mod">
        <pc:chgData name="Sangeeta Yadav" userId="1daccc1f-e0b1-4eeb-b627-549ecc2925bd" providerId="ADAL" clId="{16BD3865-491A-43DC-839A-B2F5BD8828F4}" dt="2024-01-04T06:56:13.260" v="1394" actId="1076"/>
        <pc:sldMkLst>
          <pc:docMk/>
          <pc:sldMk cId="2704208279" sldId="1127"/>
        </pc:sldMkLst>
        <pc:picChg chg="add mod">
          <ac:chgData name="Sangeeta Yadav" userId="1daccc1f-e0b1-4eeb-b627-549ecc2925bd" providerId="ADAL" clId="{16BD3865-491A-43DC-839A-B2F5BD8828F4}" dt="2024-01-04T06:56:13.260" v="1394" actId="1076"/>
          <ac:picMkLst>
            <pc:docMk/>
            <pc:sldMk cId="2704208279" sldId="1127"/>
            <ac:picMk id="4" creationId="{98ADD95C-16AF-156A-83B2-234E7E235AE7}"/>
          </ac:picMkLst>
        </pc:picChg>
      </pc:sldChg>
      <pc:sldChg chg="new del">
        <pc:chgData name="Sangeeta Yadav" userId="1daccc1f-e0b1-4eeb-b627-549ecc2925bd" providerId="ADAL" clId="{16BD3865-491A-43DC-839A-B2F5BD8828F4}" dt="2024-01-04T06:56:29.925" v="1398" actId="2696"/>
        <pc:sldMkLst>
          <pc:docMk/>
          <pc:sldMk cId="829341805" sldId="112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8422" cy="339232"/>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631790" y="1"/>
            <a:ext cx="4308422" cy="339232"/>
          </a:xfrm>
          <a:prstGeom prst="rect">
            <a:avLst/>
          </a:prstGeom>
        </p:spPr>
        <p:txBody>
          <a:bodyPr vert="horz" lIns="91440" tIns="45720" rIns="91440" bIns="45720" rtlCol="0"/>
          <a:lstStyle>
            <a:lvl1pPr algn="r">
              <a:defRPr sz="1200"/>
            </a:lvl1pPr>
          </a:lstStyle>
          <a:p>
            <a:fld id="{2132F347-2E19-4E77-8FC8-B862EDE3207F}" type="datetimeFigureOut">
              <a:rPr lang="en-IN" smtClean="0"/>
              <a:t>11-03-2024</a:t>
            </a:fld>
            <a:endParaRPr lang="en-IN"/>
          </a:p>
        </p:txBody>
      </p:sp>
      <p:sp>
        <p:nvSpPr>
          <p:cNvPr id="4" name="Slide Image Placeholder 3"/>
          <p:cNvSpPr>
            <a:spLocks noGrp="1" noRot="1" noChangeAspect="1"/>
          </p:cNvSpPr>
          <p:nvPr>
            <p:ph type="sldImg" idx="2"/>
          </p:nvPr>
        </p:nvSpPr>
        <p:spPr>
          <a:xfrm>
            <a:off x="2941638" y="844550"/>
            <a:ext cx="4059237" cy="228282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94252" y="3253809"/>
            <a:ext cx="7954010" cy="266220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421932"/>
            <a:ext cx="4308422" cy="339231"/>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631790" y="6421932"/>
            <a:ext cx="4308422" cy="339231"/>
          </a:xfrm>
          <a:prstGeom prst="rect">
            <a:avLst/>
          </a:prstGeom>
        </p:spPr>
        <p:txBody>
          <a:bodyPr vert="horz" lIns="91440" tIns="45720" rIns="91440" bIns="45720" rtlCol="0" anchor="b"/>
          <a:lstStyle>
            <a:lvl1pPr algn="r">
              <a:defRPr sz="1200"/>
            </a:lvl1pPr>
          </a:lstStyle>
          <a:p>
            <a:fld id="{BD0E3D6C-4A69-4165-A9CC-46E01DAB0799}" type="slidenum">
              <a:rPr lang="en-IN" smtClean="0"/>
              <a:t>‹#›</a:t>
            </a:fld>
            <a:endParaRPr lang="en-IN"/>
          </a:p>
        </p:txBody>
      </p:sp>
    </p:spTree>
    <p:extLst>
      <p:ext uri="{BB962C8B-B14F-4D97-AF65-F5344CB8AC3E}">
        <p14:creationId xmlns:p14="http://schemas.microsoft.com/office/powerpoint/2010/main" val="2760998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2B9068-06A2-6249-BDAF-A1B03C42FABC}"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30605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22A884-1722-D14B-BDB1-3F216293390A}"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55821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27A6FF-38C9-2940-A2DE-114CF1AE70E9}"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07423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4A3A01B-1E53-7549-97CE-B6196AD3422F}"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2670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6FC798-B374-7446-9B6F-9DD70DB68E16}"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87893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ADA54C-F1C1-5244-813C-1C0786659AF4}" type="datetime1">
              <a:rPr lang="en-IN" smtClean="0"/>
              <a:t>11-03-2024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347398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C0A3AE-E800-E64A-910A-99EEFBE80F53}" type="datetime1">
              <a:rPr lang="en-IN" smtClean="0"/>
              <a:t>11-03-2024</a:t>
            </a:fld>
            <a:endParaRPr lang="en-IN"/>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15356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58A92-4F5B-A74F-A618-6B152E0D10E6}" type="datetime1">
              <a:rPr lang="en-IN" smtClean="0"/>
              <a:t>11-03-2024</a:t>
            </a:fld>
            <a:endParaRPr lang="en-IN"/>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415510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FB689-44A4-7F45-8AE0-9AF17D4026FD}" type="datetime1">
              <a:rPr lang="en-IN" smtClean="0"/>
              <a:t>11-03-2024</a:t>
            </a:fld>
            <a:endParaRPr lang="en-IN"/>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186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09D210-61A7-5646-9576-9CB44C664DEE}" type="datetime1">
              <a:rPr lang="en-IN" smtClean="0"/>
              <a:t>11-03-2024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76037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378EC-EBC8-FB4C-A3B5-B665E8EC8370}" type="datetime1">
              <a:rPr lang="en-IN" smtClean="0"/>
              <a:t>11-03-2024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46238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9A5A4-7A8C-5040-8E25-52D7A76A0A90}" type="datetime1">
              <a:rPr lang="en-IN" smtClean="0"/>
              <a:t>11-03-2024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EAE33-7BDA-4151-8E97-DE52AE35CF85}" type="slidenum">
              <a:rPr lang="en-IN" smtClean="0"/>
              <a:t>‹#›</a:t>
            </a:fld>
            <a:endParaRPr lang="en-IN"/>
          </a:p>
        </p:txBody>
      </p:sp>
    </p:spTree>
    <p:extLst>
      <p:ext uri="{BB962C8B-B14F-4D97-AF65-F5344CB8AC3E}">
        <p14:creationId xmlns:p14="http://schemas.microsoft.com/office/powerpoint/2010/main" val="1417956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AA2C11-00B0-71AB-1CF5-314CB34C15F8}"/>
              </a:ext>
            </a:extLst>
          </p:cNvPr>
          <p:cNvSpPr txBox="1"/>
          <p:nvPr/>
        </p:nvSpPr>
        <p:spPr>
          <a:xfrm>
            <a:off x="5922498" y="2664727"/>
            <a:ext cx="5824025" cy="769441"/>
          </a:xfrm>
          <a:prstGeom prst="rect">
            <a:avLst/>
          </a:prstGeom>
          <a:noFill/>
        </p:spPr>
        <p:txBody>
          <a:bodyPr wrap="square">
            <a:spAutoFit/>
          </a:bodyPr>
          <a:lstStyle/>
          <a:p>
            <a:r>
              <a:rPr lang="en-IN" sz="4400" b="1" i="0" u="none" strike="noStrike" baseline="0" dirty="0">
                <a:solidFill>
                  <a:schemeClr val="accent1">
                    <a:lumMod val="50000"/>
                  </a:schemeClr>
                </a:solidFill>
              </a:rPr>
              <a:t>Nutritional Disorders </a:t>
            </a:r>
            <a:endParaRPr lang="en-IN" sz="4400" b="0" i="0" u="none" strike="noStrike" baseline="0" dirty="0">
              <a:solidFill>
                <a:schemeClr val="accent1">
                  <a:lumMod val="50000"/>
                </a:schemeClr>
              </a:solidFill>
            </a:endParaRPr>
          </a:p>
        </p:txBody>
      </p:sp>
      <p:sp>
        <p:nvSpPr>
          <p:cNvPr id="8" name="Title 1">
            <a:extLst>
              <a:ext uri="{FF2B5EF4-FFF2-40B4-BE49-F238E27FC236}">
                <a16:creationId xmlns:a16="http://schemas.microsoft.com/office/drawing/2014/main" id="{BA057EF5-DA72-963B-E95E-06F928F9EE27}"/>
              </a:ext>
            </a:extLst>
          </p:cNvPr>
          <p:cNvSpPr txBox="1">
            <a:spLocks/>
          </p:cNvSpPr>
          <p:nvPr/>
        </p:nvSpPr>
        <p:spPr bwMode="auto">
          <a:xfrm>
            <a:off x="5922498" y="2145043"/>
            <a:ext cx="2336739"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ct val="90000"/>
              </a:lnSpc>
              <a:buFontTx/>
              <a:buNone/>
            </a:pPr>
            <a:r>
              <a:rPr lang="en-US" altLang="en-US" dirty="0">
                <a:solidFill>
                  <a:srgbClr val="000000"/>
                </a:solidFill>
                <a:latin typeface="Calibri" pitchFamily="34" charset="0"/>
                <a:cs typeface="Calibri" panose="020F0502020204030204" pitchFamily="34" charset="0"/>
              </a:rPr>
              <a:t>Chapter 9</a:t>
            </a:r>
          </a:p>
        </p:txBody>
      </p:sp>
    </p:spTree>
    <p:extLst>
      <p:ext uri="{BB962C8B-B14F-4D97-AF65-F5344CB8AC3E}">
        <p14:creationId xmlns:p14="http://schemas.microsoft.com/office/powerpoint/2010/main" val="32602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2431014-7694-3174-A938-9E4A6A7DCD20}"/>
              </a:ext>
            </a:extLst>
          </p:cNvPr>
          <p:cNvSpPr txBox="1"/>
          <p:nvPr/>
        </p:nvSpPr>
        <p:spPr>
          <a:xfrm>
            <a:off x="340963" y="1116726"/>
            <a:ext cx="10909925" cy="4524315"/>
          </a:xfrm>
          <a:prstGeom prst="rect">
            <a:avLst/>
          </a:prstGeom>
          <a:noFill/>
        </p:spPr>
        <p:txBody>
          <a:bodyPr wrap="square">
            <a:spAutoFit/>
          </a:bodyPr>
          <a:lstStyle/>
          <a:p>
            <a:pPr algn="just"/>
            <a:r>
              <a:rPr lang="en-US" sz="2400" b="1" i="0" u="none" strike="noStrike" baseline="0" dirty="0"/>
              <a:t>A. Severe acute malnutrition (SAM) </a:t>
            </a:r>
          </a:p>
          <a:p>
            <a:pPr marL="800100" lvl="1" indent="-342900" algn="just">
              <a:buFont typeface="Arial" panose="020B0604020202020204" pitchFamily="34" charset="0"/>
              <a:buChar char="•"/>
            </a:pPr>
            <a:r>
              <a:rPr lang="en-US" sz="2400" dirty="0"/>
              <a:t>Identifies</a:t>
            </a:r>
            <a:r>
              <a:rPr lang="en-US" sz="2400" b="0" i="0" u="none" strike="noStrike" baseline="0" dirty="0"/>
              <a:t> malnourished children at the highest risk of death, defined by </a:t>
            </a:r>
          </a:p>
          <a:p>
            <a:pPr marL="1371600" lvl="2" indent="-457200" algn="just">
              <a:buAutoNum type="alphaLcParenBoth"/>
            </a:pPr>
            <a:r>
              <a:rPr lang="en-US" sz="2400" b="0" i="0" u="none" strike="noStrike" baseline="0" dirty="0"/>
              <a:t>very low weight for height (below –3 </a:t>
            </a:r>
            <a:r>
              <a:rPr lang="en-US" sz="2400" b="0" i="1" u="none" strike="noStrike" baseline="0" dirty="0"/>
              <a:t>Z</a:t>
            </a:r>
            <a:r>
              <a:rPr lang="en-US" sz="2400" b="0" i="0" u="none" strike="noStrike" baseline="0" dirty="0"/>
              <a:t>-scores of the median WHO growth standards), or </a:t>
            </a:r>
            <a:endParaRPr lang="en-US" sz="2400" dirty="0"/>
          </a:p>
          <a:p>
            <a:pPr marL="1371600" lvl="2" indent="-457200" algn="just">
              <a:buAutoNum type="alphaLcParenBoth"/>
            </a:pPr>
            <a:r>
              <a:rPr lang="en-US" sz="2400" b="0" i="0" u="none" strike="noStrike" baseline="0" dirty="0"/>
              <a:t>visible severe wasting, or </a:t>
            </a:r>
            <a:endParaRPr lang="en-US" sz="2400" dirty="0"/>
          </a:p>
          <a:p>
            <a:pPr marL="1371600" lvl="2" indent="-457200" algn="just">
              <a:buAutoNum type="alphaLcParenBoth"/>
            </a:pPr>
            <a:r>
              <a:rPr lang="en-US" sz="2400" b="0" i="0" u="none" strike="noStrike" baseline="0" dirty="0"/>
              <a:t>presence of nutritional edema, or </a:t>
            </a:r>
            <a:endParaRPr lang="en-US" sz="2400" dirty="0"/>
          </a:p>
          <a:p>
            <a:pPr marL="1371600" lvl="2" indent="-457200" algn="just">
              <a:buAutoNum type="alphaLcParenBoth"/>
            </a:pPr>
            <a:r>
              <a:rPr lang="en-US" sz="2400" b="0" i="0" u="none" strike="noStrike" baseline="0" dirty="0"/>
              <a:t>mid-arm circumference below 11.5 cm for children aged between 6 months and 5 years. </a:t>
            </a:r>
          </a:p>
          <a:p>
            <a:pPr algn="just"/>
            <a:r>
              <a:rPr lang="en-US" sz="2400" b="1" dirty="0"/>
              <a:t>B. </a:t>
            </a:r>
            <a:r>
              <a:rPr lang="en-US" sz="2400" b="1" u="none" strike="noStrike" baseline="0" dirty="0"/>
              <a:t>Moderate acute malnutrition (MAM)</a:t>
            </a:r>
          </a:p>
          <a:p>
            <a:pPr marL="914400" lvl="1" indent="-457200" algn="just">
              <a:buAutoNum type="alphaLcParenBoth"/>
            </a:pPr>
            <a:r>
              <a:rPr lang="en-US" sz="2400" b="0" i="0" u="none" strike="noStrike" baseline="0" dirty="0"/>
              <a:t>WFH SD between –3 and –2 </a:t>
            </a:r>
            <a:r>
              <a:rPr lang="en-US" sz="2400" b="0" i="1" u="none" strike="noStrike" baseline="0" dirty="0"/>
              <a:t>Z</a:t>
            </a:r>
            <a:r>
              <a:rPr lang="en-US" sz="2400" b="0" i="0" u="none" strike="noStrike" baseline="0" dirty="0"/>
              <a:t>-scores of the median WHO growth standards or </a:t>
            </a:r>
          </a:p>
          <a:p>
            <a:pPr marL="914400" lvl="1" indent="-457200" algn="just">
              <a:buAutoNum type="alphaLcParenBoth"/>
            </a:pPr>
            <a:r>
              <a:rPr lang="en-US" sz="2400" b="0" i="0" u="none" strike="noStrike" baseline="0" dirty="0"/>
              <a:t>mid-upper arm circumference between 11.5 and 12.4 cm</a:t>
            </a:r>
          </a:p>
          <a:p>
            <a:pPr marL="914400" lvl="1" indent="-457200" algn="just">
              <a:buAutoNum type="alphaLcParenBoth"/>
            </a:pPr>
            <a:r>
              <a:rPr lang="en-US" sz="2400" dirty="0"/>
              <a:t>And </a:t>
            </a:r>
            <a:r>
              <a:rPr lang="en-US" sz="2400" b="0" i="0" u="none" strike="noStrike" baseline="0" dirty="0"/>
              <a:t>no bilateral pitting edema. </a:t>
            </a:r>
          </a:p>
        </p:txBody>
      </p:sp>
      <p:sp>
        <p:nvSpPr>
          <p:cNvPr id="5" name="TextBox 4">
            <a:extLst>
              <a:ext uri="{FF2B5EF4-FFF2-40B4-BE49-F238E27FC236}">
                <a16:creationId xmlns:a16="http://schemas.microsoft.com/office/drawing/2014/main" id="{27023615-3BD3-D274-E80F-147AFCF089FA}"/>
              </a:ext>
            </a:extLst>
          </p:cNvPr>
          <p:cNvSpPr txBox="1"/>
          <p:nvPr/>
        </p:nvSpPr>
        <p:spPr>
          <a:xfrm>
            <a:off x="340964" y="392905"/>
            <a:ext cx="10909926"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ACUTE MALNUTRITION </a:t>
            </a:r>
          </a:p>
        </p:txBody>
      </p:sp>
    </p:spTree>
    <p:extLst>
      <p:ext uri="{BB962C8B-B14F-4D97-AF65-F5344CB8AC3E}">
        <p14:creationId xmlns:p14="http://schemas.microsoft.com/office/powerpoint/2010/main" val="3025194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7E86DC-9E82-A5AE-EEB2-4EFACE649ACC}"/>
              </a:ext>
            </a:extLst>
          </p:cNvPr>
          <p:cNvSpPr txBox="1"/>
          <p:nvPr/>
        </p:nvSpPr>
        <p:spPr>
          <a:xfrm>
            <a:off x="292051" y="1245603"/>
            <a:ext cx="10958838" cy="4909036"/>
          </a:xfrm>
          <a:prstGeom prst="rect">
            <a:avLst/>
          </a:prstGeom>
          <a:noFill/>
        </p:spPr>
        <p:txBody>
          <a:bodyPr wrap="square">
            <a:spAutoFit/>
          </a:bodyPr>
          <a:lstStyle/>
          <a:p>
            <a:pPr algn="just">
              <a:spcBef>
                <a:spcPts val="600"/>
              </a:spcBef>
            </a:pPr>
            <a:r>
              <a:rPr lang="en-US" sz="2400" b="1" i="0" u="none" strike="noStrike" baseline="0" dirty="0"/>
              <a:t>Undernutrition: Prevalence and Classification </a:t>
            </a:r>
          </a:p>
          <a:p>
            <a:pPr marL="457200" indent="-457200" algn="just">
              <a:spcBef>
                <a:spcPts val="600"/>
              </a:spcBef>
              <a:buAutoNum type="arabicPeriod"/>
            </a:pPr>
            <a:r>
              <a:rPr lang="en-US" sz="2400" b="0" i="0" u="none" strike="noStrike" baseline="0" dirty="0"/>
              <a:t>Undernutrition can be categorized as macronutrient (protein, fat, and carbohydrates) and micronutrient (vitamins and minerals) deficiency. </a:t>
            </a:r>
          </a:p>
          <a:p>
            <a:pPr marL="457200" indent="-457200" algn="just">
              <a:spcBef>
                <a:spcPts val="600"/>
              </a:spcBef>
              <a:buAutoNum type="arabicPeriod"/>
            </a:pPr>
            <a:r>
              <a:rPr lang="en-US" sz="2400" b="0" i="0" u="none" strike="noStrike" baseline="0" dirty="0"/>
              <a:t>The spectrum of macronutrient deficiency extends from mild underweight to severe acute malnutrition and includes wasting, stunting, and severe forms such as marasmus and kwashiorkor. </a:t>
            </a:r>
          </a:p>
          <a:p>
            <a:pPr marL="457200" indent="-457200" algn="just">
              <a:spcBef>
                <a:spcPts val="600"/>
              </a:spcBef>
              <a:buAutoNum type="arabicPeriod"/>
            </a:pPr>
            <a:r>
              <a:rPr lang="en-US" sz="2400" b="0" i="0" u="none" strike="noStrike" baseline="0" dirty="0"/>
              <a:t>Weight-for-age, HFA, and WFH are indicators to assess and grade underweight, stunting, and wasting, respectively. </a:t>
            </a:r>
          </a:p>
          <a:p>
            <a:pPr marL="457200" indent="-457200" algn="just">
              <a:spcBef>
                <a:spcPts val="600"/>
              </a:spcBef>
              <a:buAutoNum type="arabicPeriod"/>
            </a:pPr>
            <a:r>
              <a:rPr lang="en-US" sz="2400" b="0" i="0" u="none" strike="noStrike" baseline="0" dirty="0"/>
              <a:t>Wasting is an indicator of acute malnutrition while stunting indicates chronic nutritional deficit. </a:t>
            </a:r>
          </a:p>
          <a:p>
            <a:pPr marL="457200" indent="-457200" algn="just">
              <a:spcBef>
                <a:spcPts val="600"/>
              </a:spcBef>
              <a:buAutoNum type="arabicPeriod"/>
            </a:pPr>
            <a:r>
              <a:rPr lang="en-US" sz="2400" b="0" i="0" u="none" strike="noStrike" baseline="0" dirty="0"/>
              <a:t>Severe acute malnutrition is a life-threatening form of undernutrition and causes maximum mortality. </a:t>
            </a:r>
            <a:endParaRPr lang="en-IN" sz="2400" dirty="0"/>
          </a:p>
        </p:txBody>
      </p:sp>
      <p:sp>
        <p:nvSpPr>
          <p:cNvPr id="3" name="TextBox 2">
            <a:extLst>
              <a:ext uri="{FF2B5EF4-FFF2-40B4-BE49-F238E27FC236}">
                <a16:creationId xmlns:a16="http://schemas.microsoft.com/office/drawing/2014/main" id="{4A2F57D4-0F1B-AEDC-CE41-20648F478966}"/>
              </a:ext>
            </a:extLst>
          </p:cNvPr>
          <p:cNvSpPr txBox="1"/>
          <p:nvPr/>
        </p:nvSpPr>
        <p:spPr>
          <a:xfrm>
            <a:off x="469158" y="451628"/>
            <a:ext cx="10781731"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2954668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2F7935-3DBF-F880-1EE7-A7CF746B4725}"/>
              </a:ext>
            </a:extLst>
          </p:cNvPr>
          <p:cNvSpPr txBox="1"/>
          <p:nvPr/>
        </p:nvSpPr>
        <p:spPr>
          <a:xfrm>
            <a:off x="461250" y="393240"/>
            <a:ext cx="1063724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Etiopathogenesis of Undernutrition </a:t>
            </a:r>
          </a:p>
        </p:txBody>
      </p:sp>
      <p:sp>
        <p:nvSpPr>
          <p:cNvPr id="6" name="TextBox 5">
            <a:extLst>
              <a:ext uri="{FF2B5EF4-FFF2-40B4-BE49-F238E27FC236}">
                <a16:creationId xmlns:a16="http://schemas.microsoft.com/office/drawing/2014/main" id="{E2D444DA-EE5F-09ED-35B0-3D844898D8C2}"/>
              </a:ext>
            </a:extLst>
          </p:cNvPr>
          <p:cNvSpPr txBox="1"/>
          <p:nvPr/>
        </p:nvSpPr>
        <p:spPr>
          <a:xfrm>
            <a:off x="287689" y="1228397"/>
            <a:ext cx="11012280" cy="4832092"/>
          </a:xfrm>
          <a:prstGeom prst="rect">
            <a:avLst/>
          </a:prstGeom>
          <a:noFill/>
        </p:spPr>
        <p:txBody>
          <a:bodyPr wrap="square">
            <a:spAutoFit/>
          </a:bodyPr>
          <a:lstStyle/>
          <a:p>
            <a:r>
              <a:rPr lang="en-IN" sz="2200" b="1" i="0" u="none" strike="noStrike" baseline="0" dirty="0"/>
              <a:t>1. Low Birthweight </a:t>
            </a:r>
            <a:endParaRPr lang="en-IN" sz="2200" b="0" i="0" u="none" strike="noStrike" baseline="0" dirty="0"/>
          </a:p>
          <a:p>
            <a:pPr marL="800100" lvl="1" indent="-342900" algn="just">
              <a:buFont typeface="Calibri" panose="020F0502020204030204" pitchFamily="34" charset="0"/>
              <a:buChar char="˗"/>
            </a:pPr>
            <a:r>
              <a:rPr lang="en-US" sz="2200" dirty="0"/>
              <a:t>LBW</a:t>
            </a:r>
            <a:r>
              <a:rPr lang="en-US" sz="2200" b="0" i="0" u="none" strike="noStrike" baseline="0" dirty="0"/>
              <a:t> and IUGR babies are more likely to become undernourished. </a:t>
            </a:r>
          </a:p>
          <a:p>
            <a:r>
              <a:rPr lang="en-IN" sz="2200" b="1" i="0" u="none" strike="noStrike" baseline="0" dirty="0"/>
              <a:t>2. Feeding Habits </a:t>
            </a:r>
            <a:endParaRPr lang="en-IN" sz="2200" b="0" i="0" u="none" strike="noStrike" baseline="0" dirty="0"/>
          </a:p>
          <a:p>
            <a:pPr marL="800100" lvl="1" indent="-342900" algn="just">
              <a:buFont typeface="Calibri" panose="020F0502020204030204" pitchFamily="34" charset="0"/>
              <a:buChar char="˗"/>
            </a:pPr>
            <a:r>
              <a:rPr lang="en-US" sz="2200" b="0" i="0" u="none" strike="noStrike" baseline="0" dirty="0"/>
              <a:t>Lack of exclusive breastfeeding for first 6 months. </a:t>
            </a:r>
          </a:p>
          <a:p>
            <a:pPr marL="800100" lvl="1" indent="-342900" algn="just">
              <a:buFont typeface="Calibri" panose="020F0502020204030204" pitchFamily="34" charset="0"/>
              <a:buChar char="˗"/>
            </a:pPr>
            <a:r>
              <a:rPr lang="en-US" sz="2200" b="0" i="0" u="none" strike="noStrike" baseline="0" dirty="0"/>
              <a:t>Delayed introduction of complementary feeding.</a:t>
            </a:r>
          </a:p>
          <a:p>
            <a:r>
              <a:rPr lang="en-IN" sz="2200" b="1" i="0" u="none" strike="noStrike" baseline="0" dirty="0"/>
              <a:t>3. Infections and Infestations </a:t>
            </a:r>
            <a:endParaRPr lang="en-IN" sz="2200" b="0" i="0" u="none" strike="noStrike" baseline="0" dirty="0"/>
          </a:p>
          <a:p>
            <a:pPr marL="800100" lvl="1" indent="-342900" algn="just">
              <a:buFont typeface="Calibri" panose="020F0502020204030204" pitchFamily="34" charset="0"/>
              <a:buChar char="˗"/>
            </a:pPr>
            <a:r>
              <a:rPr lang="en-US" sz="2200" b="0" i="0" u="none" strike="noStrike" baseline="0" dirty="0"/>
              <a:t>Diarrhea, pneumonia, malaria, measles, whooping cough, and tuberculosis precipitate acute undernutrition and aggravate the existing nutritional deficit.</a:t>
            </a:r>
          </a:p>
          <a:p>
            <a:pPr algn="just"/>
            <a:r>
              <a:rPr lang="en-US" sz="2200" b="1" i="0" u="none" strike="noStrike" baseline="0" dirty="0"/>
              <a:t>4. High Pressure Advertising of Baby Foods </a:t>
            </a:r>
          </a:p>
          <a:p>
            <a:r>
              <a:rPr lang="en-US" sz="2200" b="1" dirty="0"/>
              <a:t>5. </a:t>
            </a:r>
            <a:r>
              <a:rPr lang="en-IN" sz="2200" b="1" i="0" u="none" strike="noStrike" baseline="0" dirty="0"/>
              <a:t>Social Factors </a:t>
            </a:r>
            <a:endParaRPr lang="en-IN" sz="2200" b="0" i="0" u="none" strike="noStrike" baseline="0" dirty="0"/>
          </a:p>
          <a:p>
            <a:pPr marL="800100" lvl="1" indent="-342900">
              <a:buFont typeface="Calibri" panose="020F0502020204030204" pitchFamily="34" charset="0"/>
              <a:buChar char="˗"/>
            </a:pPr>
            <a:r>
              <a:rPr lang="en-US" sz="2200" b="0" i="0" u="none" strike="noStrike" baseline="0" dirty="0"/>
              <a:t>Repeated pregnancies, inadequate child spacing, food taboos, and broken homes</a:t>
            </a:r>
          </a:p>
          <a:p>
            <a:r>
              <a:rPr lang="en-IN" sz="2200" b="1" i="0" u="none" strike="noStrike" baseline="0" dirty="0"/>
              <a:t>6. Poverty </a:t>
            </a:r>
          </a:p>
          <a:p>
            <a:r>
              <a:rPr lang="en-IN" sz="2200" b="1" dirty="0"/>
              <a:t>7. </a:t>
            </a:r>
            <a:r>
              <a:rPr lang="en-IN" sz="2200" b="1" i="0" u="none" strike="noStrike" baseline="0" dirty="0"/>
              <a:t>Large Family Size </a:t>
            </a:r>
            <a:endParaRPr lang="en-IN" sz="2200" b="0" i="0" u="none" strike="noStrike" baseline="0" dirty="0"/>
          </a:p>
          <a:p>
            <a:pPr marL="800100" lvl="1" indent="-342900" algn="just">
              <a:buFont typeface="Calibri" panose="020F0502020204030204" pitchFamily="34" charset="0"/>
              <a:buChar char="˗"/>
            </a:pPr>
            <a:r>
              <a:rPr lang="en-US" sz="2200" b="0" i="0" u="none" strike="noStrike" baseline="0" dirty="0"/>
              <a:t>Rapid succession of pregnancies adversely affects the nutritional status</a:t>
            </a:r>
            <a:endParaRPr lang="en-IN" sz="2200" dirty="0"/>
          </a:p>
        </p:txBody>
      </p:sp>
    </p:spTree>
    <p:extLst>
      <p:ext uri="{BB962C8B-B14F-4D97-AF65-F5344CB8AC3E}">
        <p14:creationId xmlns:p14="http://schemas.microsoft.com/office/powerpoint/2010/main" val="3399156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4068B9-56E6-9C1F-8BA4-20002A49DA49}"/>
              </a:ext>
            </a:extLst>
          </p:cNvPr>
          <p:cNvSpPr txBox="1"/>
          <p:nvPr/>
        </p:nvSpPr>
        <p:spPr>
          <a:xfrm>
            <a:off x="387459" y="1132391"/>
            <a:ext cx="10946067" cy="3416320"/>
          </a:xfrm>
          <a:prstGeom prst="rect">
            <a:avLst/>
          </a:prstGeom>
          <a:noFill/>
        </p:spPr>
        <p:txBody>
          <a:bodyPr wrap="square">
            <a:spAutoFit/>
          </a:bodyPr>
          <a:lstStyle/>
          <a:p>
            <a:pPr marL="457200" indent="-457200">
              <a:buFont typeface="+mj-lt"/>
              <a:buAutoNum type="arabicPeriod"/>
            </a:pPr>
            <a:r>
              <a:rPr lang="en-US" sz="2400" b="1" i="0" u="none" strike="noStrike" baseline="0" dirty="0"/>
              <a:t>Changes in Body Composition and Function </a:t>
            </a:r>
            <a:endParaRPr lang="en-US" sz="2400" b="0" i="0" u="none" strike="noStrike" baseline="0" dirty="0"/>
          </a:p>
          <a:p>
            <a:pPr marL="800100" lvl="1" indent="-342900" algn="just">
              <a:buFont typeface="Calibri" panose="020F0502020204030204" pitchFamily="34" charset="0"/>
              <a:buChar char="˗"/>
            </a:pPr>
            <a:r>
              <a:rPr lang="en-US" sz="2400" b="0" i="0" u="none" strike="noStrike" baseline="0" dirty="0"/>
              <a:t>Preferential loss of muscle and subcutaneous tissues </a:t>
            </a:r>
          </a:p>
          <a:p>
            <a:pPr marL="800100" lvl="1" indent="-342900" algn="just">
              <a:buFont typeface="Calibri" panose="020F0502020204030204" pitchFamily="34" charset="0"/>
              <a:buChar char="˗"/>
            </a:pPr>
            <a:r>
              <a:rPr lang="en-US" sz="2400" b="0" i="0" u="none" strike="noStrike" baseline="0" dirty="0"/>
              <a:t>Brain and heart are relatively spared. </a:t>
            </a:r>
          </a:p>
          <a:p>
            <a:pPr marL="800100" lvl="1" indent="-342900" algn="just">
              <a:buFont typeface="Calibri" panose="020F0502020204030204" pitchFamily="34" charset="0"/>
              <a:buChar char="˗"/>
            </a:pPr>
            <a:r>
              <a:rPr lang="en-US" sz="2400" b="0" i="0" u="none" strike="noStrike" baseline="0" dirty="0"/>
              <a:t>Body fat and total bone mass are reduced. </a:t>
            </a:r>
          </a:p>
          <a:p>
            <a:pPr algn="l"/>
            <a:r>
              <a:rPr lang="en-US" sz="2400" b="1" u="none" strike="noStrike" baseline="0" dirty="0"/>
              <a:t>2.</a:t>
            </a:r>
            <a:r>
              <a:rPr lang="en-US" sz="2400" b="0" u="none" strike="noStrike" baseline="0" dirty="0"/>
              <a:t> </a:t>
            </a:r>
            <a:r>
              <a:rPr lang="en-US" sz="2400" b="1" u="none" strike="noStrike" baseline="0" dirty="0"/>
              <a:t>Fluid and electrolytes</a:t>
            </a:r>
            <a:endParaRPr lang="en-US" sz="2400" b="0" i="1" u="none" strike="noStrike" baseline="0" dirty="0"/>
          </a:p>
          <a:p>
            <a:pPr marL="800100" lvl="1" indent="-342900">
              <a:buFont typeface="Calibri" panose="020F0502020204030204" pitchFamily="34" charset="0"/>
              <a:buChar char="˗"/>
            </a:pPr>
            <a:r>
              <a:rPr lang="en-US" sz="2400" b="0" i="0" u="none" strike="noStrike" baseline="0" dirty="0"/>
              <a:t>Total body water is increased to 70–80% </a:t>
            </a:r>
          </a:p>
          <a:p>
            <a:pPr marL="800100" lvl="1" indent="-342900">
              <a:buFont typeface="Calibri" panose="020F0502020204030204" pitchFamily="34" charset="0"/>
              <a:buChar char="˗"/>
            </a:pPr>
            <a:r>
              <a:rPr lang="en-US" sz="2400" dirty="0"/>
              <a:t>S</a:t>
            </a:r>
            <a:r>
              <a:rPr lang="en-US" sz="2400" b="0" i="0" u="none" strike="noStrike" baseline="0" dirty="0"/>
              <a:t>odium pump malfunctions. </a:t>
            </a:r>
          </a:p>
          <a:p>
            <a:pPr marL="800100" lvl="1" indent="-342900">
              <a:buFont typeface="Calibri" panose="020F0502020204030204" pitchFamily="34" charset="0"/>
              <a:buChar char="˗"/>
            </a:pPr>
            <a:r>
              <a:rPr lang="en-US" sz="2400" b="0" i="0" u="none" strike="noStrike" baseline="0" dirty="0"/>
              <a:t>Cell membranes become more permeable leading to increased intracellular sodium and reduced total body potassium and magnesium. </a:t>
            </a:r>
            <a:endParaRPr lang="en-IN" sz="2400" dirty="0"/>
          </a:p>
        </p:txBody>
      </p:sp>
      <p:sp>
        <p:nvSpPr>
          <p:cNvPr id="3" name="Rectangle 2">
            <a:extLst>
              <a:ext uri="{FF2B5EF4-FFF2-40B4-BE49-F238E27FC236}">
                <a16:creationId xmlns:a16="http://schemas.microsoft.com/office/drawing/2014/main" id="{DF16C5E8-C8E2-84E0-8FC1-2A5539269858}"/>
              </a:ext>
            </a:extLst>
          </p:cNvPr>
          <p:cNvSpPr/>
          <p:nvPr/>
        </p:nvSpPr>
        <p:spPr>
          <a:xfrm>
            <a:off x="1015069" y="4784980"/>
            <a:ext cx="10318457" cy="1335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ysClr val="windowText" lastClr="000000"/>
                </a:solidFill>
              </a:rPr>
              <a:t>Fluid and sodium administration, especially in face of clinical dehydration, should be planned with caution in these children. Dehydration should preferably be corrected orally; intravenous fluids are best avoided unless there is shock .</a:t>
            </a:r>
            <a:endParaRPr lang="en-IN" sz="2200" dirty="0">
              <a:solidFill>
                <a:sysClr val="windowText" lastClr="000000"/>
              </a:solidFill>
            </a:endParaRPr>
          </a:p>
        </p:txBody>
      </p:sp>
      <p:sp>
        <p:nvSpPr>
          <p:cNvPr id="6" name="TextBox 5">
            <a:extLst>
              <a:ext uri="{FF2B5EF4-FFF2-40B4-BE49-F238E27FC236}">
                <a16:creationId xmlns:a16="http://schemas.microsoft.com/office/drawing/2014/main" id="{29213F57-CB50-50B2-FA93-0B07CDC37D63}"/>
              </a:ext>
            </a:extLst>
          </p:cNvPr>
          <p:cNvSpPr txBox="1"/>
          <p:nvPr/>
        </p:nvSpPr>
        <p:spPr>
          <a:xfrm>
            <a:off x="387459" y="422078"/>
            <a:ext cx="10946068"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PATHOPHYSIOLOGY </a:t>
            </a:r>
          </a:p>
        </p:txBody>
      </p:sp>
    </p:spTree>
    <p:extLst>
      <p:ext uri="{BB962C8B-B14F-4D97-AF65-F5344CB8AC3E}">
        <p14:creationId xmlns:p14="http://schemas.microsoft.com/office/powerpoint/2010/main" val="2904387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255776-9A63-890C-BFA5-6D1511183A4E}"/>
              </a:ext>
            </a:extLst>
          </p:cNvPr>
          <p:cNvSpPr txBox="1"/>
          <p:nvPr/>
        </p:nvSpPr>
        <p:spPr>
          <a:xfrm>
            <a:off x="311103" y="1103518"/>
            <a:ext cx="10909669" cy="5201424"/>
          </a:xfrm>
          <a:prstGeom prst="rect">
            <a:avLst/>
          </a:prstGeom>
          <a:noFill/>
        </p:spPr>
        <p:txBody>
          <a:bodyPr wrap="square">
            <a:spAutoFit/>
          </a:bodyPr>
          <a:lstStyle/>
          <a:p>
            <a:pPr algn="just"/>
            <a:r>
              <a:rPr lang="en-US" sz="2400" b="1" u="none" strike="noStrike" baseline="0" dirty="0"/>
              <a:t>3. </a:t>
            </a:r>
            <a:r>
              <a:rPr lang="en-US" sz="2200" b="1" u="none" strike="noStrike" baseline="0" dirty="0"/>
              <a:t>Metabolic alterations </a:t>
            </a:r>
          </a:p>
          <a:p>
            <a:pPr marL="800100" lvl="1" indent="-342900" algn="just">
              <a:buFont typeface="Calibri" panose="020F0502020204030204" pitchFamily="34" charset="0"/>
              <a:buChar char="˗"/>
            </a:pPr>
            <a:r>
              <a:rPr lang="en-US" sz="2200" b="0" i="0" u="none" strike="noStrike" baseline="0" dirty="0"/>
              <a:t>Basal metabolic rate (BMR) is reduced by 30%, energy expenditure is low. </a:t>
            </a:r>
          </a:p>
          <a:p>
            <a:pPr marL="800100" lvl="1" indent="-342900" algn="just">
              <a:buFont typeface="Calibri" panose="020F0502020204030204" pitchFamily="34" charset="0"/>
              <a:buChar char="˗"/>
            </a:pPr>
            <a:r>
              <a:rPr lang="en-US" sz="2200" b="0" i="0" u="none" strike="noStrike" baseline="0" dirty="0"/>
              <a:t>Heat generation and heat losses are affected. </a:t>
            </a:r>
          </a:p>
          <a:p>
            <a:pPr marL="800100" lvl="1" indent="-342900" algn="just">
              <a:buFont typeface="Calibri" panose="020F0502020204030204" pitchFamily="34" charset="0"/>
              <a:buChar char="˗"/>
            </a:pPr>
            <a:r>
              <a:rPr lang="en-US" sz="2200" b="0" i="0" u="none" strike="noStrike" baseline="0" dirty="0"/>
              <a:t>These factors predispose to hypothermia. </a:t>
            </a:r>
          </a:p>
          <a:p>
            <a:pPr algn="just"/>
            <a:r>
              <a:rPr lang="en-US" sz="2200" b="1" u="none" strike="noStrike" baseline="0" dirty="0"/>
              <a:t>4. Biochemical changes</a:t>
            </a:r>
            <a:endParaRPr lang="en-US" sz="2200" b="1" dirty="0"/>
          </a:p>
          <a:p>
            <a:pPr marL="800100" lvl="1" indent="-342900" algn="just">
              <a:buFont typeface="Calibri" panose="020F0502020204030204" pitchFamily="34" charset="0"/>
              <a:buChar char="˗"/>
            </a:pPr>
            <a:r>
              <a:rPr lang="en-US" sz="2200" b="0" i="0" u="none" strike="noStrike" baseline="0" dirty="0"/>
              <a:t>Synthesis of all proteins is reduced. </a:t>
            </a:r>
          </a:p>
          <a:p>
            <a:pPr marL="800100" lvl="1" indent="-342900" algn="just">
              <a:buFont typeface="Calibri" panose="020F0502020204030204" pitchFamily="34" charset="0"/>
              <a:buChar char="˗"/>
            </a:pPr>
            <a:r>
              <a:rPr lang="en-US" sz="2200" b="0" i="0" u="none" strike="noStrike" baseline="0" dirty="0"/>
              <a:t>Capacity of the liver to take up, metabolize, and excrete toxins is severely affected. </a:t>
            </a:r>
          </a:p>
          <a:p>
            <a:pPr marL="800100" lvl="1" indent="-342900" algn="just">
              <a:buFont typeface="Calibri" panose="020F0502020204030204" pitchFamily="34" charset="0"/>
              <a:buChar char="˗"/>
            </a:pPr>
            <a:r>
              <a:rPr lang="en-US" sz="2200" b="0" i="0" u="none" strike="noStrike" baseline="0" dirty="0"/>
              <a:t>Gluconeogenesis is impaired leading to hypoglycemia. </a:t>
            </a:r>
          </a:p>
          <a:p>
            <a:pPr marL="800100" lvl="1" indent="-342900" algn="just">
              <a:buFont typeface="Calibri" panose="020F0502020204030204" pitchFamily="34" charset="0"/>
              <a:buChar char="˗"/>
            </a:pPr>
            <a:r>
              <a:rPr lang="en-US" sz="2200" b="0" i="0" u="none" strike="noStrike" baseline="0" dirty="0"/>
              <a:t>Plasma transferrin is markedly reduced. </a:t>
            </a:r>
          </a:p>
          <a:p>
            <a:pPr algn="just"/>
            <a:r>
              <a:rPr lang="en-IN" sz="2200" b="1" u="none" strike="noStrike" baseline="0" dirty="0"/>
              <a:t>5. Other nutritional deficiencies </a:t>
            </a:r>
          </a:p>
          <a:p>
            <a:pPr marL="800100" lvl="1" indent="-342900">
              <a:buFont typeface="Arial" panose="020B0604020202020204" pitchFamily="34" charset="0"/>
              <a:buChar char="•"/>
            </a:pPr>
            <a:r>
              <a:rPr lang="en-US" sz="2200" b="0" i="0" u="none" strike="noStrike" baseline="0" dirty="0"/>
              <a:t>Anemia because of deficiency of iron, vitamin B12, and folic acid. </a:t>
            </a:r>
          </a:p>
          <a:p>
            <a:pPr marL="800100" lvl="1" indent="-342900">
              <a:buFont typeface="Arial" panose="020B0604020202020204" pitchFamily="34" charset="0"/>
              <a:buChar char="•"/>
            </a:pPr>
            <a:r>
              <a:rPr lang="en-US" sz="2200" b="0" i="0" u="none" strike="noStrike" baseline="0" dirty="0"/>
              <a:t>Vitamin A deficiency may result in keratomalacia. </a:t>
            </a:r>
          </a:p>
          <a:p>
            <a:pPr marL="800100" lvl="1" indent="-342900">
              <a:buFont typeface="Arial" panose="020B0604020202020204" pitchFamily="34" charset="0"/>
              <a:buChar char="•"/>
            </a:pPr>
            <a:r>
              <a:rPr lang="en-US" sz="2200" b="0" i="0" u="none" strike="noStrike" baseline="0" dirty="0"/>
              <a:t>Riboflavin deficiency is also common. </a:t>
            </a:r>
          </a:p>
          <a:p>
            <a:pPr marL="800100" lvl="1" indent="-342900">
              <a:buFont typeface="Arial" panose="020B0604020202020204" pitchFamily="34" charset="0"/>
              <a:buChar char="•"/>
            </a:pPr>
            <a:r>
              <a:rPr lang="en-IN" sz="2200" b="0" i="0" u="none" strike="noStrike" baseline="0" dirty="0"/>
              <a:t>Scurvy may manifest as painful legs and knees, gum bleeding, Subperiosteal bleeds. </a:t>
            </a:r>
          </a:p>
          <a:p>
            <a:pPr marL="800100" lvl="1" indent="-342900">
              <a:buFont typeface="Arial" panose="020B0604020202020204" pitchFamily="34" charset="0"/>
              <a:buChar char="•"/>
            </a:pPr>
            <a:r>
              <a:rPr lang="en-US" sz="2200" b="0" i="0" u="none" strike="noStrike" baseline="0" dirty="0"/>
              <a:t>Rickets is also evident in one-third of cases, vitamin D levels are low. </a:t>
            </a:r>
          </a:p>
        </p:txBody>
      </p:sp>
      <p:sp>
        <p:nvSpPr>
          <p:cNvPr id="3" name="TextBox 2">
            <a:extLst>
              <a:ext uri="{FF2B5EF4-FFF2-40B4-BE49-F238E27FC236}">
                <a16:creationId xmlns:a16="http://schemas.microsoft.com/office/drawing/2014/main" id="{CEF5419D-406A-2AED-9D65-D9BF10D00679}"/>
              </a:ext>
            </a:extLst>
          </p:cNvPr>
          <p:cNvSpPr txBox="1"/>
          <p:nvPr/>
        </p:nvSpPr>
        <p:spPr>
          <a:xfrm>
            <a:off x="311105" y="410693"/>
            <a:ext cx="1103920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PATHOPHYSIOLOGY-2</a:t>
            </a:r>
            <a:r>
              <a:rPr lang="en-IN" sz="3600" b="1" i="0" u="none" strike="noStrike" baseline="0" dirty="0">
                <a:solidFill>
                  <a:srgbClr val="FF0000"/>
                </a:solidFill>
                <a:latin typeface="Calibri" panose="020F0502020204030204" pitchFamily="34" charset="0"/>
              </a:rPr>
              <a:t> </a:t>
            </a:r>
            <a:endParaRPr lang="en-IN" sz="3600" dirty="0">
              <a:solidFill>
                <a:srgbClr val="FF0000"/>
              </a:solidFill>
            </a:endParaRPr>
          </a:p>
        </p:txBody>
      </p:sp>
    </p:spTree>
    <p:extLst>
      <p:ext uri="{BB962C8B-B14F-4D97-AF65-F5344CB8AC3E}">
        <p14:creationId xmlns:p14="http://schemas.microsoft.com/office/powerpoint/2010/main" val="146324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D19DCA-03B3-EC77-119C-05B3BAB42976}"/>
              </a:ext>
            </a:extLst>
          </p:cNvPr>
          <p:cNvSpPr txBox="1"/>
          <p:nvPr/>
        </p:nvSpPr>
        <p:spPr>
          <a:xfrm>
            <a:off x="1191237" y="971996"/>
            <a:ext cx="10083568" cy="5262979"/>
          </a:xfrm>
          <a:prstGeom prst="rect">
            <a:avLst/>
          </a:prstGeom>
          <a:noFill/>
        </p:spPr>
        <p:txBody>
          <a:bodyPr wrap="square">
            <a:spAutoFit/>
          </a:bodyPr>
          <a:lstStyle/>
          <a:p>
            <a:pPr algn="just"/>
            <a:r>
              <a:rPr lang="en-US" sz="2400" b="1" u="none" strike="noStrike" baseline="0" dirty="0"/>
              <a:t>6. Immunity</a:t>
            </a:r>
          </a:p>
          <a:p>
            <a:pPr marL="342900" indent="-342900" algn="just">
              <a:buFont typeface="Arial" panose="020B0604020202020204" pitchFamily="34" charset="0"/>
              <a:buChar char="•"/>
            </a:pPr>
            <a:r>
              <a:rPr lang="en-US" sz="2400" b="0" i="0" u="none" strike="noStrike" baseline="0" dirty="0"/>
              <a:t>Severe undernutrition is a state of relative immunodeficiency. </a:t>
            </a:r>
          </a:p>
          <a:p>
            <a:pPr marL="342900" indent="-342900" algn="just">
              <a:buFont typeface="Arial" panose="020B0604020202020204" pitchFamily="34" charset="0"/>
              <a:buChar char="•"/>
            </a:pPr>
            <a:r>
              <a:rPr lang="en-US" sz="2400" dirty="0"/>
              <a:t>C</a:t>
            </a:r>
            <a:r>
              <a:rPr lang="en-US" sz="2400" b="0" i="1" u="none" strike="noStrike" baseline="0" dirty="0"/>
              <a:t>ell-mediated immunity is impaired </a:t>
            </a:r>
            <a:r>
              <a:rPr lang="en-US" sz="2400" b="0" i="0" u="none" strike="noStrike" baseline="0" dirty="0"/>
              <a:t>(atrophy of thymus and lymphoid tissues). </a:t>
            </a:r>
          </a:p>
          <a:p>
            <a:pPr marL="342900" indent="-342900" algn="just">
              <a:buFont typeface="Arial" panose="020B0604020202020204" pitchFamily="34" charset="0"/>
              <a:buChar char="•"/>
            </a:pPr>
            <a:r>
              <a:rPr lang="en-US" sz="2400" b="0" i="0" u="none" strike="noStrike" baseline="0" dirty="0"/>
              <a:t>Sensitization to antigens and recognition of earlier sensitization is impaired. </a:t>
            </a:r>
          </a:p>
          <a:p>
            <a:pPr marL="342900" indent="-342900" algn="just">
              <a:buFont typeface="Arial" panose="020B0604020202020204" pitchFamily="34" charset="0"/>
              <a:buChar char="•"/>
            </a:pPr>
            <a:r>
              <a:rPr lang="en-US" sz="2400" b="0" i="0" u="none" strike="noStrike" baseline="0" dirty="0"/>
              <a:t>Delayed hypersensitivity reactions (e.g., Mantoux test) is impaired. </a:t>
            </a:r>
          </a:p>
          <a:p>
            <a:pPr marL="342900" indent="-342900">
              <a:buFont typeface="Arial" panose="020B0604020202020204" pitchFamily="34" charset="0"/>
              <a:buChar char="•"/>
            </a:pPr>
            <a:r>
              <a:rPr lang="en-US" sz="2400" b="0" i="1" u="none" strike="noStrike" baseline="0" dirty="0"/>
              <a:t>Humoral immunity </a:t>
            </a:r>
            <a:r>
              <a:rPr lang="en-US" sz="2400" b="0" i="0" u="none" strike="noStrike" baseline="0" dirty="0"/>
              <a:t>is relatively less affected. Circulating antibody levels are normal or elevated </a:t>
            </a:r>
          </a:p>
          <a:p>
            <a:pPr marL="342900" indent="-342900">
              <a:buFont typeface="Arial" panose="020B0604020202020204" pitchFamily="34" charset="0"/>
              <a:buChar char="•"/>
            </a:pPr>
            <a:r>
              <a:rPr lang="en-US" sz="2400" b="0" i="0" u="none" strike="noStrike" baseline="0" dirty="0"/>
              <a:t>Antibody response to most vaccines (e.g., measles, diphtheria, tetanus, and poliomyelitis) is adequate. </a:t>
            </a:r>
          </a:p>
          <a:p>
            <a:pPr marL="342900" indent="-342900">
              <a:buFont typeface="Arial" panose="020B0604020202020204" pitchFamily="34" charset="0"/>
              <a:buChar char="•"/>
            </a:pPr>
            <a:r>
              <a:rPr lang="en-US" sz="2400" b="0" i="0" u="none" strike="noStrike" baseline="0" dirty="0"/>
              <a:t>Secretory IgA may be reduced resulting in increased severity, prolonged infectivity, and delayed recovery from infections. </a:t>
            </a:r>
          </a:p>
          <a:p>
            <a:pPr marL="342900" indent="-342900">
              <a:buFont typeface="Arial" panose="020B0604020202020204" pitchFamily="34" charset="0"/>
              <a:buChar char="•"/>
            </a:pPr>
            <a:r>
              <a:rPr lang="en-US" sz="2400" b="0" i="1" u="none" strike="noStrike" baseline="0" dirty="0"/>
              <a:t>Leukocyte count </a:t>
            </a:r>
            <a:r>
              <a:rPr lang="en-US" sz="2400" b="0" i="0" u="none" strike="noStrike" baseline="0" dirty="0"/>
              <a:t>is generally normal but their fungicidal and bactericidal capacity is impaired. </a:t>
            </a:r>
          </a:p>
        </p:txBody>
      </p:sp>
      <p:sp>
        <p:nvSpPr>
          <p:cNvPr id="3" name="TextBox 2">
            <a:extLst>
              <a:ext uri="{FF2B5EF4-FFF2-40B4-BE49-F238E27FC236}">
                <a16:creationId xmlns:a16="http://schemas.microsoft.com/office/drawing/2014/main" id="{B518751F-9604-FE50-B837-2BE2BE79E7FD}"/>
              </a:ext>
            </a:extLst>
          </p:cNvPr>
          <p:cNvSpPr txBox="1"/>
          <p:nvPr/>
        </p:nvSpPr>
        <p:spPr>
          <a:xfrm>
            <a:off x="545286" y="338812"/>
            <a:ext cx="10863743"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PATHOPHYSIOLOGY-3 </a:t>
            </a:r>
          </a:p>
        </p:txBody>
      </p:sp>
    </p:spTree>
    <p:extLst>
      <p:ext uri="{BB962C8B-B14F-4D97-AF65-F5344CB8AC3E}">
        <p14:creationId xmlns:p14="http://schemas.microsoft.com/office/powerpoint/2010/main" val="3862662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BA89E7-AAFC-FEBC-0382-E7CA6613C069}"/>
              </a:ext>
            </a:extLst>
          </p:cNvPr>
          <p:cNvSpPr txBox="1"/>
          <p:nvPr/>
        </p:nvSpPr>
        <p:spPr>
          <a:xfrm>
            <a:off x="356460" y="1240181"/>
            <a:ext cx="11010623" cy="4154984"/>
          </a:xfrm>
          <a:prstGeom prst="rect">
            <a:avLst/>
          </a:prstGeom>
          <a:noFill/>
        </p:spPr>
        <p:txBody>
          <a:bodyPr wrap="square">
            <a:spAutoFit/>
          </a:bodyPr>
          <a:lstStyle/>
          <a:p>
            <a:pPr algn="just"/>
            <a:r>
              <a:rPr lang="en-US" sz="2400" b="1" u="none" strike="noStrike" baseline="0" dirty="0"/>
              <a:t>7. Physical barriers </a:t>
            </a:r>
            <a:endParaRPr lang="en-US" sz="2400" b="0" i="0" u="none" strike="noStrike" baseline="0" dirty="0"/>
          </a:p>
          <a:p>
            <a:pPr marL="342900" indent="-342900" algn="just">
              <a:buFont typeface="Arial" panose="020B0604020202020204" pitchFamily="34" charset="0"/>
              <a:buChar char="•"/>
            </a:pPr>
            <a:r>
              <a:rPr lang="en-US" sz="2400" dirty="0"/>
              <a:t>S</a:t>
            </a:r>
            <a:r>
              <a:rPr lang="en-US" sz="2400" b="0" i="0" u="none" strike="noStrike" baseline="0" dirty="0"/>
              <a:t>kin and mucosal membranes are thin/atrophied breached, easily penetrated by microbes. </a:t>
            </a:r>
          </a:p>
          <a:p>
            <a:pPr algn="just"/>
            <a:r>
              <a:rPr lang="en-US" sz="2400" b="1" u="none" strike="noStrike" baseline="0" dirty="0"/>
              <a:t>8. Gastrointestinal system</a:t>
            </a:r>
          </a:p>
          <a:p>
            <a:pPr marL="342900" indent="-342900" algn="just">
              <a:buFont typeface="Arial" panose="020B0604020202020204" pitchFamily="34" charset="0"/>
              <a:buChar char="•"/>
            </a:pPr>
            <a:r>
              <a:rPr lang="en-US" sz="2400" b="0" i="0" u="none" strike="noStrike" baseline="0" dirty="0"/>
              <a:t>Salivary glands atrophy. </a:t>
            </a:r>
          </a:p>
          <a:p>
            <a:pPr marL="342900" indent="-342900" algn="just">
              <a:buFont typeface="Arial" panose="020B0604020202020204" pitchFamily="34" charset="0"/>
              <a:buChar char="•"/>
            </a:pPr>
            <a:r>
              <a:rPr lang="en-US" sz="2400" b="0" i="0" u="none" strike="noStrike" baseline="0" dirty="0"/>
              <a:t>The liver shows fatty infiltration, </a:t>
            </a:r>
            <a:r>
              <a:rPr lang="en-US" sz="2400" dirty="0"/>
              <a:t>p</a:t>
            </a:r>
            <a:r>
              <a:rPr lang="en-US" sz="2400" b="0" i="0" u="none" strike="noStrike" baseline="0" dirty="0"/>
              <a:t>ancreatic acini are atrophied and zymogen granules are reduced. </a:t>
            </a:r>
          </a:p>
          <a:p>
            <a:pPr marL="342900" indent="-342900" algn="just">
              <a:buFont typeface="Arial" panose="020B0604020202020204" pitchFamily="34" charset="0"/>
              <a:buChar char="•"/>
            </a:pPr>
            <a:r>
              <a:rPr lang="en-US" sz="2400" b="0" i="0" u="none" strike="noStrike" baseline="0" dirty="0"/>
              <a:t>Intestinal mucosa demonstrates reduction in villus height, and increase in their width, change of columnar villus epithelial into cuboidal cells. </a:t>
            </a:r>
          </a:p>
          <a:p>
            <a:pPr marL="342900" indent="-342900" algn="just">
              <a:buFont typeface="Arial" panose="020B0604020202020204" pitchFamily="34" charset="0"/>
              <a:buChar char="•"/>
            </a:pPr>
            <a:r>
              <a:rPr lang="en-US" sz="2400" b="0" i="0" u="none" strike="noStrike" baseline="0" dirty="0"/>
              <a:t>Total absorptive surface is reduced. </a:t>
            </a:r>
          </a:p>
          <a:p>
            <a:pPr marL="342900" indent="-342900" algn="just">
              <a:buFont typeface="Arial" panose="020B0604020202020204" pitchFamily="34" charset="0"/>
              <a:buChar char="•"/>
            </a:pPr>
            <a:r>
              <a:rPr lang="en-US" sz="2400" b="0" i="0" u="none" strike="noStrike" baseline="0" dirty="0"/>
              <a:t>Steatorrhea and lactose malabsorption may occur. </a:t>
            </a:r>
            <a:endParaRPr lang="en-IN" sz="2400" dirty="0"/>
          </a:p>
        </p:txBody>
      </p:sp>
      <p:sp>
        <p:nvSpPr>
          <p:cNvPr id="3" name="TextBox 2">
            <a:extLst>
              <a:ext uri="{FF2B5EF4-FFF2-40B4-BE49-F238E27FC236}">
                <a16:creationId xmlns:a16="http://schemas.microsoft.com/office/drawing/2014/main" id="{1AD537F5-418F-CDA0-0C89-68AE7ADE3F9A}"/>
              </a:ext>
            </a:extLst>
          </p:cNvPr>
          <p:cNvSpPr txBox="1"/>
          <p:nvPr/>
        </p:nvSpPr>
        <p:spPr>
          <a:xfrm>
            <a:off x="503341" y="405924"/>
            <a:ext cx="10863743"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PATHOPHYSIOLOGY-4</a:t>
            </a:r>
            <a:r>
              <a:rPr lang="en-IN" sz="3600" b="1" i="0" u="none" strike="noStrike" baseline="0" dirty="0">
                <a:solidFill>
                  <a:srgbClr val="00B0F0"/>
                </a:solidFill>
                <a:latin typeface="Calibri" panose="020F0502020204030204" pitchFamily="34" charset="0"/>
              </a:rPr>
              <a:t> </a:t>
            </a:r>
            <a:endParaRPr lang="en-IN" sz="3600" dirty="0">
              <a:solidFill>
                <a:srgbClr val="00B0F0"/>
              </a:solidFill>
            </a:endParaRPr>
          </a:p>
        </p:txBody>
      </p:sp>
    </p:spTree>
    <p:extLst>
      <p:ext uri="{BB962C8B-B14F-4D97-AF65-F5344CB8AC3E}">
        <p14:creationId xmlns:p14="http://schemas.microsoft.com/office/powerpoint/2010/main" val="109222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A07C3-0105-45B3-35D8-10EE45C67BAC}"/>
              </a:ext>
            </a:extLst>
          </p:cNvPr>
          <p:cNvSpPr txBox="1"/>
          <p:nvPr/>
        </p:nvSpPr>
        <p:spPr>
          <a:xfrm>
            <a:off x="325465" y="1166842"/>
            <a:ext cx="11041620" cy="4947508"/>
          </a:xfrm>
          <a:prstGeom prst="rect">
            <a:avLst/>
          </a:prstGeom>
          <a:noFill/>
        </p:spPr>
        <p:txBody>
          <a:bodyPr wrap="square">
            <a:spAutoFit/>
          </a:bodyPr>
          <a:lstStyle/>
          <a:p>
            <a:pPr algn="just">
              <a:spcBef>
                <a:spcPts val="300"/>
              </a:spcBef>
            </a:pPr>
            <a:r>
              <a:rPr lang="en-US" sz="2400" b="1" u="none" strike="noStrike" baseline="0" dirty="0"/>
              <a:t>9. Central nervous system</a:t>
            </a:r>
          </a:p>
          <a:p>
            <a:pPr marL="800100" lvl="1" indent="-342900" algn="just">
              <a:spcBef>
                <a:spcPts val="300"/>
              </a:spcBef>
              <a:buFont typeface="Calibri" panose="020F0502020204030204" pitchFamily="34" charset="0"/>
              <a:buChar char="˗"/>
            </a:pPr>
            <a:r>
              <a:rPr lang="en-US" sz="2400" u="none" strike="noStrike" baseline="0" dirty="0"/>
              <a:t>I</a:t>
            </a:r>
            <a:r>
              <a:rPr lang="en-US" sz="2400" b="0" i="0" u="none" strike="noStrike" baseline="0" dirty="0"/>
              <a:t>mpaired brain function resulting in lag in development and (IQ). </a:t>
            </a:r>
          </a:p>
          <a:p>
            <a:pPr algn="just">
              <a:spcBef>
                <a:spcPts val="300"/>
              </a:spcBef>
            </a:pPr>
            <a:r>
              <a:rPr lang="en-US" sz="2400" b="1" u="none" strike="noStrike" baseline="0" dirty="0"/>
              <a:t>10. Renal impairment </a:t>
            </a:r>
          </a:p>
          <a:p>
            <a:pPr marL="800100" lvl="1" indent="-342900" algn="just">
              <a:spcBef>
                <a:spcPts val="300"/>
              </a:spcBef>
              <a:buFont typeface="Calibri" panose="020F0502020204030204" pitchFamily="34" charset="0"/>
              <a:buChar char="˗"/>
            </a:pPr>
            <a:r>
              <a:rPr lang="en-US" sz="2400" b="0" i="0" u="none" strike="noStrike" baseline="0" dirty="0"/>
              <a:t>GFR and RPF are reduced </a:t>
            </a:r>
          </a:p>
          <a:p>
            <a:pPr marL="800100" lvl="1" indent="-342900" algn="just">
              <a:spcBef>
                <a:spcPts val="300"/>
              </a:spcBef>
              <a:buFont typeface="Calibri" panose="020F0502020204030204" pitchFamily="34" charset="0"/>
              <a:buChar char="˗"/>
            </a:pPr>
            <a:r>
              <a:rPr lang="en-US" sz="2400" b="0" i="0" u="none" strike="noStrike" baseline="0" dirty="0"/>
              <a:t>Capacity of the kidneys to excrete excess acid or water is reduced</a:t>
            </a:r>
          </a:p>
          <a:p>
            <a:pPr marL="800100" lvl="1" indent="-342900" algn="just">
              <a:spcBef>
                <a:spcPts val="300"/>
              </a:spcBef>
              <a:buFont typeface="Calibri" panose="020F0502020204030204" pitchFamily="34" charset="0"/>
              <a:buChar char="˗"/>
            </a:pPr>
            <a:r>
              <a:rPr lang="en-US" sz="2400" b="0" i="0" u="none" strike="noStrike" baseline="0" dirty="0"/>
              <a:t>Urinary phosphate and sodium excretion are reduced. </a:t>
            </a:r>
          </a:p>
          <a:p>
            <a:pPr algn="just">
              <a:spcBef>
                <a:spcPts val="300"/>
              </a:spcBef>
            </a:pPr>
            <a:r>
              <a:rPr lang="en-US" sz="2400" b="1" u="none" strike="noStrike" baseline="0" dirty="0"/>
              <a:t>11. Endocrine system</a:t>
            </a:r>
          </a:p>
          <a:p>
            <a:pPr marL="800100" lvl="1" indent="-342900" algn="just">
              <a:spcBef>
                <a:spcPts val="300"/>
              </a:spcBef>
              <a:buFont typeface="Calibri" panose="020F0502020204030204" pitchFamily="34" charset="0"/>
              <a:buChar char="˗"/>
            </a:pPr>
            <a:r>
              <a:rPr lang="en-US" sz="2400" b="0" i="0" u="none" strike="noStrike" baseline="0" dirty="0"/>
              <a:t>Insulin levels are reduced, </a:t>
            </a:r>
            <a:r>
              <a:rPr lang="en-US" sz="2400" dirty="0"/>
              <a:t>with </a:t>
            </a:r>
            <a:r>
              <a:rPr lang="en-US" sz="2400" b="0" i="0" u="none" strike="noStrike" baseline="0" dirty="0"/>
              <a:t>glucose intolerance. </a:t>
            </a:r>
          </a:p>
          <a:p>
            <a:pPr marL="800100" lvl="1" indent="-342900" algn="just">
              <a:spcBef>
                <a:spcPts val="300"/>
              </a:spcBef>
              <a:buFont typeface="Calibri" panose="020F0502020204030204" pitchFamily="34" charset="0"/>
              <a:buChar char="˗"/>
            </a:pPr>
            <a:r>
              <a:rPr lang="en-US" sz="2400" b="0" i="0" u="none" strike="noStrike" baseline="0" dirty="0"/>
              <a:t>Cortisol and growth hormone levels are increased. </a:t>
            </a:r>
          </a:p>
          <a:p>
            <a:pPr algn="just">
              <a:spcBef>
                <a:spcPts val="300"/>
              </a:spcBef>
            </a:pPr>
            <a:r>
              <a:rPr lang="en-US" sz="2400" b="1" u="none" strike="noStrike" baseline="0" dirty="0"/>
              <a:t>12. Cardiovascular system</a:t>
            </a:r>
          </a:p>
          <a:p>
            <a:pPr marL="800100" lvl="1" indent="-342900" algn="just">
              <a:spcBef>
                <a:spcPts val="300"/>
              </a:spcBef>
              <a:buFont typeface="Calibri" panose="020F0502020204030204" pitchFamily="34" charset="0"/>
              <a:buChar char="˗"/>
            </a:pPr>
            <a:r>
              <a:rPr lang="en-US" sz="2400" b="0" i="0" u="none" strike="noStrike" baseline="0" dirty="0"/>
              <a:t>Cardiac output and stroke volume are reduced. </a:t>
            </a:r>
          </a:p>
          <a:p>
            <a:pPr marL="800100" lvl="1" indent="-342900" algn="just">
              <a:spcBef>
                <a:spcPts val="300"/>
              </a:spcBef>
              <a:buFont typeface="Calibri" panose="020F0502020204030204" pitchFamily="34" charset="0"/>
              <a:buChar char="˗"/>
            </a:pPr>
            <a:r>
              <a:rPr lang="en-US" sz="2400" b="0" i="0" u="none" strike="noStrike" baseline="0" dirty="0"/>
              <a:t>B</a:t>
            </a:r>
            <a:r>
              <a:rPr lang="en-US" sz="2400" dirty="0"/>
              <a:t>P</a:t>
            </a:r>
            <a:r>
              <a:rPr lang="en-US" sz="2400" b="0" i="0" u="none" strike="noStrike" baseline="0" dirty="0"/>
              <a:t> is low and renal perfusion is compromised. </a:t>
            </a:r>
            <a:endParaRPr lang="en-IN" sz="2400" dirty="0"/>
          </a:p>
        </p:txBody>
      </p:sp>
      <p:sp>
        <p:nvSpPr>
          <p:cNvPr id="3" name="TextBox 2">
            <a:extLst>
              <a:ext uri="{FF2B5EF4-FFF2-40B4-BE49-F238E27FC236}">
                <a16:creationId xmlns:a16="http://schemas.microsoft.com/office/drawing/2014/main" id="{B251C2A7-2257-430B-8E0F-E3FEB9FED2CF}"/>
              </a:ext>
            </a:extLst>
          </p:cNvPr>
          <p:cNvSpPr txBox="1"/>
          <p:nvPr/>
        </p:nvSpPr>
        <p:spPr>
          <a:xfrm>
            <a:off x="325465" y="405924"/>
            <a:ext cx="1104162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PATHOPHYSIOLOGY-5 </a:t>
            </a:r>
          </a:p>
        </p:txBody>
      </p:sp>
    </p:spTree>
    <p:extLst>
      <p:ext uri="{BB962C8B-B14F-4D97-AF65-F5344CB8AC3E}">
        <p14:creationId xmlns:p14="http://schemas.microsoft.com/office/powerpoint/2010/main" val="230883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FF5D15-8193-C2D5-7F35-0435F666116B}"/>
              </a:ext>
            </a:extLst>
          </p:cNvPr>
          <p:cNvSpPr txBox="1"/>
          <p:nvPr/>
        </p:nvSpPr>
        <p:spPr>
          <a:xfrm>
            <a:off x="372042" y="1093371"/>
            <a:ext cx="10879727" cy="5124480"/>
          </a:xfrm>
          <a:prstGeom prst="rect">
            <a:avLst/>
          </a:prstGeom>
          <a:noFill/>
        </p:spPr>
        <p:txBody>
          <a:bodyPr wrap="square">
            <a:spAutoFit/>
          </a:bodyPr>
          <a:lstStyle/>
          <a:p>
            <a:pPr algn="just">
              <a:spcBef>
                <a:spcPts val="300"/>
              </a:spcBef>
            </a:pPr>
            <a:r>
              <a:rPr lang="en-US" sz="2400" b="1" i="0" u="none" strike="noStrike" baseline="0" dirty="0"/>
              <a:t>Etiopathogenesis of Undernutrition </a:t>
            </a:r>
          </a:p>
          <a:p>
            <a:pPr marL="342900" indent="-342900" algn="just">
              <a:spcBef>
                <a:spcPts val="300"/>
              </a:spcBef>
              <a:buAutoNum type="arabicPeriod"/>
            </a:pPr>
            <a:r>
              <a:rPr lang="en-US" sz="2400" b="0" i="0" u="none" strike="noStrike" baseline="0" dirty="0"/>
              <a:t>Undernutrition is a common public health problem in under-5 children and of multifactorial in origin, e.g., LBW, lack of exclusive breastfeeding, recurrent infections and poverty, etc. </a:t>
            </a:r>
          </a:p>
          <a:p>
            <a:pPr marL="342900" indent="-342900" algn="just">
              <a:spcBef>
                <a:spcPts val="300"/>
              </a:spcBef>
              <a:buAutoNum type="arabicPeriod"/>
            </a:pPr>
            <a:r>
              <a:rPr lang="en-US" sz="2400" b="0" i="0" u="none" strike="noStrike" baseline="0" dirty="0"/>
              <a:t>Theories of adaptation and free radical injury have been proposed for its pathogenesis. </a:t>
            </a:r>
          </a:p>
          <a:p>
            <a:pPr marL="342900" indent="-342900" algn="just">
              <a:spcBef>
                <a:spcPts val="300"/>
              </a:spcBef>
              <a:buAutoNum type="arabicPeriod"/>
            </a:pPr>
            <a:r>
              <a:rPr lang="en-US" sz="2400" b="0" i="0" u="none" strike="noStrike" baseline="0" dirty="0"/>
              <a:t>Adrenocortical response to stress of protein and calorie deficiency plays a key role in the development of marasmus and kwashiorkor. </a:t>
            </a:r>
          </a:p>
          <a:p>
            <a:pPr marL="342900" indent="-342900" algn="just">
              <a:spcBef>
                <a:spcPts val="300"/>
              </a:spcBef>
              <a:buAutoNum type="arabicPeriod"/>
            </a:pPr>
            <a:r>
              <a:rPr lang="en-US" sz="2400" b="0" i="0" u="none" strike="noStrike" baseline="0" dirty="0"/>
              <a:t>Proinflammatory mediators also contribute to impaired growth in undernutrition. </a:t>
            </a:r>
          </a:p>
          <a:p>
            <a:pPr marL="342900" indent="-342900" algn="just">
              <a:spcBef>
                <a:spcPts val="300"/>
              </a:spcBef>
              <a:buAutoNum type="arabicPeriod"/>
            </a:pPr>
            <a:r>
              <a:rPr lang="en-US" sz="2400" b="0" i="0" u="none" strike="noStrike" baseline="0" dirty="0"/>
              <a:t>Generalized changes in different systems occur in severe undernutrition and responsible for systemic manifestations. </a:t>
            </a:r>
          </a:p>
          <a:p>
            <a:pPr marL="342900" indent="-342900" algn="just">
              <a:spcBef>
                <a:spcPts val="300"/>
              </a:spcBef>
              <a:buAutoNum type="arabicPeriod"/>
            </a:pPr>
            <a:r>
              <a:rPr lang="en-US" sz="2400" b="0" i="0" u="none" strike="noStrike" baseline="0" dirty="0"/>
              <a:t>Total body water and sodium are increased; and potassium is decreased in severe malnutrition. </a:t>
            </a:r>
            <a:endParaRPr lang="en-IN" sz="2400" dirty="0"/>
          </a:p>
        </p:txBody>
      </p:sp>
      <p:sp>
        <p:nvSpPr>
          <p:cNvPr id="5" name="TextBox 4">
            <a:extLst>
              <a:ext uri="{FF2B5EF4-FFF2-40B4-BE49-F238E27FC236}">
                <a16:creationId xmlns:a16="http://schemas.microsoft.com/office/drawing/2014/main" id="{B209866E-B6A9-4C5A-87E0-1EC700E76A8C}"/>
              </a:ext>
            </a:extLst>
          </p:cNvPr>
          <p:cNvSpPr txBox="1"/>
          <p:nvPr/>
        </p:nvSpPr>
        <p:spPr>
          <a:xfrm>
            <a:off x="637564" y="347327"/>
            <a:ext cx="10749562"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3104586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59B68B-C5E1-25E9-0577-A64513C8ABF0}"/>
              </a:ext>
            </a:extLst>
          </p:cNvPr>
          <p:cNvSpPr txBox="1"/>
          <p:nvPr/>
        </p:nvSpPr>
        <p:spPr>
          <a:xfrm>
            <a:off x="426492" y="417185"/>
            <a:ext cx="1079196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Severe Acute Malnutrition </a:t>
            </a:r>
          </a:p>
        </p:txBody>
      </p:sp>
      <p:sp>
        <p:nvSpPr>
          <p:cNvPr id="6" name="TextBox 5">
            <a:extLst>
              <a:ext uri="{FF2B5EF4-FFF2-40B4-BE49-F238E27FC236}">
                <a16:creationId xmlns:a16="http://schemas.microsoft.com/office/drawing/2014/main" id="{C06137E1-5934-EF9B-2851-739A4E64C917}"/>
              </a:ext>
            </a:extLst>
          </p:cNvPr>
          <p:cNvSpPr txBox="1"/>
          <p:nvPr/>
        </p:nvSpPr>
        <p:spPr>
          <a:xfrm>
            <a:off x="426492" y="1225467"/>
            <a:ext cx="10949264" cy="2985433"/>
          </a:xfrm>
          <a:prstGeom prst="rect">
            <a:avLst/>
          </a:prstGeom>
          <a:noFill/>
        </p:spPr>
        <p:txBody>
          <a:bodyPr wrap="square">
            <a:spAutoFit/>
          </a:bodyPr>
          <a:lstStyle/>
          <a:p>
            <a:pPr>
              <a:spcBef>
                <a:spcPts val="600"/>
              </a:spcBef>
            </a:pPr>
            <a:r>
              <a:rPr lang="en-IN" sz="2400" b="1" i="0" u="none" strike="noStrike" baseline="0" dirty="0"/>
              <a:t>CLASSIFICATION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Wasting indicates current or acute malnutrition resulting from failure to gain weight or weight loss, represented by low weight-for-height (WFH). </a:t>
            </a:r>
          </a:p>
          <a:p>
            <a:pPr marL="342900" indent="-342900" algn="just">
              <a:spcBef>
                <a:spcPts val="600"/>
              </a:spcBef>
              <a:buFont typeface="Arial" panose="020B0604020202020204" pitchFamily="34" charset="0"/>
              <a:buChar char="•"/>
            </a:pPr>
            <a:r>
              <a:rPr lang="en-US" sz="2400" b="0" i="0" u="none" strike="noStrike" baseline="0" dirty="0"/>
              <a:t>Wasting is further graded into SAM and MAM. </a:t>
            </a:r>
          </a:p>
          <a:p>
            <a:pPr marL="342900" indent="-342900" algn="just">
              <a:spcBef>
                <a:spcPts val="600"/>
              </a:spcBef>
              <a:buFont typeface="Arial" panose="020B0604020202020204" pitchFamily="34" charset="0"/>
              <a:buChar char="•"/>
            </a:pPr>
            <a:r>
              <a:rPr lang="en-US" sz="2400" b="0" i="0" u="none" strike="noStrike" baseline="0" dirty="0"/>
              <a:t>Lower the </a:t>
            </a:r>
            <a:r>
              <a:rPr lang="en-US" sz="2400" b="0" i="1" u="none" strike="noStrike" baseline="0" dirty="0"/>
              <a:t>Z</a:t>
            </a:r>
            <a:r>
              <a:rPr lang="en-US" sz="2400" b="0" i="0" u="none" strike="noStrike" baseline="0" dirty="0"/>
              <a:t>-score or MUAC, higher is the risk of death. </a:t>
            </a:r>
          </a:p>
          <a:p>
            <a:pPr marL="342900" indent="-342900" algn="just">
              <a:spcBef>
                <a:spcPts val="600"/>
              </a:spcBef>
              <a:buFont typeface="Arial" panose="020B0604020202020204" pitchFamily="34" charset="0"/>
              <a:buChar char="•"/>
            </a:pPr>
            <a:r>
              <a:rPr lang="en-US" sz="2400" b="0" i="0" u="none" strike="noStrike" baseline="0" dirty="0"/>
              <a:t>For children with WFH </a:t>
            </a:r>
            <a:r>
              <a:rPr lang="en-US" sz="2400" b="0" i="1" u="none" strike="noStrike" baseline="0" dirty="0"/>
              <a:t>Z</a:t>
            </a:r>
            <a:r>
              <a:rPr lang="en-US" sz="2400" b="0" i="0" u="none" strike="noStrike" baseline="0" dirty="0"/>
              <a:t>-score is &lt; −3 </a:t>
            </a:r>
            <a:r>
              <a:rPr lang="en-US" sz="2400" b="0" i="1" u="none" strike="noStrike" baseline="0" dirty="0"/>
              <a:t>Z </a:t>
            </a:r>
            <a:r>
              <a:rPr lang="en-US" sz="2400" b="0" i="0" u="none" strike="noStrike" baseline="0" dirty="0"/>
              <a:t>and MUAC &lt; 11.5 cm, risk of mortality increases significantly. Risk of mortality is also more in edematous SAM children. </a:t>
            </a:r>
            <a:endParaRPr lang="en-IN" sz="2400" dirty="0"/>
          </a:p>
        </p:txBody>
      </p:sp>
    </p:spTree>
    <p:extLst>
      <p:ext uri="{BB962C8B-B14F-4D97-AF65-F5344CB8AC3E}">
        <p14:creationId xmlns:p14="http://schemas.microsoft.com/office/powerpoint/2010/main" val="1889780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4ACB0E-5EED-EDCD-254E-3F04EE2E5419}"/>
              </a:ext>
            </a:extLst>
          </p:cNvPr>
          <p:cNvPicPr>
            <a:picLocks noChangeAspect="1"/>
          </p:cNvPicPr>
          <p:nvPr/>
        </p:nvPicPr>
        <p:blipFill>
          <a:blip r:embed="rId2"/>
          <a:stretch>
            <a:fillRect/>
          </a:stretch>
        </p:blipFill>
        <p:spPr>
          <a:xfrm>
            <a:off x="510305" y="1620955"/>
            <a:ext cx="10849951" cy="3616090"/>
          </a:xfrm>
          <a:prstGeom prst="rect">
            <a:avLst/>
          </a:prstGeom>
        </p:spPr>
      </p:pic>
    </p:spTree>
    <p:extLst>
      <p:ext uri="{BB962C8B-B14F-4D97-AF65-F5344CB8AC3E}">
        <p14:creationId xmlns:p14="http://schemas.microsoft.com/office/powerpoint/2010/main" val="116178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09FD3F-7762-6518-2A93-2B6D32BBA742}"/>
              </a:ext>
            </a:extLst>
          </p:cNvPr>
          <p:cNvPicPr>
            <a:picLocks noChangeAspect="1"/>
          </p:cNvPicPr>
          <p:nvPr/>
        </p:nvPicPr>
        <p:blipFill>
          <a:blip r:embed="rId2"/>
          <a:stretch>
            <a:fillRect/>
          </a:stretch>
        </p:blipFill>
        <p:spPr>
          <a:xfrm>
            <a:off x="2321062" y="2114693"/>
            <a:ext cx="8000809" cy="3150069"/>
          </a:xfrm>
          <a:prstGeom prst="rect">
            <a:avLst/>
          </a:prstGeom>
        </p:spPr>
      </p:pic>
      <p:sp>
        <p:nvSpPr>
          <p:cNvPr id="3" name="TextBox 2">
            <a:extLst>
              <a:ext uri="{FF2B5EF4-FFF2-40B4-BE49-F238E27FC236}">
                <a16:creationId xmlns:a16="http://schemas.microsoft.com/office/drawing/2014/main" id="{A2EB08C0-64D8-08FD-1A29-B7908C149653}"/>
              </a:ext>
            </a:extLst>
          </p:cNvPr>
          <p:cNvSpPr txBox="1"/>
          <p:nvPr/>
        </p:nvSpPr>
        <p:spPr>
          <a:xfrm>
            <a:off x="426492" y="417185"/>
            <a:ext cx="10791967" cy="1200329"/>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Classification on Nutritional Status based on Mid-upper Arm Circumference (MUAC)</a:t>
            </a:r>
          </a:p>
        </p:txBody>
      </p:sp>
    </p:spTree>
    <p:extLst>
      <p:ext uri="{BB962C8B-B14F-4D97-AF65-F5344CB8AC3E}">
        <p14:creationId xmlns:p14="http://schemas.microsoft.com/office/powerpoint/2010/main" val="3343968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D8613A-BE24-B78B-CD43-60B2C74FA0F4}"/>
              </a:ext>
            </a:extLst>
          </p:cNvPr>
          <p:cNvSpPr txBox="1"/>
          <p:nvPr/>
        </p:nvSpPr>
        <p:spPr>
          <a:xfrm>
            <a:off x="426492" y="417185"/>
            <a:ext cx="1079196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Severe Acute Malnutrition: Definition  </a:t>
            </a:r>
          </a:p>
        </p:txBody>
      </p:sp>
      <p:pic>
        <p:nvPicPr>
          <p:cNvPr id="5" name="Picture 4">
            <a:extLst>
              <a:ext uri="{FF2B5EF4-FFF2-40B4-BE49-F238E27FC236}">
                <a16:creationId xmlns:a16="http://schemas.microsoft.com/office/drawing/2014/main" id="{3188E625-16A4-731E-9EFE-ED7423C6B7AC}"/>
              </a:ext>
            </a:extLst>
          </p:cNvPr>
          <p:cNvPicPr>
            <a:picLocks noChangeAspect="1"/>
          </p:cNvPicPr>
          <p:nvPr/>
        </p:nvPicPr>
        <p:blipFill>
          <a:blip r:embed="rId2"/>
          <a:stretch>
            <a:fillRect/>
          </a:stretch>
        </p:blipFill>
        <p:spPr>
          <a:xfrm>
            <a:off x="1337226" y="1534049"/>
            <a:ext cx="8437831" cy="4121852"/>
          </a:xfrm>
          <a:prstGeom prst="rect">
            <a:avLst/>
          </a:prstGeom>
        </p:spPr>
      </p:pic>
    </p:spTree>
    <p:extLst>
      <p:ext uri="{BB962C8B-B14F-4D97-AF65-F5344CB8AC3E}">
        <p14:creationId xmlns:p14="http://schemas.microsoft.com/office/powerpoint/2010/main" val="405026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453E9C-C245-0CE4-432A-30440138390D}"/>
              </a:ext>
            </a:extLst>
          </p:cNvPr>
          <p:cNvSpPr txBox="1"/>
          <p:nvPr/>
        </p:nvSpPr>
        <p:spPr>
          <a:xfrm>
            <a:off x="426492" y="1141006"/>
            <a:ext cx="10933766" cy="440120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The body systems slow down to allow survival on limited calories. </a:t>
            </a:r>
          </a:p>
          <a:p>
            <a:pPr marL="342900" indent="-342900" algn="just">
              <a:spcBef>
                <a:spcPts val="600"/>
              </a:spcBef>
              <a:buFont typeface="Arial" panose="020B0604020202020204" pitchFamily="34" charset="0"/>
              <a:buChar char="•"/>
            </a:pPr>
            <a:r>
              <a:rPr lang="en-US" sz="2400" b="0" i="0" u="none" strike="noStrike" baseline="0" dirty="0"/>
              <a:t>When a child’s carbohydrate intake is insufficient, fat stores are utilized to provide energy. </a:t>
            </a:r>
          </a:p>
          <a:p>
            <a:pPr marL="342900" indent="-342900" algn="just">
              <a:spcBef>
                <a:spcPts val="600"/>
              </a:spcBef>
              <a:buFont typeface="Arial" panose="020B0604020202020204" pitchFamily="34" charset="0"/>
              <a:buChar char="•"/>
            </a:pPr>
            <a:r>
              <a:rPr lang="en-US" sz="2400" b="0" i="0" u="none" strike="noStrike" baseline="0" dirty="0"/>
              <a:t>Later, protein is mobilized from muscles, skin, and gut. </a:t>
            </a:r>
          </a:p>
          <a:p>
            <a:pPr marL="342900" indent="-342900" algn="just">
              <a:spcBef>
                <a:spcPts val="600"/>
              </a:spcBef>
              <a:buFont typeface="Arial" panose="020B0604020202020204" pitchFamily="34" charset="0"/>
              <a:buChar char="•"/>
            </a:pPr>
            <a:r>
              <a:rPr lang="en-US" sz="2400" b="0" i="0" u="none" strike="noStrike" baseline="0" dirty="0"/>
              <a:t>A child with SAM conserves energy by </a:t>
            </a:r>
          </a:p>
          <a:p>
            <a:pPr marL="800100" lvl="1" indent="-342900" algn="just">
              <a:spcBef>
                <a:spcPts val="600"/>
              </a:spcBef>
              <a:buFontTx/>
              <a:buChar char="˗"/>
            </a:pPr>
            <a:r>
              <a:rPr lang="en-US" sz="2400" b="0" i="0" u="none" strike="noStrike" baseline="0" dirty="0"/>
              <a:t>reducing physical activity and growth; </a:t>
            </a:r>
          </a:p>
          <a:p>
            <a:pPr marL="800100" lvl="1" indent="-342900" algn="just">
              <a:spcBef>
                <a:spcPts val="600"/>
              </a:spcBef>
              <a:buFontTx/>
              <a:buChar char="˗"/>
            </a:pPr>
            <a:r>
              <a:rPr lang="en-US" sz="2400" b="0" i="0" u="none" strike="noStrike" baseline="0" dirty="0"/>
              <a:t>reducing basal metabolism by slowing protein turnover; </a:t>
            </a:r>
          </a:p>
          <a:p>
            <a:pPr marL="800100" lvl="1" indent="-342900" algn="just">
              <a:spcBef>
                <a:spcPts val="600"/>
              </a:spcBef>
              <a:buFontTx/>
              <a:buChar char="˗"/>
            </a:pPr>
            <a:r>
              <a:rPr lang="en-US" sz="2400" b="0" i="0" u="none" strike="noStrike" baseline="0" dirty="0"/>
              <a:t>reducing the functional reserve of organs; s</a:t>
            </a:r>
          </a:p>
          <a:p>
            <a:pPr marL="800100" lvl="1" indent="-342900" algn="just">
              <a:spcBef>
                <a:spcPts val="600"/>
              </a:spcBef>
              <a:buFontTx/>
              <a:buChar char="˗"/>
            </a:pPr>
            <a:r>
              <a:rPr lang="en-US" sz="2400" b="0" i="0" u="none" strike="noStrike" baseline="0" dirty="0"/>
              <a:t>lowing the sodium and potassium pumps in cell membranes and </a:t>
            </a:r>
          </a:p>
          <a:p>
            <a:pPr marL="800100" lvl="1" indent="-342900" algn="just">
              <a:spcBef>
                <a:spcPts val="600"/>
              </a:spcBef>
              <a:buFontTx/>
              <a:buChar char="˗"/>
            </a:pPr>
            <a:r>
              <a:rPr lang="en-US" sz="2400" b="0" i="0" u="none" strike="noStrike" baseline="0" dirty="0"/>
              <a:t>reducing their number; and reducing inflammatory and immune responses</a:t>
            </a:r>
            <a:r>
              <a:rPr lang="en-US" sz="2400" b="0" i="0" u="none" strike="noStrike" baseline="0" dirty="0">
                <a:latin typeface="Calibri" panose="020F0502020204030204" pitchFamily="34" charset="0"/>
              </a:rPr>
              <a:t>. </a:t>
            </a:r>
            <a:endParaRPr lang="en-IN" sz="2400" dirty="0"/>
          </a:p>
        </p:txBody>
      </p:sp>
      <p:sp>
        <p:nvSpPr>
          <p:cNvPr id="3" name="TextBox 2">
            <a:extLst>
              <a:ext uri="{FF2B5EF4-FFF2-40B4-BE49-F238E27FC236}">
                <a16:creationId xmlns:a16="http://schemas.microsoft.com/office/drawing/2014/main" id="{9A927F53-DA1B-5382-96F3-7E1F91A21A6F}"/>
              </a:ext>
            </a:extLst>
          </p:cNvPr>
          <p:cNvSpPr txBox="1"/>
          <p:nvPr/>
        </p:nvSpPr>
        <p:spPr>
          <a:xfrm>
            <a:off x="426492" y="417185"/>
            <a:ext cx="10791967"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Reductive Adaptation</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4391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10500-E0EF-4C49-1DD5-1743C50D4C1E}"/>
              </a:ext>
            </a:extLst>
          </p:cNvPr>
          <p:cNvSpPr txBox="1"/>
          <p:nvPr/>
        </p:nvSpPr>
        <p:spPr>
          <a:xfrm>
            <a:off x="455564" y="1351757"/>
            <a:ext cx="10956648" cy="2908489"/>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t>The liver is less able to make glucose (increased risk of hypoglycemia and hypothermia). </a:t>
            </a:r>
          </a:p>
          <a:p>
            <a:pPr marL="342900" indent="-342900" algn="just">
              <a:spcBef>
                <a:spcPts val="600"/>
              </a:spcBef>
              <a:buFont typeface="Wingdings" panose="05000000000000000000" pitchFamily="2" charset="2"/>
              <a:buChar char="§"/>
            </a:pPr>
            <a:r>
              <a:rPr lang="en-US" sz="2400" dirty="0"/>
              <a:t>L</a:t>
            </a:r>
            <a:r>
              <a:rPr lang="en-US" sz="2400" b="0" i="0" u="none" strike="noStrike" baseline="0" dirty="0"/>
              <a:t>iver is less able to excrete excess dietary protein (Avoid long gaps without food). </a:t>
            </a:r>
          </a:p>
          <a:p>
            <a:pPr marL="342900" indent="-342900" algn="just">
              <a:spcBef>
                <a:spcPts val="600"/>
              </a:spcBef>
              <a:buFont typeface="Wingdings" panose="05000000000000000000" pitchFamily="2" charset="2"/>
              <a:buChar char="§"/>
            </a:pPr>
            <a:r>
              <a:rPr lang="en-US" sz="2400" b="0" i="0" u="none" strike="noStrike" baseline="0" dirty="0"/>
              <a:t>The kidneys are less able to excrete excess fluid and sodium. (Avoid excess fluid and sodium). </a:t>
            </a:r>
          </a:p>
          <a:p>
            <a:pPr marL="342900" indent="-342900" algn="just">
              <a:spcBef>
                <a:spcPts val="600"/>
              </a:spcBef>
              <a:buFont typeface="Wingdings" panose="05000000000000000000" pitchFamily="2" charset="2"/>
              <a:buChar char="§"/>
            </a:pPr>
            <a:r>
              <a:rPr lang="en-US" sz="2400" b="0" i="0" u="none" strike="noStrike" baseline="0" dirty="0"/>
              <a:t>The heart is smaller and weaker and has a reduced output (Fluid and sodium intake must be carefully controlled. </a:t>
            </a:r>
          </a:p>
        </p:txBody>
      </p:sp>
      <p:sp>
        <p:nvSpPr>
          <p:cNvPr id="3" name="TextBox 2">
            <a:extLst>
              <a:ext uri="{FF2B5EF4-FFF2-40B4-BE49-F238E27FC236}">
                <a16:creationId xmlns:a16="http://schemas.microsoft.com/office/drawing/2014/main" id="{7790BB74-EF44-3AD7-ED7A-F2E5E42F1F17}"/>
              </a:ext>
            </a:extLst>
          </p:cNvPr>
          <p:cNvSpPr txBox="1"/>
          <p:nvPr/>
        </p:nvSpPr>
        <p:spPr>
          <a:xfrm>
            <a:off x="338753" y="503950"/>
            <a:ext cx="1095664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Consequences of Reductive Adaptation </a:t>
            </a:r>
          </a:p>
        </p:txBody>
      </p:sp>
    </p:spTree>
    <p:extLst>
      <p:ext uri="{BB962C8B-B14F-4D97-AF65-F5344CB8AC3E}">
        <p14:creationId xmlns:p14="http://schemas.microsoft.com/office/powerpoint/2010/main" val="3078422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A74E09-D58E-5DDD-A56A-7E782617002A}"/>
              </a:ext>
            </a:extLst>
          </p:cNvPr>
          <p:cNvSpPr txBox="1"/>
          <p:nvPr/>
        </p:nvSpPr>
        <p:spPr>
          <a:xfrm>
            <a:off x="277832" y="516340"/>
            <a:ext cx="10927443" cy="2677656"/>
          </a:xfrm>
          <a:prstGeom prst="rect">
            <a:avLst/>
          </a:prstGeom>
          <a:noFill/>
        </p:spPr>
        <p:txBody>
          <a:bodyPr wrap="square">
            <a:spAutoFit/>
          </a:bodyPr>
          <a:lstStyle/>
          <a:p>
            <a:pPr marL="342900" indent="-342900" algn="just">
              <a:buFont typeface="Wingdings" panose="05000000000000000000" pitchFamily="2" charset="2"/>
              <a:buChar char="§"/>
            </a:pPr>
            <a:r>
              <a:rPr lang="en-US" sz="2400" b="0" i="0" u="none" strike="noStrike" baseline="0" dirty="0"/>
              <a:t>Absorption is affected, decreased enzymes and motility (feeds must be small to avoid exceeding the gut’s functional capacity, and the composition of feeds should be such that it can easily be absorbed. Feeds should be </a:t>
            </a:r>
            <a:r>
              <a:rPr lang="en-US" sz="2400" b="0" i="1" u="none" strike="noStrike" baseline="0" dirty="0"/>
              <a:t>enteral</a:t>
            </a:r>
            <a:r>
              <a:rPr lang="en-US" sz="2400" b="0" i="0" u="none" strike="noStrike" baseline="0" dirty="0"/>
              <a:t>, </a:t>
            </a:r>
            <a:r>
              <a:rPr lang="en-US" sz="2400" b="0" i="1" u="none" strike="noStrike" baseline="0" dirty="0"/>
              <a:t>never parenteral</a:t>
            </a:r>
            <a:r>
              <a:rPr lang="en-US" sz="2400" b="0" i="0" u="none" strike="noStrike" baseline="0" dirty="0"/>
              <a:t>, to reduce the risk of fluid overload). </a:t>
            </a:r>
          </a:p>
          <a:p>
            <a:pPr algn="just"/>
            <a:endParaRPr lang="en-US" sz="2400" b="0" i="0" u="none" strike="noStrike" baseline="0" dirty="0"/>
          </a:p>
          <a:p>
            <a:pPr marL="342900" indent="-342900" algn="just">
              <a:buFont typeface="Wingdings" panose="05000000000000000000" pitchFamily="2" charset="2"/>
              <a:buChar char="§"/>
            </a:pPr>
            <a:r>
              <a:rPr lang="en-US" sz="2400" b="0" i="0" u="none" strike="noStrike" baseline="0" dirty="0"/>
              <a:t>Sodium leaks into cells (excess body sodium); Potassium leaks out of cells (hypokalemia) and So, to restrict sodium and provide potassium and magnesium. </a:t>
            </a:r>
          </a:p>
        </p:txBody>
      </p:sp>
    </p:spTree>
    <p:extLst>
      <p:ext uri="{BB962C8B-B14F-4D97-AF65-F5344CB8AC3E}">
        <p14:creationId xmlns:p14="http://schemas.microsoft.com/office/powerpoint/2010/main" val="2967952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A839F2-3352-216C-74CA-9DDBB1E9C0CF}"/>
              </a:ext>
            </a:extLst>
          </p:cNvPr>
          <p:cNvSpPr txBox="1"/>
          <p:nvPr/>
        </p:nvSpPr>
        <p:spPr>
          <a:xfrm>
            <a:off x="328235" y="386505"/>
            <a:ext cx="1095664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Iron in SAM</a:t>
            </a:r>
          </a:p>
        </p:txBody>
      </p:sp>
      <p:sp>
        <p:nvSpPr>
          <p:cNvPr id="5" name="Rectangle 4">
            <a:extLst>
              <a:ext uri="{FF2B5EF4-FFF2-40B4-BE49-F238E27FC236}">
                <a16:creationId xmlns:a16="http://schemas.microsoft.com/office/drawing/2014/main" id="{930FE405-783E-6D27-DF28-624A9B1FCE06}"/>
              </a:ext>
            </a:extLst>
          </p:cNvPr>
          <p:cNvSpPr/>
          <p:nvPr/>
        </p:nvSpPr>
        <p:spPr>
          <a:xfrm>
            <a:off x="2869035" y="1131555"/>
            <a:ext cx="5788404" cy="5285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rPr>
              <a:t>Red cell mass is also reduced, liberating iron</a:t>
            </a:r>
            <a:endParaRPr lang="en-IN" sz="2400" dirty="0">
              <a:solidFill>
                <a:sysClr val="windowText" lastClr="000000"/>
              </a:solidFill>
            </a:endParaRPr>
          </a:p>
        </p:txBody>
      </p:sp>
      <p:sp>
        <p:nvSpPr>
          <p:cNvPr id="6" name="Rectangle 5">
            <a:extLst>
              <a:ext uri="{FF2B5EF4-FFF2-40B4-BE49-F238E27FC236}">
                <a16:creationId xmlns:a16="http://schemas.microsoft.com/office/drawing/2014/main" id="{1C16AEF1-2661-3BDF-2B17-35B80E75EB2D}"/>
              </a:ext>
            </a:extLst>
          </p:cNvPr>
          <p:cNvSpPr/>
          <p:nvPr/>
        </p:nvSpPr>
        <p:spPr>
          <a:xfrm>
            <a:off x="2483140" y="2282916"/>
            <a:ext cx="6358856" cy="5285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Conversion of harmful free iron to ferritin needs</a:t>
            </a:r>
            <a:endParaRPr lang="en-IN" sz="2400" dirty="0">
              <a:solidFill>
                <a:sysClr val="windowText" lastClr="000000"/>
              </a:solidFill>
            </a:endParaRPr>
          </a:p>
        </p:txBody>
      </p:sp>
      <p:sp>
        <p:nvSpPr>
          <p:cNvPr id="7" name="Rectangle 6">
            <a:extLst>
              <a:ext uri="{FF2B5EF4-FFF2-40B4-BE49-F238E27FC236}">
                <a16:creationId xmlns:a16="http://schemas.microsoft.com/office/drawing/2014/main" id="{BEF5997B-8B9D-CA17-92D9-6FB025B7C11D}"/>
              </a:ext>
            </a:extLst>
          </p:cNvPr>
          <p:cNvSpPr/>
          <p:nvPr/>
        </p:nvSpPr>
        <p:spPr>
          <a:xfrm>
            <a:off x="2383850" y="3502625"/>
            <a:ext cx="6845417" cy="11130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Free iron promotes the growth of pathogens and the production of free radicals which damage cell membranes</a:t>
            </a:r>
            <a:endParaRPr lang="en-IN" sz="2400" dirty="0">
              <a:solidFill>
                <a:sysClr val="windowText" lastClr="000000"/>
              </a:solidFill>
            </a:endParaRPr>
          </a:p>
        </p:txBody>
      </p:sp>
      <p:sp>
        <p:nvSpPr>
          <p:cNvPr id="8" name="Rectangle 7">
            <a:extLst>
              <a:ext uri="{FF2B5EF4-FFF2-40B4-BE49-F238E27FC236}">
                <a16:creationId xmlns:a16="http://schemas.microsoft.com/office/drawing/2014/main" id="{38507EAE-0D20-666E-552B-8FA22628E36E}"/>
              </a:ext>
            </a:extLst>
          </p:cNvPr>
          <p:cNvSpPr/>
          <p:nvPr/>
        </p:nvSpPr>
        <p:spPr>
          <a:xfrm>
            <a:off x="1979802" y="5210523"/>
            <a:ext cx="7818539" cy="85289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During initial feeding, we need to withhold iron, and provide vitamins and minerals to help mop up free radicals</a:t>
            </a:r>
            <a:endParaRPr lang="en-IN" sz="2400" dirty="0">
              <a:solidFill>
                <a:sysClr val="windowText" lastClr="000000"/>
              </a:solidFill>
            </a:endParaRPr>
          </a:p>
        </p:txBody>
      </p:sp>
      <p:cxnSp>
        <p:nvCxnSpPr>
          <p:cNvPr id="10" name="Straight Arrow Connector 9">
            <a:extLst>
              <a:ext uri="{FF2B5EF4-FFF2-40B4-BE49-F238E27FC236}">
                <a16:creationId xmlns:a16="http://schemas.microsoft.com/office/drawing/2014/main" id="{CFDE335D-89AA-E972-1DEE-B8BE8EEA557F}"/>
              </a:ext>
            </a:extLst>
          </p:cNvPr>
          <p:cNvCxnSpPr>
            <a:stCxn id="5" idx="2"/>
          </p:cNvCxnSpPr>
          <p:nvPr/>
        </p:nvCxnSpPr>
        <p:spPr>
          <a:xfrm>
            <a:off x="5763237" y="1660061"/>
            <a:ext cx="0" cy="5462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1FE5BD45-1797-070A-F17C-06B4674E4E27}"/>
              </a:ext>
            </a:extLst>
          </p:cNvPr>
          <p:cNvCxnSpPr>
            <a:cxnSpLocks/>
          </p:cNvCxnSpPr>
          <p:nvPr/>
        </p:nvCxnSpPr>
        <p:spPr>
          <a:xfrm>
            <a:off x="5747857" y="2811422"/>
            <a:ext cx="0" cy="6175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7919F054-71A2-0C48-F9C4-B830AD122FC8}"/>
              </a:ext>
            </a:extLst>
          </p:cNvPr>
          <p:cNvCxnSpPr/>
          <p:nvPr/>
        </p:nvCxnSpPr>
        <p:spPr>
          <a:xfrm>
            <a:off x="5747857" y="4615698"/>
            <a:ext cx="0" cy="5462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99000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11A437-B49F-96CC-0B8F-3F344C6FF676}"/>
              </a:ext>
            </a:extLst>
          </p:cNvPr>
          <p:cNvPicPr>
            <a:picLocks noChangeAspect="1"/>
          </p:cNvPicPr>
          <p:nvPr/>
        </p:nvPicPr>
        <p:blipFill>
          <a:blip r:embed="rId2"/>
          <a:stretch>
            <a:fillRect/>
          </a:stretch>
        </p:blipFill>
        <p:spPr>
          <a:xfrm>
            <a:off x="781094" y="1535185"/>
            <a:ext cx="5056831" cy="4546833"/>
          </a:xfrm>
          <a:prstGeom prst="rect">
            <a:avLst/>
          </a:prstGeom>
        </p:spPr>
      </p:pic>
      <p:sp>
        <p:nvSpPr>
          <p:cNvPr id="3" name="Rectangle 2">
            <a:extLst>
              <a:ext uri="{FF2B5EF4-FFF2-40B4-BE49-F238E27FC236}">
                <a16:creationId xmlns:a16="http://schemas.microsoft.com/office/drawing/2014/main" id="{97743B01-724D-8A1B-178E-7D6F510D372B}"/>
              </a:ext>
            </a:extLst>
          </p:cNvPr>
          <p:cNvSpPr/>
          <p:nvPr/>
        </p:nvSpPr>
        <p:spPr>
          <a:xfrm>
            <a:off x="1699881" y="766699"/>
            <a:ext cx="3219255" cy="494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rPr>
              <a:t>Visible severe wasting</a:t>
            </a:r>
            <a:endParaRPr lang="en-IN" sz="2400" dirty="0">
              <a:solidFill>
                <a:sysClr val="windowText" lastClr="000000"/>
              </a:solidFill>
            </a:endParaRPr>
          </a:p>
        </p:txBody>
      </p:sp>
      <p:sp>
        <p:nvSpPr>
          <p:cNvPr id="5" name="Rectangle 4">
            <a:extLst>
              <a:ext uri="{FF2B5EF4-FFF2-40B4-BE49-F238E27FC236}">
                <a16:creationId xmlns:a16="http://schemas.microsoft.com/office/drawing/2014/main" id="{85A695DB-A87B-F060-294C-02294B1129C9}"/>
              </a:ext>
            </a:extLst>
          </p:cNvPr>
          <p:cNvSpPr/>
          <p:nvPr/>
        </p:nvSpPr>
        <p:spPr>
          <a:xfrm>
            <a:off x="7080986" y="712426"/>
            <a:ext cx="2930918" cy="6027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err="1">
                <a:solidFill>
                  <a:sysClr val="windowText" lastClr="000000"/>
                </a:solidFill>
              </a:rPr>
              <a:t>Edematous</a:t>
            </a:r>
            <a:r>
              <a:rPr lang="en-GB" sz="2400" dirty="0">
                <a:solidFill>
                  <a:sysClr val="windowText" lastClr="000000"/>
                </a:solidFill>
              </a:rPr>
              <a:t> SAM</a:t>
            </a:r>
            <a:endParaRPr lang="en-IN" sz="2400" dirty="0">
              <a:solidFill>
                <a:sysClr val="windowText" lastClr="000000"/>
              </a:solidFill>
            </a:endParaRPr>
          </a:p>
        </p:txBody>
      </p:sp>
      <p:pic>
        <p:nvPicPr>
          <p:cNvPr id="7" name="Picture 6">
            <a:extLst>
              <a:ext uri="{FF2B5EF4-FFF2-40B4-BE49-F238E27FC236}">
                <a16:creationId xmlns:a16="http://schemas.microsoft.com/office/drawing/2014/main" id="{7D90FC4F-EFE9-3419-2F16-F91A7A4C9DF2}"/>
              </a:ext>
            </a:extLst>
          </p:cNvPr>
          <p:cNvPicPr>
            <a:picLocks noChangeAspect="1"/>
          </p:cNvPicPr>
          <p:nvPr/>
        </p:nvPicPr>
        <p:blipFill>
          <a:blip r:embed="rId3"/>
          <a:stretch>
            <a:fillRect/>
          </a:stretch>
        </p:blipFill>
        <p:spPr>
          <a:xfrm>
            <a:off x="6354077" y="1535184"/>
            <a:ext cx="4640990" cy="4546833"/>
          </a:xfrm>
          <a:prstGeom prst="rect">
            <a:avLst/>
          </a:prstGeom>
        </p:spPr>
      </p:pic>
    </p:spTree>
    <p:extLst>
      <p:ext uri="{BB962C8B-B14F-4D97-AF65-F5344CB8AC3E}">
        <p14:creationId xmlns:p14="http://schemas.microsoft.com/office/powerpoint/2010/main" val="2333195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47D13E-5201-CC9E-9F3F-06876927B173}"/>
              </a:ext>
            </a:extLst>
          </p:cNvPr>
          <p:cNvPicPr>
            <a:picLocks noChangeAspect="1"/>
          </p:cNvPicPr>
          <p:nvPr/>
        </p:nvPicPr>
        <p:blipFill>
          <a:blip r:embed="rId2"/>
          <a:stretch>
            <a:fillRect/>
          </a:stretch>
        </p:blipFill>
        <p:spPr>
          <a:xfrm>
            <a:off x="759771" y="1425521"/>
            <a:ext cx="5399714" cy="3752140"/>
          </a:xfrm>
          <a:prstGeom prst="rect">
            <a:avLst/>
          </a:prstGeom>
        </p:spPr>
      </p:pic>
      <p:pic>
        <p:nvPicPr>
          <p:cNvPr id="8" name="Picture 7">
            <a:extLst>
              <a:ext uri="{FF2B5EF4-FFF2-40B4-BE49-F238E27FC236}">
                <a16:creationId xmlns:a16="http://schemas.microsoft.com/office/drawing/2014/main" id="{D82F39E7-623B-11C4-851B-8B91F3D09695}"/>
              </a:ext>
            </a:extLst>
          </p:cNvPr>
          <p:cNvPicPr>
            <a:picLocks noChangeAspect="1"/>
          </p:cNvPicPr>
          <p:nvPr/>
        </p:nvPicPr>
        <p:blipFill>
          <a:blip r:embed="rId3"/>
          <a:stretch>
            <a:fillRect/>
          </a:stretch>
        </p:blipFill>
        <p:spPr>
          <a:xfrm>
            <a:off x="6353894" y="1425521"/>
            <a:ext cx="5078335" cy="3728398"/>
          </a:xfrm>
          <a:prstGeom prst="rect">
            <a:avLst/>
          </a:prstGeom>
        </p:spPr>
      </p:pic>
      <p:sp>
        <p:nvSpPr>
          <p:cNvPr id="10" name="TextBox 9">
            <a:extLst>
              <a:ext uri="{FF2B5EF4-FFF2-40B4-BE49-F238E27FC236}">
                <a16:creationId xmlns:a16="http://schemas.microsoft.com/office/drawing/2014/main" id="{64F16E83-FF00-DCBC-7742-4AC91EB0459D}"/>
              </a:ext>
            </a:extLst>
          </p:cNvPr>
          <p:cNvSpPr txBox="1"/>
          <p:nvPr/>
        </p:nvSpPr>
        <p:spPr>
          <a:xfrm>
            <a:off x="2759697" y="5431969"/>
            <a:ext cx="6093724" cy="646331"/>
          </a:xfrm>
          <a:prstGeom prst="rect">
            <a:avLst/>
          </a:prstGeom>
          <a:noFill/>
        </p:spPr>
        <p:txBody>
          <a:bodyPr wrap="square">
            <a:spAutoFit/>
          </a:bodyPr>
          <a:lstStyle/>
          <a:p>
            <a:pPr algn="ctr"/>
            <a:r>
              <a:rPr lang="en-US" sz="1800" b="1" i="0" u="none" strike="noStrike" baseline="0" dirty="0">
                <a:latin typeface="Calibri" panose="020F0502020204030204" pitchFamily="34" charset="0"/>
              </a:rPr>
              <a:t>Figs. 9.6A and B: </a:t>
            </a:r>
            <a:r>
              <a:rPr lang="en-US" sz="1800" b="0" i="0" u="none" strike="noStrike" baseline="0" dirty="0">
                <a:latin typeface="Calibri" panose="020F0502020204030204" pitchFamily="34" charset="0"/>
              </a:rPr>
              <a:t>Crazy pavement dermatosis characterized by jet black patches over flexures and pressure sites </a:t>
            </a:r>
            <a:endParaRPr lang="en-IN" dirty="0"/>
          </a:p>
        </p:txBody>
      </p:sp>
      <p:sp>
        <p:nvSpPr>
          <p:cNvPr id="3" name="TextBox 2">
            <a:extLst>
              <a:ext uri="{FF2B5EF4-FFF2-40B4-BE49-F238E27FC236}">
                <a16:creationId xmlns:a16="http://schemas.microsoft.com/office/drawing/2014/main" id="{FE4205C1-F8CD-4806-4BF5-CB16F264EB64}"/>
              </a:ext>
            </a:extLst>
          </p:cNvPr>
          <p:cNvSpPr txBox="1"/>
          <p:nvPr/>
        </p:nvSpPr>
        <p:spPr>
          <a:xfrm>
            <a:off x="328235" y="386505"/>
            <a:ext cx="1095664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Skin Changes in </a:t>
            </a:r>
            <a:r>
              <a:rPr lang="en-IN" sz="3600" b="1" dirty="0" err="1">
                <a:solidFill>
                  <a:srgbClr val="00B0F0"/>
                </a:solidFill>
                <a:latin typeface="Calibri" panose="020F0502020204030204" pitchFamily="34" charset="0"/>
                <a:cs typeface="Calibri" panose="020F0502020204030204" pitchFamily="34" charset="0"/>
              </a:rPr>
              <a:t>Edematous</a:t>
            </a:r>
            <a:r>
              <a:rPr lang="en-IN" sz="3600" b="1" dirty="0">
                <a:solidFill>
                  <a:srgbClr val="00B0F0"/>
                </a:solidFill>
                <a:latin typeface="Calibri" panose="020F0502020204030204" pitchFamily="34" charset="0"/>
                <a:cs typeface="Calibri" panose="020F0502020204030204" pitchFamily="34" charset="0"/>
              </a:rPr>
              <a:t> SAM</a:t>
            </a:r>
          </a:p>
        </p:txBody>
      </p:sp>
    </p:spTree>
    <p:extLst>
      <p:ext uri="{BB962C8B-B14F-4D97-AF65-F5344CB8AC3E}">
        <p14:creationId xmlns:p14="http://schemas.microsoft.com/office/powerpoint/2010/main" val="381212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E06DB8-0CB7-2D85-5DF3-75FC0CF32E7C}"/>
              </a:ext>
            </a:extLst>
          </p:cNvPr>
          <p:cNvSpPr txBox="1"/>
          <p:nvPr/>
        </p:nvSpPr>
        <p:spPr>
          <a:xfrm>
            <a:off x="259307" y="477671"/>
            <a:ext cx="1093185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COMPLICATIONS</a:t>
            </a:r>
            <a:r>
              <a:rPr lang="en-IN" sz="2800" b="1" i="0" u="none" strike="noStrike" baseline="0" dirty="0">
                <a:solidFill>
                  <a:srgbClr val="00B0F0"/>
                </a:solidFill>
                <a:latin typeface="Calibri" panose="020F0502020204030204" pitchFamily="34" charset="0"/>
              </a:rPr>
              <a:t> </a:t>
            </a:r>
            <a:endParaRPr lang="en-IN" sz="2800" b="0" i="0" u="none" strike="noStrike" baseline="0" dirty="0">
              <a:solidFill>
                <a:srgbClr val="00B0F0"/>
              </a:solidFill>
              <a:latin typeface="Calibri" panose="020F0502020204030204" pitchFamily="34" charset="0"/>
            </a:endParaRPr>
          </a:p>
        </p:txBody>
      </p:sp>
      <p:sp>
        <p:nvSpPr>
          <p:cNvPr id="5" name="TextBox 4">
            <a:extLst>
              <a:ext uri="{FF2B5EF4-FFF2-40B4-BE49-F238E27FC236}">
                <a16:creationId xmlns:a16="http://schemas.microsoft.com/office/drawing/2014/main" id="{9DCDC971-D175-0CA2-1659-DAFC205A2AD9}"/>
              </a:ext>
            </a:extLst>
          </p:cNvPr>
          <p:cNvSpPr txBox="1"/>
          <p:nvPr/>
        </p:nvSpPr>
        <p:spPr>
          <a:xfrm>
            <a:off x="259307" y="988149"/>
            <a:ext cx="11488408" cy="4247317"/>
          </a:xfrm>
          <a:prstGeom prst="rect">
            <a:avLst/>
          </a:prstGeom>
          <a:noFill/>
        </p:spPr>
        <p:txBody>
          <a:bodyPr wrap="square">
            <a:spAutoFit/>
          </a:bodyPr>
          <a:lstStyle/>
          <a:p>
            <a:pPr marL="342900" indent="-342900" algn="just">
              <a:spcBef>
                <a:spcPts val="400"/>
              </a:spcBef>
              <a:buAutoNum type="arabicPeriod"/>
            </a:pPr>
            <a:r>
              <a:rPr lang="en-US" sz="2400" b="0" i="0" u="none" strike="noStrike" baseline="0" dirty="0"/>
              <a:t>Edema </a:t>
            </a:r>
          </a:p>
          <a:p>
            <a:pPr marL="342900" indent="-342900" algn="just">
              <a:spcBef>
                <a:spcPts val="400"/>
              </a:spcBef>
              <a:buAutoNum type="arabicPeriod"/>
            </a:pPr>
            <a:r>
              <a:rPr lang="en-US" sz="2400" b="0" i="0" u="none" strike="noStrike" baseline="0" dirty="0"/>
              <a:t>Persistent vomiting </a:t>
            </a:r>
          </a:p>
          <a:p>
            <a:pPr marL="342900" indent="-342900" algn="just">
              <a:spcBef>
                <a:spcPts val="400"/>
              </a:spcBef>
              <a:buAutoNum type="arabicPeriod"/>
            </a:pPr>
            <a:r>
              <a:rPr lang="en-US" sz="2400" b="0" i="0" u="none" strike="noStrike" baseline="0" dirty="0"/>
              <a:t>Very weak, apathetic </a:t>
            </a:r>
          </a:p>
          <a:p>
            <a:pPr marL="342900" indent="-342900" algn="just">
              <a:spcBef>
                <a:spcPts val="400"/>
              </a:spcBef>
              <a:buAutoNum type="arabicPeriod"/>
            </a:pPr>
            <a:r>
              <a:rPr lang="en-US" sz="2400" b="0" i="0" u="none" strike="noStrike" baseline="0" dirty="0"/>
              <a:t>Fever or hypothermia (axillary temperature &gt;38.5°C or &lt;35°C) </a:t>
            </a:r>
          </a:p>
          <a:p>
            <a:pPr marL="342900" indent="-342900" algn="just">
              <a:spcBef>
                <a:spcPts val="400"/>
              </a:spcBef>
              <a:buAutoNum type="arabicPeriod"/>
            </a:pPr>
            <a:r>
              <a:rPr lang="en-US" sz="2400" b="0" i="0" u="none" strike="noStrike" baseline="0" dirty="0"/>
              <a:t>Children with fast breathing/chest indrawing/cyanosis </a:t>
            </a:r>
          </a:p>
          <a:p>
            <a:pPr marL="342900" indent="-342900" algn="just">
              <a:spcBef>
                <a:spcPts val="400"/>
              </a:spcBef>
              <a:buAutoNum type="arabicPeriod"/>
            </a:pPr>
            <a:r>
              <a:rPr lang="en-US" sz="2400" b="0" i="0" u="none" strike="noStrike" baseline="0" dirty="0"/>
              <a:t>Extensive skin lesions, eye lesions, post-measles states </a:t>
            </a:r>
          </a:p>
          <a:p>
            <a:pPr marL="342900" indent="-342900" algn="just">
              <a:spcBef>
                <a:spcPts val="400"/>
              </a:spcBef>
              <a:buAutoNum type="arabicPeriod"/>
            </a:pPr>
            <a:r>
              <a:rPr lang="en-US" sz="2400" b="0" i="0" u="none" strike="noStrike" baseline="0" dirty="0"/>
              <a:t>Diarrhea with dehydration based on history and clinical signs </a:t>
            </a:r>
          </a:p>
          <a:p>
            <a:pPr marL="342900" indent="-342900" algn="just">
              <a:spcBef>
                <a:spcPts val="400"/>
              </a:spcBef>
              <a:buAutoNum type="arabicPeriod"/>
            </a:pPr>
            <a:r>
              <a:rPr lang="en-US" sz="2400" b="0" i="0" u="none" strike="noStrike" baseline="0" dirty="0"/>
              <a:t>Severe anemia, bleeding, convulsion, or systemic infection </a:t>
            </a:r>
          </a:p>
          <a:p>
            <a:pPr marL="342900" indent="-342900" algn="just">
              <a:spcBef>
                <a:spcPts val="400"/>
              </a:spcBef>
              <a:buAutoNum type="arabicPeriod"/>
            </a:pPr>
            <a:r>
              <a:rPr lang="en-US" sz="2400" b="0" i="0" u="none" strike="noStrike" baseline="0" dirty="0"/>
              <a:t>Any other general sign that warrants transfer to in-patient facility for assessment or care </a:t>
            </a:r>
          </a:p>
          <a:p>
            <a:pPr marL="342900" indent="-342900" algn="just">
              <a:spcBef>
                <a:spcPts val="400"/>
              </a:spcBef>
              <a:buAutoNum type="arabicPeriod"/>
            </a:pPr>
            <a:r>
              <a:rPr lang="en-US" sz="2400" b="0" i="0" u="none" strike="noStrike" baseline="0" dirty="0"/>
              <a:t>If caregiver is unable to care for the child at home </a:t>
            </a:r>
          </a:p>
        </p:txBody>
      </p:sp>
      <p:sp>
        <p:nvSpPr>
          <p:cNvPr id="3" name="Rectangle 2">
            <a:extLst>
              <a:ext uri="{FF2B5EF4-FFF2-40B4-BE49-F238E27FC236}">
                <a16:creationId xmlns:a16="http://schemas.microsoft.com/office/drawing/2014/main" id="{B4E611F6-5EAC-8E40-0B0B-61E9E9D43E99}"/>
              </a:ext>
            </a:extLst>
          </p:cNvPr>
          <p:cNvSpPr/>
          <p:nvPr/>
        </p:nvSpPr>
        <p:spPr>
          <a:xfrm>
            <a:off x="1127250" y="5419804"/>
            <a:ext cx="9722841" cy="7973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1" u="none" strike="noStrike" baseline="0" dirty="0">
                <a:solidFill>
                  <a:schemeClr val="tx1"/>
                </a:solidFill>
              </a:rPr>
              <a:t>Source: </a:t>
            </a:r>
            <a:r>
              <a:rPr lang="en-US" sz="2200" b="0" i="0" u="none" strike="noStrike" baseline="0" dirty="0">
                <a:solidFill>
                  <a:schemeClr val="tx1"/>
                </a:solidFill>
              </a:rPr>
              <a:t>Participant Manual for Facility Based Care of Severe Acute Malnutrition. Ministry of Health and Family Welfare, 2013 </a:t>
            </a:r>
          </a:p>
        </p:txBody>
      </p:sp>
    </p:spTree>
    <p:extLst>
      <p:ext uri="{BB962C8B-B14F-4D97-AF65-F5344CB8AC3E}">
        <p14:creationId xmlns:p14="http://schemas.microsoft.com/office/powerpoint/2010/main" val="3787237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7CD133-143E-FE56-A964-FB41EC3DA7A6}"/>
              </a:ext>
            </a:extLst>
          </p:cNvPr>
          <p:cNvSpPr txBox="1"/>
          <p:nvPr/>
        </p:nvSpPr>
        <p:spPr>
          <a:xfrm>
            <a:off x="341246" y="1228397"/>
            <a:ext cx="9866831" cy="4478149"/>
          </a:xfrm>
          <a:prstGeom prst="rect">
            <a:avLst/>
          </a:prstGeom>
          <a:noFill/>
        </p:spPr>
        <p:txBody>
          <a:bodyPr wrap="square">
            <a:spAutoFit/>
          </a:bodyPr>
          <a:lstStyle/>
          <a:p>
            <a:pPr marL="342900" indent="-342900">
              <a:spcBef>
                <a:spcPts val="600"/>
              </a:spcBef>
              <a:buAutoNum type="arabicPeriod"/>
            </a:pPr>
            <a:r>
              <a:rPr lang="en-US" sz="2400" b="0" i="0" u="none" strike="noStrike" baseline="0" dirty="0"/>
              <a:t>Inability to distinguish between acute and rehabilitation phases </a:t>
            </a:r>
          </a:p>
          <a:p>
            <a:pPr>
              <a:spcBef>
                <a:spcPts val="600"/>
              </a:spcBef>
            </a:pPr>
            <a:r>
              <a:rPr lang="en-US" sz="2400" b="0" i="0" u="none" strike="noStrike" baseline="0" dirty="0"/>
              <a:t>2. Excessive use of intravenous fluids </a:t>
            </a:r>
          </a:p>
          <a:p>
            <a:pPr>
              <a:spcBef>
                <a:spcPts val="600"/>
              </a:spcBef>
            </a:pPr>
            <a:r>
              <a:rPr lang="en-US" sz="2400" b="0" i="0" u="none" strike="noStrike" baseline="0" dirty="0"/>
              <a:t>3. Fluid overload due to lack of monitoring during rehydration </a:t>
            </a:r>
          </a:p>
          <a:p>
            <a:pPr>
              <a:spcBef>
                <a:spcPts val="600"/>
              </a:spcBef>
            </a:pPr>
            <a:r>
              <a:rPr lang="en-US" sz="2400" b="0" i="0" u="none" strike="noStrike" baseline="0" dirty="0"/>
              <a:t>4. Use of diuretics for edema </a:t>
            </a:r>
          </a:p>
          <a:p>
            <a:pPr>
              <a:spcBef>
                <a:spcPts val="600"/>
              </a:spcBef>
            </a:pPr>
            <a:r>
              <a:rPr lang="en-US" sz="2400" b="0" i="0" u="none" strike="noStrike" baseline="0" dirty="0"/>
              <a:t>5. Use of albumin for edema </a:t>
            </a:r>
          </a:p>
          <a:p>
            <a:pPr>
              <a:spcBef>
                <a:spcPts val="600"/>
              </a:spcBef>
            </a:pPr>
            <a:r>
              <a:rPr lang="en-US" sz="2400" b="0" i="0" u="none" strike="noStrike" baseline="0" dirty="0"/>
              <a:t>6. Not keeping the child warm and euglycemic </a:t>
            </a:r>
          </a:p>
          <a:p>
            <a:pPr>
              <a:spcBef>
                <a:spcPts val="600"/>
              </a:spcBef>
            </a:pPr>
            <a:r>
              <a:rPr lang="en-US" sz="2400" b="0" i="0" u="none" strike="noStrike" baseline="0" dirty="0"/>
              <a:t>7. Low index of suspicion for infection </a:t>
            </a:r>
          </a:p>
          <a:p>
            <a:pPr>
              <a:spcBef>
                <a:spcPts val="600"/>
              </a:spcBef>
            </a:pPr>
            <a:r>
              <a:rPr lang="en-US" sz="2400" b="0" i="0" u="none" strike="noStrike" baseline="0" dirty="0"/>
              <a:t>8. Early use of diets high in protein and sodium </a:t>
            </a:r>
          </a:p>
          <a:p>
            <a:pPr>
              <a:spcBef>
                <a:spcPts val="600"/>
              </a:spcBef>
            </a:pPr>
            <a:r>
              <a:rPr lang="en-US" sz="2400" b="0" i="0" u="none" strike="noStrike" baseline="0" dirty="0"/>
              <a:t>9. Failure to monitor food intake </a:t>
            </a:r>
          </a:p>
          <a:p>
            <a:pPr>
              <a:spcBef>
                <a:spcPts val="600"/>
              </a:spcBef>
            </a:pPr>
            <a:r>
              <a:rPr lang="en-US" sz="2400" b="0" i="0" u="none" strike="noStrike" baseline="0" dirty="0"/>
              <a:t>10. Early treatment of anemia with oral iron</a:t>
            </a:r>
          </a:p>
        </p:txBody>
      </p:sp>
      <p:sp>
        <p:nvSpPr>
          <p:cNvPr id="3" name="TextBox 2">
            <a:extLst>
              <a:ext uri="{FF2B5EF4-FFF2-40B4-BE49-F238E27FC236}">
                <a16:creationId xmlns:a16="http://schemas.microsoft.com/office/drawing/2014/main" id="{D149DE2B-D69C-7A58-6856-E89D24A619F3}"/>
              </a:ext>
            </a:extLst>
          </p:cNvPr>
          <p:cNvSpPr txBox="1"/>
          <p:nvPr/>
        </p:nvSpPr>
        <p:spPr>
          <a:xfrm>
            <a:off x="855677" y="393782"/>
            <a:ext cx="10041622"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Ten Reasons for High Mortality in SAM</a:t>
            </a:r>
          </a:p>
        </p:txBody>
      </p:sp>
    </p:spTree>
    <p:extLst>
      <p:ext uri="{BB962C8B-B14F-4D97-AF65-F5344CB8AC3E}">
        <p14:creationId xmlns:p14="http://schemas.microsoft.com/office/powerpoint/2010/main" val="3013745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9D0FAE-5301-3280-984D-68D451406113}"/>
              </a:ext>
            </a:extLst>
          </p:cNvPr>
          <p:cNvSpPr txBox="1"/>
          <p:nvPr/>
        </p:nvSpPr>
        <p:spPr>
          <a:xfrm>
            <a:off x="340963" y="1073303"/>
            <a:ext cx="9806730" cy="830997"/>
          </a:xfrm>
          <a:prstGeom prst="rect">
            <a:avLst/>
          </a:prstGeom>
          <a:noFill/>
        </p:spPr>
        <p:txBody>
          <a:bodyPr wrap="square">
            <a:spAutoFit/>
          </a:bodyPr>
          <a:lstStyle/>
          <a:p>
            <a:r>
              <a:rPr lang="en-IN" sz="2400" b="1" i="0" u="none" strike="noStrike" baseline="0" dirty="0"/>
              <a:t>Prevalence </a:t>
            </a:r>
            <a:endParaRPr lang="en-IN" sz="2400" b="0" i="0" u="none" strike="noStrike" baseline="0" dirty="0"/>
          </a:p>
          <a:p>
            <a:r>
              <a:rPr lang="en-IN" sz="2400" b="0" i="1" u="none" strike="noStrike" baseline="0" dirty="0"/>
              <a:t>Global Situation </a:t>
            </a:r>
            <a:endParaRPr lang="en-IN" sz="2400" b="0" i="0" u="none" strike="noStrike" baseline="0" dirty="0"/>
          </a:p>
        </p:txBody>
      </p:sp>
      <p:sp>
        <p:nvSpPr>
          <p:cNvPr id="4" name="TextBox 3">
            <a:extLst>
              <a:ext uri="{FF2B5EF4-FFF2-40B4-BE49-F238E27FC236}">
                <a16:creationId xmlns:a16="http://schemas.microsoft.com/office/drawing/2014/main" id="{42C65E3E-BC65-9C4E-6C43-0BDABD00B89E}"/>
              </a:ext>
            </a:extLst>
          </p:cNvPr>
          <p:cNvSpPr txBox="1"/>
          <p:nvPr/>
        </p:nvSpPr>
        <p:spPr>
          <a:xfrm>
            <a:off x="340963" y="402564"/>
            <a:ext cx="10933841"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BURDEN OF UNDERNUTRITION </a:t>
            </a:r>
          </a:p>
        </p:txBody>
      </p:sp>
      <p:sp>
        <p:nvSpPr>
          <p:cNvPr id="5" name="Rectangle 4">
            <a:extLst>
              <a:ext uri="{FF2B5EF4-FFF2-40B4-BE49-F238E27FC236}">
                <a16:creationId xmlns:a16="http://schemas.microsoft.com/office/drawing/2014/main" id="{CF819B2D-1399-D233-8CB4-A88311A70B86}"/>
              </a:ext>
            </a:extLst>
          </p:cNvPr>
          <p:cNvSpPr/>
          <p:nvPr/>
        </p:nvSpPr>
        <p:spPr>
          <a:xfrm>
            <a:off x="4819476" y="2074779"/>
            <a:ext cx="3103926" cy="7578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rPr>
              <a:t>680 million under-5 children</a:t>
            </a:r>
            <a:endParaRPr lang="en-IN" sz="2400" dirty="0">
              <a:solidFill>
                <a:schemeClr val="tx1"/>
              </a:solidFill>
            </a:endParaRPr>
          </a:p>
        </p:txBody>
      </p:sp>
      <p:sp>
        <p:nvSpPr>
          <p:cNvPr id="6" name="Rectangle 5">
            <a:extLst>
              <a:ext uri="{FF2B5EF4-FFF2-40B4-BE49-F238E27FC236}">
                <a16:creationId xmlns:a16="http://schemas.microsoft.com/office/drawing/2014/main" id="{605AEC0B-09D7-79FE-BB5A-C6724314DCFE}"/>
              </a:ext>
            </a:extLst>
          </p:cNvPr>
          <p:cNvSpPr/>
          <p:nvPr/>
        </p:nvSpPr>
        <p:spPr>
          <a:xfrm>
            <a:off x="4412609" y="3294723"/>
            <a:ext cx="4144161" cy="67657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rPr>
              <a:t>200 million having stunting, wasted, or </a:t>
            </a:r>
            <a:r>
              <a:rPr lang="en-GB" sz="2400" b="0" i="0" u="none" strike="noStrike" baseline="0" dirty="0">
                <a:solidFill>
                  <a:schemeClr val="tx1"/>
                </a:solidFill>
              </a:rPr>
              <a:t>both</a:t>
            </a:r>
            <a:endParaRPr lang="en-IN" sz="2400" dirty="0">
              <a:solidFill>
                <a:schemeClr val="tx1"/>
              </a:solidFill>
            </a:endParaRPr>
          </a:p>
        </p:txBody>
      </p:sp>
      <p:sp>
        <p:nvSpPr>
          <p:cNvPr id="7" name="Rectangle 6">
            <a:extLst>
              <a:ext uri="{FF2B5EF4-FFF2-40B4-BE49-F238E27FC236}">
                <a16:creationId xmlns:a16="http://schemas.microsoft.com/office/drawing/2014/main" id="{63AD0CDD-EEBF-97F0-DF97-8DDA81ECA1B4}"/>
              </a:ext>
            </a:extLst>
          </p:cNvPr>
          <p:cNvSpPr/>
          <p:nvPr/>
        </p:nvSpPr>
        <p:spPr>
          <a:xfrm>
            <a:off x="2568430" y="4810361"/>
            <a:ext cx="3103926" cy="5493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rPr>
              <a:t>Overall stunted 2.2%</a:t>
            </a:r>
            <a:endParaRPr lang="en-IN" sz="2400" dirty="0">
              <a:solidFill>
                <a:schemeClr val="tx1"/>
              </a:solidFill>
            </a:endParaRPr>
          </a:p>
        </p:txBody>
      </p:sp>
      <p:sp>
        <p:nvSpPr>
          <p:cNvPr id="8" name="Rectangle 7">
            <a:extLst>
              <a:ext uri="{FF2B5EF4-FFF2-40B4-BE49-F238E27FC236}">
                <a16:creationId xmlns:a16="http://schemas.microsoft.com/office/drawing/2014/main" id="{81A4A914-236F-C451-2D6C-B68E948F73A8}"/>
              </a:ext>
            </a:extLst>
          </p:cNvPr>
          <p:cNvSpPr/>
          <p:nvPr/>
        </p:nvSpPr>
        <p:spPr>
          <a:xfrm>
            <a:off x="7291432" y="4818750"/>
            <a:ext cx="3103926" cy="54100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rPr>
              <a:t>Wasted overall 7%</a:t>
            </a:r>
            <a:endParaRPr lang="en-IN" sz="2400" dirty="0">
              <a:solidFill>
                <a:schemeClr val="tx1"/>
              </a:solidFill>
            </a:endParaRPr>
          </a:p>
        </p:txBody>
      </p:sp>
      <p:cxnSp>
        <p:nvCxnSpPr>
          <p:cNvPr id="10" name="Straight Arrow Connector 9">
            <a:extLst>
              <a:ext uri="{FF2B5EF4-FFF2-40B4-BE49-F238E27FC236}">
                <a16:creationId xmlns:a16="http://schemas.microsoft.com/office/drawing/2014/main" id="{B76A611D-8CD1-8AE2-532A-CE6AD8FB4E7C}"/>
              </a:ext>
            </a:extLst>
          </p:cNvPr>
          <p:cNvCxnSpPr>
            <a:cxnSpLocks/>
            <a:stCxn id="5" idx="2"/>
          </p:cNvCxnSpPr>
          <p:nvPr/>
        </p:nvCxnSpPr>
        <p:spPr>
          <a:xfrm>
            <a:off x="6371439" y="2832678"/>
            <a:ext cx="4194" cy="5088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E25F0995-6426-C5BA-80A6-B8A35A97BFE1}"/>
              </a:ext>
            </a:extLst>
          </p:cNvPr>
          <p:cNvCxnSpPr/>
          <p:nvPr/>
        </p:nvCxnSpPr>
        <p:spPr>
          <a:xfrm>
            <a:off x="9065703" y="4301522"/>
            <a:ext cx="4194" cy="5088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6B0B6B85-3401-B529-1037-70952A1A5796}"/>
              </a:ext>
            </a:extLst>
          </p:cNvPr>
          <p:cNvCxnSpPr/>
          <p:nvPr/>
        </p:nvCxnSpPr>
        <p:spPr>
          <a:xfrm>
            <a:off x="3931641" y="4301521"/>
            <a:ext cx="4194" cy="5088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A610C77A-8F79-6466-89F7-D8472AED8B4C}"/>
              </a:ext>
            </a:extLst>
          </p:cNvPr>
          <p:cNvCxnSpPr/>
          <p:nvPr/>
        </p:nvCxnSpPr>
        <p:spPr>
          <a:xfrm>
            <a:off x="3934437" y="4301522"/>
            <a:ext cx="5131266" cy="0"/>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a:extLst>
              <a:ext uri="{FF2B5EF4-FFF2-40B4-BE49-F238E27FC236}">
                <a16:creationId xmlns:a16="http://schemas.microsoft.com/office/drawing/2014/main" id="{2E22E1DC-FD75-5B27-A213-77B5C1B061C9}"/>
              </a:ext>
            </a:extLst>
          </p:cNvPr>
          <p:cNvCxnSpPr>
            <a:cxnSpLocks/>
          </p:cNvCxnSpPr>
          <p:nvPr/>
        </p:nvCxnSpPr>
        <p:spPr>
          <a:xfrm>
            <a:off x="6371439" y="3971302"/>
            <a:ext cx="0" cy="330219"/>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52915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ADD95C-16AF-156A-83B2-234E7E235AE7}"/>
              </a:ext>
            </a:extLst>
          </p:cNvPr>
          <p:cNvPicPr>
            <a:picLocks noChangeAspect="1"/>
          </p:cNvPicPr>
          <p:nvPr/>
        </p:nvPicPr>
        <p:blipFill>
          <a:blip r:embed="rId2"/>
          <a:stretch>
            <a:fillRect/>
          </a:stretch>
        </p:blipFill>
        <p:spPr>
          <a:xfrm>
            <a:off x="821471" y="1497550"/>
            <a:ext cx="10199212" cy="4284523"/>
          </a:xfrm>
          <a:prstGeom prst="rect">
            <a:avLst/>
          </a:prstGeom>
        </p:spPr>
      </p:pic>
      <p:sp>
        <p:nvSpPr>
          <p:cNvPr id="3" name="TextBox 2">
            <a:extLst>
              <a:ext uri="{FF2B5EF4-FFF2-40B4-BE49-F238E27FC236}">
                <a16:creationId xmlns:a16="http://schemas.microsoft.com/office/drawing/2014/main" id="{11B0F7F1-CD8F-4F9C-94B6-C30FDBD34212}"/>
              </a:ext>
            </a:extLst>
          </p:cNvPr>
          <p:cNvSpPr txBox="1"/>
          <p:nvPr/>
        </p:nvSpPr>
        <p:spPr>
          <a:xfrm>
            <a:off x="259307" y="477671"/>
            <a:ext cx="1093185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Treatment of SAM </a:t>
            </a:r>
          </a:p>
        </p:txBody>
      </p:sp>
    </p:spTree>
    <p:extLst>
      <p:ext uri="{BB962C8B-B14F-4D97-AF65-F5344CB8AC3E}">
        <p14:creationId xmlns:p14="http://schemas.microsoft.com/office/powerpoint/2010/main" val="2704208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7613CD-0004-F7D7-2B46-AEA8DA8E5F23}"/>
              </a:ext>
            </a:extLst>
          </p:cNvPr>
          <p:cNvSpPr txBox="1"/>
          <p:nvPr/>
        </p:nvSpPr>
        <p:spPr>
          <a:xfrm>
            <a:off x="385142" y="405093"/>
            <a:ext cx="10931857" cy="646331"/>
          </a:xfrm>
          <a:prstGeom prst="rect">
            <a:avLst/>
          </a:prstGeom>
          <a:noFill/>
        </p:spPr>
        <p:txBody>
          <a:bodyPr wrap="square">
            <a:spAutoFit/>
          </a:bodyPr>
          <a:lstStyle/>
          <a:p>
            <a:pPr algn="ctr"/>
            <a:r>
              <a:rPr lang="en-US" sz="3600" b="1" dirty="0">
                <a:solidFill>
                  <a:srgbClr val="0000FF"/>
                </a:solidFill>
                <a:latin typeface="Calibri" panose="020F0502020204030204" pitchFamily="34" charset="0"/>
                <a:cs typeface="Calibri" panose="020F0502020204030204" pitchFamily="34" charset="0"/>
              </a:rPr>
              <a:t>Appetite Test </a:t>
            </a:r>
          </a:p>
        </p:txBody>
      </p:sp>
      <p:sp>
        <p:nvSpPr>
          <p:cNvPr id="5" name="Rectangle 4">
            <a:extLst>
              <a:ext uri="{FF2B5EF4-FFF2-40B4-BE49-F238E27FC236}">
                <a16:creationId xmlns:a16="http://schemas.microsoft.com/office/drawing/2014/main" id="{FD0F10D8-37E5-08ED-7D1F-73C96EE8BA6A}"/>
              </a:ext>
            </a:extLst>
          </p:cNvPr>
          <p:cNvSpPr/>
          <p:nvPr/>
        </p:nvSpPr>
        <p:spPr>
          <a:xfrm>
            <a:off x="1684091" y="1628748"/>
            <a:ext cx="8969927" cy="11386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0" i="0" u="none" strike="noStrike" baseline="0" dirty="0">
                <a:solidFill>
                  <a:schemeClr val="tx1"/>
                </a:solidFill>
              </a:rPr>
              <a:t>Ask </a:t>
            </a:r>
            <a:r>
              <a:rPr lang="en-US" sz="2400" b="0" i="0" u="none" strike="noStrike" baseline="0" dirty="0">
                <a:solidFill>
                  <a:schemeClr val="tx1"/>
                </a:solidFill>
              </a:rPr>
              <a:t>the mother to offer energy dense therapeutic food to the child in a quiet area gently. Child is allowed to drink water while feeding </a:t>
            </a:r>
            <a:r>
              <a:rPr lang="en-US" sz="2400" b="0" i="1" u="none" strike="noStrike" baseline="0" dirty="0">
                <a:solidFill>
                  <a:schemeClr val="tx1"/>
                </a:solidFill>
              </a:rPr>
              <a:t>Interpretation</a:t>
            </a:r>
            <a:endParaRPr lang="en-IN" sz="2000" dirty="0">
              <a:solidFill>
                <a:schemeClr val="tx1"/>
              </a:solidFill>
            </a:endParaRPr>
          </a:p>
        </p:txBody>
      </p:sp>
      <p:sp>
        <p:nvSpPr>
          <p:cNvPr id="6" name="Rectangle 5">
            <a:extLst>
              <a:ext uri="{FF2B5EF4-FFF2-40B4-BE49-F238E27FC236}">
                <a16:creationId xmlns:a16="http://schemas.microsoft.com/office/drawing/2014/main" id="{6BDC6D49-278C-1387-0959-4C6A7275E406}"/>
              </a:ext>
            </a:extLst>
          </p:cNvPr>
          <p:cNvSpPr/>
          <p:nvPr/>
        </p:nvSpPr>
        <p:spPr>
          <a:xfrm>
            <a:off x="1684091" y="3390558"/>
            <a:ext cx="3768753" cy="9137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1" u="none" strike="noStrike" baseline="0" dirty="0">
                <a:solidFill>
                  <a:schemeClr val="tx1"/>
                </a:solidFill>
              </a:rPr>
              <a:t>Passed test</a:t>
            </a:r>
            <a:r>
              <a:rPr lang="en-US" sz="2400" b="0" i="0" u="none" strike="noStrike" baseline="0" dirty="0">
                <a:solidFill>
                  <a:schemeClr val="tx1"/>
                </a:solidFill>
              </a:rPr>
              <a:t>, if child eats eagerly</a:t>
            </a:r>
            <a:endParaRPr lang="en-IN" sz="2400" dirty="0">
              <a:solidFill>
                <a:schemeClr val="tx1"/>
              </a:solidFill>
            </a:endParaRPr>
          </a:p>
        </p:txBody>
      </p:sp>
      <p:sp>
        <p:nvSpPr>
          <p:cNvPr id="7" name="Rectangle 6">
            <a:extLst>
              <a:ext uri="{FF2B5EF4-FFF2-40B4-BE49-F238E27FC236}">
                <a16:creationId xmlns:a16="http://schemas.microsoft.com/office/drawing/2014/main" id="{C588D91B-D08E-1206-A751-E03D048132E9}"/>
              </a:ext>
            </a:extLst>
          </p:cNvPr>
          <p:cNvSpPr/>
          <p:nvPr/>
        </p:nvSpPr>
        <p:spPr>
          <a:xfrm>
            <a:off x="5725235" y="3390557"/>
            <a:ext cx="4868411" cy="9137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1" u="none" strike="noStrike" baseline="0" dirty="0">
                <a:solidFill>
                  <a:schemeClr val="tx1"/>
                </a:solidFill>
              </a:rPr>
              <a:t>Failed test</a:t>
            </a:r>
            <a:r>
              <a:rPr lang="en-US" sz="2400" b="0" i="0" u="none" strike="noStrike" baseline="0" dirty="0">
                <a:solidFill>
                  <a:schemeClr val="tx1"/>
                </a:solidFill>
              </a:rPr>
              <a:t>, if refuses therapeutic food even after persistent encouragement</a:t>
            </a:r>
            <a:endParaRPr lang="en-IN" sz="2400" dirty="0">
              <a:solidFill>
                <a:schemeClr val="tx1"/>
              </a:solidFill>
            </a:endParaRPr>
          </a:p>
        </p:txBody>
      </p:sp>
      <p:sp>
        <p:nvSpPr>
          <p:cNvPr id="8" name="Rectangle 7">
            <a:extLst>
              <a:ext uri="{FF2B5EF4-FFF2-40B4-BE49-F238E27FC236}">
                <a16:creationId xmlns:a16="http://schemas.microsoft.com/office/drawing/2014/main" id="{CA74B24C-9BA4-E51A-5332-6FABA1B263DE}"/>
              </a:ext>
            </a:extLst>
          </p:cNvPr>
          <p:cNvSpPr/>
          <p:nvPr/>
        </p:nvSpPr>
        <p:spPr>
          <a:xfrm>
            <a:off x="1697372" y="4881001"/>
            <a:ext cx="3768753" cy="9137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u="none" strike="noStrike" baseline="0" dirty="0">
                <a:solidFill>
                  <a:schemeClr val="tx1"/>
                </a:solidFill>
              </a:rPr>
              <a:t>Community based management </a:t>
            </a:r>
            <a:endParaRPr lang="en-IN" sz="2400" dirty="0">
              <a:solidFill>
                <a:schemeClr val="tx1"/>
              </a:solidFill>
            </a:endParaRPr>
          </a:p>
        </p:txBody>
      </p:sp>
      <p:sp>
        <p:nvSpPr>
          <p:cNvPr id="9" name="Rectangle 8">
            <a:extLst>
              <a:ext uri="{FF2B5EF4-FFF2-40B4-BE49-F238E27FC236}">
                <a16:creationId xmlns:a16="http://schemas.microsoft.com/office/drawing/2014/main" id="{A8686E2E-D5E3-1A4B-E91A-0D614AD3DAEF}"/>
              </a:ext>
            </a:extLst>
          </p:cNvPr>
          <p:cNvSpPr/>
          <p:nvPr/>
        </p:nvSpPr>
        <p:spPr>
          <a:xfrm>
            <a:off x="6269023" y="4896940"/>
            <a:ext cx="3768753" cy="9137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Facility-based management </a:t>
            </a:r>
            <a:endParaRPr lang="en-IN" sz="2400" dirty="0">
              <a:solidFill>
                <a:schemeClr val="tx1"/>
              </a:solidFill>
            </a:endParaRPr>
          </a:p>
        </p:txBody>
      </p:sp>
      <p:cxnSp>
        <p:nvCxnSpPr>
          <p:cNvPr id="11" name="Straight Arrow Connector 10">
            <a:extLst>
              <a:ext uri="{FF2B5EF4-FFF2-40B4-BE49-F238E27FC236}">
                <a16:creationId xmlns:a16="http://schemas.microsoft.com/office/drawing/2014/main" id="{E101EF35-1238-CB49-0FC3-B0BA5C0B1D41}"/>
              </a:ext>
            </a:extLst>
          </p:cNvPr>
          <p:cNvCxnSpPr/>
          <p:nvPr/>
        </p:nvCxnSpPr>
        <p:spPr>
          <a:xfrm>
            <a:off x="3615655" y="2767370"/>
            <a:ext cx="0" cy="53689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2EF66170-91C5-C66D-777E-69AE637E08C4}"/>
              </a:ext>
            </a:extLst>
          </p:cNvPr>
          <p:cNvCxnSpPr/>
          <p:nvPr/>
        </p:nvCxnSpPr>
        <p:spPr>
          <a:xfrm>
            <a:off x="8264554" y="2767369"/>
            <a:ext cx="0" cy="53689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9A97DD2E-FF2F-CD12-1694-54B6A4291D51}"/>
              </a:ext>
            </a:extLst>
          </p:cNvPr>
          <p:cNvCxnSpPr/>
          <p:nvPr/>
        </p:nvCxnSpPr>
        <p:spPr>
          <a:xfrm>
            <a:off x="3561476" y="4304347"/>
            <a:ext cx="0" cy="53689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40FD26A9-2F7E-D346-24B6-22A744FEFABD}"/>
              </a:ext>
            </a:extLst>
          </p:cNvPr>
          <p:cNvCxnSpPr/>
          <p:nvPr/>
        </p:nvCxnSpPr>
        <p:spPr>
          <a:xfrm>
            <a:off x="8264554" y="4304347"/>
            <a:ext cx="0" cy="53689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21510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102109C-2049-5345-5509-5CEAB5A01B27}"/>
              </a:ext>
            </a:extLst>
          </p:cNvPr>
          <p:cNvSpPr txBox="1"/>
          <p:nvPr/>
        </p:nvSpPr>
        <p:spPr>
          <a:xfrm>
            <a:off x="419450" y="1360523"/>
            <a:ext cx="10905688" cy="2462213"/>
          </a:xfrm>
          <a:prstGeom prst="rect">
            <a:avLst/>
          </a:prstGeom>
          <a:noFill/>
        </p:spPr>
        <p:txBody>
          <a:bodyPr wrap="square">
            <a:spAutoFit/>
          </a:bodyPr>
          <a:lstStyle/>
          <a:p>
            <a:pPr algn="just">
              <a:spcBef>
                <a:spcPts val="600"/>
              </a:spcBef>
            </a:pPr>
            <a:r>
              <a:rPr lang="en-US" sz="2400" b="0" i="0" u="none" strike="noStrike" baseline="0" dirty="0"/>
              <a:t>These steps are accomplished in two phases </a:t>
            </a:r>
          </a:p>
          <a:p>
            <a:pPr marL="457200" indent="-457200" algn="just">
              <a:spcBef>
                <a:spcPts val="600"/>
              </a:spcBef>
              <a:buAutoNum type="alphaUcParenBoth"/>
            </a:pPr>
            <a:r>
              <a:rPr lang="en-US" sz="2400" dirty="0"/>
              <a:t>I</a:t>
            </a:r>
            <a:r>
              <a:rPr lang="en-US" sz="2400" b="0" i="0" u="none" strike="noStrike" baseline="0" dirty="0"/>
              <a:t>nitial </a:t>
            </a:r>
            <a:r>
              <a:rPr lang="en-US" sz="2400" b="0" i="1" u="none" strike="noStrike" baseline="0" dirty="0"/>
              <a:t>stabilization phase </a:t>
            </a:r>
            <a:r>
              <a:rPr lang="en-US" sz="2400" b="0" i="0" u="none" strike="noStrike" baseline="0" dirty="0"/>
              <a:t>where the acute medical conditions are managed (Steps 1–6); and </a:t>
            </a:r>
          </a:p>
          <a:p>
            <a:pPr marL="457200" indent="-457200" algn="just">
              <a:spcBef>
                <a:spcPts val="600"/>
              </a:spcBef>
              <a:buAutoNum type="alphaUcParenBoth"/>
            </a:pPr>
            <a:r>
              <a:rPr lang="en-US" sz="2400" dirty="0"/>
              <a:t>L</a:t>
            </a:r>
            <a:r>
              <a:rPr lang="en-US" sz="2400" b="0" i="0" u="none" strike="noStrike" baseline="0" dirty="0"/>
              <a:t>onger </a:t>
            </a:r>
            <a:r>
              <a:rPr lang="en-US" sz="2400" b="0" i="1" u="none" strike="noStrike" baseline="0" dirty="0"/>
              <a:t>rehabilitation phase </a:t>
            </a:r>
            <a:r>
              <a:rPr lang="en-US" sz="2400" b="0" i="0" u="none" strike="noStrike" baseline="0" dirty="0"/>
              <a:t>(Steps 7</a:t>
            </a:r>
            <a:r>
              <a:rPr lang="en-US" sz="2400" b="0" i="1" u="none" strike="noStrike" baseline="0" dirty="0"/>
              <a:t>–</a:t>
            </a:r>
            <a:r>
              <a:rPr lang="en-US" sz="2400" b="0" i="0" u="none" strike="noStrike" baseline="0" dirty="0"/>
              <a:t>10). Median case fatality rate in children with SAM is very high, i.e., approximately 23.5%, if these management protocols are not kept in mind. </a:t>
            </a:r>
          </a:p>
        </p:txBody>
      </p:sp>
      <p:sp>
        <p:nvSpPr>
          <p:cNvPr id="3" name="TextBox 2">
            <a:extLst>
              <a:ext uri="{FF2B5EF4-FFF2-40B4-BE49-F238E27FC236}">
                <a16:creationId xmlns:a16="http://schemas.microsoft.com/office/drawing/2014/main" id="{00231B49-C5FA-66FE-BAE1-7319EA0FC0B0}"/>
              </a:ext>
            </a:extLst>
          </p:cNvPr>
          <p:cNvSpPr txBox="1"/>
          <p:nvPr/>
        </p:nvSpPr>
        <p:spPr>
          <a:xfrm>
            <a:off x="309966" y="465210"/>
            <a:ext cx="11015172"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HOSPITAL-BASED INTERVENTION: 10 STEPS (WHO)</a:t>
            </a:r>
          </a:p>
        </p:txBody>
      </p:sp>
      <p:sp>
        <p:nvSpPr>
          <p:cNvPr id="5" name="Rectangle 4">
            <a:extLst>
              <a:ext uri="{FF2B5EF4-FFF2-40B4-BE49-F238E27FC236}">
                <a16:creationId xmlns:a16="http://schemas.microsoft.com/office/drawing/2014/main" id="{7AC8B709-265D-1D5F-AD4F-A0550BD32E8F}"/>
              </a:ext>
            </a:extLst>
          </p:cNvPr>
          <p:cNvSpPr/>
          <p:nvPr/>
        </p:nvSpPr>
        <p:spPr>
          <a:xfrm>
            <a:off x="1136709" y="4881966"/>
            <a:ext cx="9471170" cy="86449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ysClr val="windowText" lastClr="000000"/>
                </a:solidFill>
              </a:rPr>
              <a:t>The case fatality can be brought down to approximately 7–10% by standard case management protocol. </a:t>
            </a:r>
          </a:p>
        </p:txBody>
      </p:sp>
    </p:spTree>
    <p:extLst>
      <p:ext uri="{BB962C8B-B14F-4D97-AF65-F5344CB8AC3E}">
        <p14:creationId xmlns:p14="http://schemas.microsoft.com/office/powerpoint/2010/main" val="3710286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FD48A8-2830-CFAB-4770-54BF01F76D1F}"/>
              </a:ext>
            </a:extLst>
          </p:cNvPr>
          <p:cNvSpPr txBox="1"/>
          <p:nvPr/>
        </p:nvSpPr>
        <p:spPr>
          <a:xfrm>
            <a:off x="365847" y="1065151"/>
            <a:ext cx="10905688" cy="5293757"/>
          </a:xfrm>
          <a:prstGeom prst="rect">
            <a:avLst/>
          </a:prstGeom>
          <a:noFill/>
        </p:spPr>
        <p:txBody>
          <a:bodyPr wrap="square">
            <a:spAutoFit/>
          </a:bodyPr>
          <a:lstStyle/>
          <a:p>
            <a:pPr algn="just">
              <a:spcBef>
                <a:spcPts val="300"/>
              </a:spcBef>
            </a:pPr>
            <a:r>
              <a:rPr lang="en-US" sz="2200" b="1" dirty="0"/>
              <a:t>A. </a:t>
            </a:r>
            <a:r>
              <a:rPr lang="en-US" sz="2200" b="1" i="0" u="none" strike="noStrike" baseline="0" dirty="0"/>
              <a:t>The first six steps (steps 1–6) </a:t>
            </a:r>
            <a:r>
              <a:rPr lang="en-US" sz="2200" b="0" i="0" u="none" strike="noStrike" baseline="0" dirty="0"/>
              <a:t>are related to treatment of complications. Children with SAM need to be SHIELDED</a:t>
            </a:r>
            <a:r>
              <a:rPr lang="en-US" sz="2200" b="0" i="1" u="none" strike="noStrike" baseline="0" dirty="0"/>
              <a:t>. </a:t>
            </a:r>
            <a:endParaRPr lang="en-US" sz="2200" b="0" i="0" u="none" strike="noStrike" baseline="0" dirty="0"/>
          </a:p>
          <a:p>
            <a:pPr lvl="1" algn="just">
              <a:spcBef>
                <a:spcPts val="300"/>
              </a:spcBef>
            </a:pPr>
            <a:r>
              <a:rPr lang="en-IN" sz="2200" b="0" i="1" u="none" strike="noStrike" baseline="0" dirty="0"/>
              <a:t>S </a:t>
            </a:r>
            <a:r>
              <a:rPr lang="en-IN" sz="2200" b="0" i="0" u="none" strike="noStrike" baseline="0" dirty="0"/>
              <a:t>— Sugar deficiency—i.e.</a:t>
            </a:r>
            <a:r>
              <a:rPr lang="en-IN" sz="2200" b="0" i="1" u="none" strike="noStrike" baseline="0" dirty="0"/>
              <a:t>, </a:t>
            </a:r>
            <a:r>
              <a:rPr lang="en-IN" sz="2200" b="0" i="0" u="none" strike="noStrike" baseline="0" dirty="0" err="1"/>
              <a:t>hypoglycemia</a:t>
            </a:r>
            <a:r>
              <a:rPr lang="en-IN" sz="2200" b="0" i="0" u="none" strike="noStrike" baseline="0" dirty="0"/>
              <a:t> </a:t>
            </a:r>
          </a:p>
          <a:p>
            <a:pPr lvl="1" algn="just">
              <a:spcBef>
                <a:spcPts val="300"/>
              </a:spcBef>
            </a:pPr>
            <a:r>
              <a:rPr lang="en-IN" sz="2200" b="0" i="1" u="none" strike="noStrike" baseline="0" dirty="0"/>
              <a:t>H </a:t>
            </a:r>
            <a:r>
              <a:rPr lang="en-IN" sz="2200" b="0" i="0" u="none" strike="noStrike" baseline="0" dirty="0"/>
              <a:t>— Hypothermia </a:t>
            </a:r>
          </a:p>
          <a:p>
            <a:pPr lvl="1" algn="just">
              <a:spcBef>
                <a:spcPts val="300"/>
              </a:spcBef>
            </a:pPr>
            <a:r>
              <a:rPr lang="en-US" sz="2200" b="0" i="1" u="none" strike="noStrike" baseline="0" dirty="0"/>
              <a:t>I </a:t>
            </a:r>
            <a:r>
              <a:rPr lang="en-US" sz="2200" b="0" i="0" u="none" strike="noStrike" baseline="0" dirty="0"/>
              <a:t>— Infection and septic shock </a:t>
            </a:r>
          </a:p>
          <a:p>
            <a:pPr lvl="1" algn="just">
              <a:spcBef>
                <a:spcPts val="300"/>
              </a:spcBef>
            </a:pPr>
            <a:r>
              <a:rPr lang="en-IN" sz="2200" b="0" i="1" u="none" strike="noStrike" baseline="0" dirty="0"/>
              <a:t>EL </a:t>
            </a:r>
            <a:r>
              <a:rPr lang="en-IN" sz="2200" b="0" i="0" u="none" strike="noStrike" baseline="0" dirty="0"/>
              <a:t>— </a:t>
            </a:r>
            <a:r>
              <a:rPr lang="en-IN" sz="2200" b="0" i="0" u="none" strike="noStrike" baseline="0" dirty="0" err="1"/>
              <a:t>ELectrolyte</a:t>
            </a:r>
            <a:r>
              <a:rPr lang="en-IN" sz="2200" b="0" i="0" u="none" strike="noStrike" baseline="0" dirty="0"/>
              <a:t> imbalance </a:t>
            </a:r>
          </a:p>
          <a:p>
            <a:pPr lvl="1" algn="just">
              <a:spcBef>
                <a:spcPts val="300"/>
              </a:spcBef>
            </a:pPr>
            <a:r>
              <a:rPr lang="en-IN" sz="2200" b="0" i="1" u="none" strike="noStrike" baseline="0" dirty="0"/>
              <a:t>DE </a:t>
            </a:r>
            <a:r>
              <a:rPr lang="en-IN" sz="2200" b="0" i="0" u="none" strike="noStrike" baseline="0" dirty="0"/>
              <a:t>— </a:t>
            </a:r>
            <a:r>
              <a:rPr lang="en-IN" sz="2200" b="0" i="0" u="none" strike="noStrike" baseline="0" dirty="0" err="1"/>
              <a:t>DEhydration</a:t>
            </a:r>
            <a:r>
              <a:rPr lang="en-IN" sz="2200" b="0" i="0" u="none" strike="noStrike" baseline="0" dirty="0"/>
              <a:t> </a:t>
            </a:r>
          </a:p>
          <a:p>
            <a:pPr lvl="1" algn="just">
              <a:spcBef>
                <a:spcPts val="300"/>
              </a:spcBef>
            </a:pPr>
            <a:r>
              <a:rPr lang="en-US" sz="2200" b="0" i="1" u="none" strike="noStrike" baseline="0" dirty="0"/>
              <a:t>D — </a:t>
            </a:r>
            <a:r>
              <a:rPr lang="en-US" sz="2200" b="0" i="0" u="none" strike="noStrike" baseline="0" dirty="0"/>
              <a:t>Deficiencies of iron, vitamins, and other micronutrients. </a:t>
            </a:r>
          </a:p>
          <a:p>
            <a:pPr algn="just">
              <a:spcBef>
                <a:spcPts val="300"/>
              </a:spcBef>
            </a:pPr>
            <a:r>
              <a:rPr lang="en-US" sz="2200" b="1" i="0" u="none" strike="noStrike" baseline="0" dirty="0"/>
              <a:t>B. Steps 7–10 </a:t>
            </a:r>
            <a:r>
              <a:rPr lang="en-US" sz="2200" b="0" i="0" u="none" strike="noStrike" baseline="0" dirty="0"/>
              <a:t>are related to dietary management. </a:t>
            </a:r>
          </a:p>
          <a:p>
            <a:pPr algn="just">
              <a:spcBef>
                <a:spcPts val="300"/>
              </a:spcBef>
            </a:pPr>
            <a:r>
              <a:rPr lang="en-US" sz="2200" b="0" i="0" u="none" strike="noStrike" baseline="0" dirty="0"/>
              <a:t>Children with SAM need BEST management. </a:t>
            </a:r>
          </a:p>
          <a:p>
            <a:pPr lvl="1" algn="just">
              <a:spcBef>
                <a:spcPts val="300"/>
              </a:spcBef>
            </a:pPr>
            <a:r>
              <a:rPr lang="en-IN" sz="2200" b="0" i="1" u="none" strike="noStrike" baseline="0" dirty="0"/>
              <a:t>B </a:t>
            </a:r>
            <a:r>
              <a:rPr lang="en-IN" sz="2200" b="0" i="0" u="none" strike="noStrike" baseline="0" dirty="0"/>
              <a:t>— Beginning of feeding </a:t>
            </a:r>
          </a:p>
          <a:p>
            <a:pPr lvl="1" algn="just">
              <a:spcBef>
                <a:spcPts val="300"/>
              </a:spcBef>
            </a:pPr>
            <a:r>
              <a:rPr lang="en-IN" sz="2200" b="0" i="1" u="none" strike="noStrike" baseline="0" dirty="0"/>
              <a:t>E </a:t>
            </a:r>
            <a:r>
              <a:rPr lang="en-IN" sz="2200" b="0" i="0" u="none" strike="noStrike" baseline="0" dirty="0"/>
              <a:t>— Energy dense feeding </a:t>
            </a:r>
          </a:p>
          <a:p>
            <a:pPr lvl="1" algn="just">
              <a:spcBef>
                <a:spcPts val="300"/>
              </a:spcBef>
            </a:pPr>
            <a:r>
              <a:rPr lang="en-US" sz="2200" b="0" i="1" u="none" strike="noStrike" baseline="0" dirty="0"/>
              <a:t>S </a:t>
            </a:r>
            <a:r>
              <a:rPr lang="en-US" sz="2200" b="0" i="0" u="none" strike="noStrike" baseline="0" dirty="0"/>
              <a:t>— Stimulation of emotional and sensorial development </a:t>
            </a:r>
          </a:p>
          <a:p>
            <a:pPr lvl="1" algn="just">
              <a:spcBef>
                <a:spcPts val="300"/>
              </a:spcBef>
            </a:pPr>
            <a:r>
              <a:rPr lang="en-US" sz="2200" b="0" i="1" u="none" strike="noStrike" baseline="0" dirty="0"/>
              <a:t>T </a:t>
            </a:r>
            <a:r>
              <a:rPr lang="en-US" sz="2200" b="0" i="0" u="none" strike="noStrike" baseline="0" dirty="0"/>
              <a:t>— Transfer to home-based diets before discharge or transfer to NRC </a:t>
            </a:r>
            <a:endParaRPr lang="en-IN" sz="2200" dirty="0"/>
          </a:p>
        </p:txBody>
      </p:sp>
      <p:sp>
        <p:nvSpPr>
          <p:cNvPr id="3" name="TextBox 2">
            <a:extLst>
              <a:ext uri="{FF2B5EF4-FFF2-40B4-BE49-F238E27FC236}">
                <a16:creationId xmlns:a16="http://schemas.microsoft.com/office/drawing/2014/main" id="{42FC8F6B-C524-9E8D-0602-32874730633E}"/>
              </a:ext>
            </a:extLst>
          </p:cNvPr>
          <p:cNvSpPr txBox="1"/>
          <p:nvPr/>
        </p:nvSpPr>
        <p:spPr>
          <a:xfrm>
            <a:off x="427839" y="358943"/>
            <a:ext cx="1090568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The 10 STEPS: MNEMONIC </a:t>
            </a:r>
          </a:p>
        </p:txBody>
      </p:sp>
    </p:spTree>
    <p:extLst>
      <p:ext uri="{BB962C8B-B14F-4D97-AF65-F5344CB8AC3E}">
        <p14:creationId xmlns:p14="http://schemas.microsoft.com/office/powerpoint/2010/main" val="3599723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7A355B-3615-0175-253C-92A987FD8919}"/>
              </a:ext>
            </a:extLst>
          </p:cNvPr>
          <p:cNvPicPr>
            <a:picLocks noChangeAspect="1"/>
          </p:cNvPicPr>
          <p:nvPr/>
        </p:nvPicPr>
        <p:blipFill>
          <a:blip r:embed="rId2"/>
          <a:stretch>
            <a:fillRect/>
          </a:stretch>
        </p:blipFill>
        <p:spPr>
          <a:xfrm>
            <a:off x="2451510" y="1688953"/>
            <a:ext cx="7288979" cy="4517844"/>
          </a:xfrm>
          <a:prstGeom prst="rect">
            <a:avLst/>
          </a:prstGeom>
        </p:spPr>
      </p:pic>
      <p:sp>
        <p:nvSpPr>
          <p:cNvPr id="3" name="TextBox 2">
            <a:extLst>
              <a:ext uri="{FF2B5EF4-FFF2-40B4-BE49-F238E27FC236}">
                <a16:creationId xmlns:a16="http://schemas.microsoft.com/office/drawing/2014/main" id="{2CF6C983-01B1-3F47-8AB8-960AC852C90D}"/>
              </a:ext>
            </a:extLst>
          </p:cNvPr>
          <p:cNvSpPr txBox="1"/>
          <p:nvPr/>
        </p:nvSpPr>
        <p:spPr>
          <a:xfrm>
            <a:off x="444617" y="372514"/>
            <a:ext cx="10905688" cy="1200329"/>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Sequential Management of Severe Acute Management (SAM)</a:t>
            </a:r>
          </a:p>
        </p:txBody>
      </p:sp>
    </p:spTree>
    <p:extLst>
      <p:ext uri="{BB962C8B-B14F-4D97-AF65-F5344CB8AC3E}">
        <p14:creationId xmlns:p14="http://schemas.microsoft.com/office/powerpoint/2010/main" val="3578267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DCC40F-54B8-75CA-4B02-13986CB098F2}"/>
              </a:ext>
            </a:extLst>
          </p:cNvPr>
          <p:cNvSpPr txBox="1"/>
          <p:nvPr/>
        </p:nvSpPr>
        <p:spPr>
          <a:xfrm>
            <a:off x="427839" y="1232078"/>
            <a:ext cx="10905688" cy="401648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Obtain blood sugar. The child may throw seizures or become unconscious due to hypoglycemia (blood sugar &lt;54 mg/dL). </a:t>
            </a:r>
          </a:p>
          <a:p>
            <a:pPr marL="342900" indent="-342900" algn="just">
              <a:spcBef>
                <a:spcPts val="600"/>
              </a:spcBef>
              <a:buFont typeface="Arial" panose="020B0604020202020204" pitchFamily="34" charset="0"/>
              <a:buChar char="•"/>
            </a:pPr>
            <a:r>
              <a:rPr lang="en-US" sz="2400" b="0" i="0" u="none" strike="noStrike" baseline="0" dirty="0"/>
              <a:t>If the child is unconscious, lethargic, or convulsing, administer 10% glucose 5 mL/kg intravenously. </a:t>
            </a:r>
          </a:p>
          <a:p>
            <a:pPr marL="342900" indent="-342900" algn="just">
              <a:spcBef>
                <a:spcPts val="600"/>
              </a:spcBef>
              <a:buFont typeface="Arial" panose="020B0604020202020204" pitchFamily="34" charset="0"/>
              <a:buChar char="•"/>
            </a:pPr>
            <a:r>
              <a:rPr lang="en-US" sz="2400" b="0" i="0" u="none" strike="noStrike" baseline="0" dirty="0"/>
              <a:t>If the child is conscious, administer 50 mL 10% glucose solution orally or by nasogastric tube. Feeding should be started immediately with F-75 milk-based diet (described in Step 7) and continued every 30 minutes for 2 hours. </a:t>
            </a:r>
          </a:p>
          <a:p>
            <a:pPr marL="342900" indent="-342900" algn="just">
              <a:spcBef>
                <a:spcPts val="600"/>
              </a:spcBef>
              <a:buFont typeface="Arial" panose="020B0604020202020204" pitchFamily="34" charset="0"/>
              <a:buChar char="•"/>
            </a:pPr>
            <a:r>
              <a:rPr lang="en-US" sz="2400" b="0" i="0" u="none" strike="noStrike" baseline="0" dirty="0"/>
              <a:t>If blood sugar continues to be low after 2 hours, give another 50 mL bolus of 10% glucose and continue feeding F-75 every 30 minutes until stable. Thereafter, feeds are given every 2 hourly. </a:t>
            </a:r>
            <a:endParaRPr lang="en-IN" sz="2400" dirty="0"/>
          </a:p>
        </p:txBody>
      </p:sp>
      <p:sp>
        <p:nvSpPr>
          <p:cNvPr id="3" name="TextBox 2">
            <a:extLst>
              <a:ext uri="{FF2B5EF4-FFF2-40B4-BE49-F238E27FC236}">
                <a16:creationId xmlns:a16="http://schemas.microsoft.com/office/drawing/2014/main" id="{D3D45B1A-71D2-C261-9847-F03E8C55A3B5}"/>
              </a:ext>
            </a:extLst>
          </p:cNvPr>
          <p:cNvSpPr txBox="1"/>
          <p:nvPr/>
        </p:nvSpPr>
        <p:spPr>
          <a:xfrm>
            <a:off x="427839" y="410888"/>
            <a:ext cx="1090568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1: Hypoglycemia: Treat and Prevent </a:t>
            </a:r>
          </a:p>
        </p:txBody>
      </p:sp>
    </p:spTree>
    <p:extLst>
      <p:ext uri="{BB962C8B-B14F-4D97-AF65-F5344CB8AC3E}">
        <p14:creationId xmlns:p14="http://schemas.microsoft.com/office/powerpoint/2010/main" val="36648210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FA9D5C-C3DE-EF0B-61C1-5AA3B2776A0E}"/>
              </a:ext>
            </a:extLst>
          </p:cNvPr>
          <p:cNvSpPr txBox="1"/>
          <p:nvPr/>
        </p:nvSpPr>
        <p:spPr>
          <a:xfrm>
            <a:off x="243139" y="1182231"/>
            <a:ext cx="11090388" cy="387798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Cover the hypothermic child </a:t>
            </a:r>
            <a:r>
              <a:rPr lang="en-US" sz="2400" dirty="0"/>
              <a:t>(rectal temperature &lt;35.5°C) </a:t>
            </a:r>
            <a:r>
              <a:rPr lang="en-US" sz="2400" b="0" i="0" u="none" strike="noStrike" baseline="0" dirty="0"/>
              <a:t>with a warmed blanket and place near a heat source (not hot water bottle). </a:t>
            </a:r>
          </a:p>
          <a:p>
            <a:pPr marL="342900" indent="-342900" algn="just">
              <a:spcBef>
                <a:spcPts val="600"/>
              </a:spcBef>
              <a:buFont typeface="Arial" panose="020B0604020202020204" pitchFamily="34" charset="0"/>
              <a:buChar char="•"/>
            </a:pPr>
            <a:r>
              <a:rPr lang="en-US" sz="2400" b="0" i="0" u="none" strike="noStrike" baseline="0" dirty="0"/>
              <a:t>Start feeding immediately with F-75. </a:t>
            </a:r>
          </a:p>
          <a:p>
            <a:pPr marL="342900" indent="-342900" algn="just">
              <a:spcBef>
                <a:spcPts val="600"/>
              </a:spcBef>
              <a:buFont typeface="Arial" panose="020B0604020202020204" pitchFamily="34" charset="0"/>
              <a:buChar char="•"/>
            </a:pPr>
            <a:r>
              <a:rPr lang="en-US" sz="2400" b="0" i="0" u="none" strike="noStrike" baseline="0" dirty="0"/>
              <a:t>Alternatively, use </a:t>
            </a:r>
            <a:r>
              <a:rPr lang="en-US" sz="2400" b="0" i="1" u="none" strike="noStrike" baseline="0" dirty="0"/>
              <a:t>kangaroo technique</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Monitor body temperature 2-hourly (half-hourly if heater is used) until it rises to &gt;36.5°. </a:t>
            </a:r>
          </a:p>
          <a:p>
            <a:pPr algn="just">
              <a:spcBef>
                <a:spcPts val="600"/>
              </a:spcBef>
            </a:pPr>
            <a:r>
              <a:rPr lang="en-US" sz="2400" b="1" i="0" u="none" strike="noStrike" baseline="0" dirty="0"/>
              <a:t>Prevention</a:t>
            </a:r>
            <a:r>
              <a:rPr lang="en-US" sz="2400" b="0" i="0" u="none" strike="noStrike" baseline="0" dirty="0"/>
              <a:t> </a:t>
            </a:r>
          </a:p>
          <a:p>
            <a:pPr marL="342900" indent="-342900" algn="just">
              <a:spcBef>
                <a:spcPts val="600"/>
              </a:spcBef>
              <a:buFont typeface="Arial" panose="020B0604020202020204" pitchFamily="34" charset="0"/>
              <a:buChar char="•"/>
            </a:pPr>
            <a:r>
              <a:rPr lang="en-US" sz="2400" dirty="0"/>
              <a:t>G</a:t>
            </a:r>
            <a:r>
              <a:rPr lang="en-US" sz="2400" b="0" i="0" u="none" strike="noStrike" baseline="0" dirty="0"/>
              <a:t>ive 2-hourly feeding and cover with a warm blanket, especially during the night. </a:t>
            </a:r>
          </a:p>
          <a:p>
            <a:pPr marL="342900" indent="-342900" algn="just">
              <a:spcBef>
                <a:spcPts val="600"/>
              </a:spcBef>
              <a:buFont typeface="Arial" panose="020B0604020202020204" pitchFamily="34" charset="0"/>
              <a:buChar char="•"/>
            </a:pPr>
            <a:r>
              <a:rPr lang="en-US" sz="2400" b="0" i="0" u="none" strike="noStrike" baseline="0" dirty="0"/>
              <a:t>Keep the child dry and let the child sleep with mother at night for warmth. </a:t>
            </a:r>
            <a:endParaRPr lang="en-IN" sz="2400" dirty="0"/>
          </a:p>
        </p:txBody>
      </p:sp>
      <p:sp>
        <p:nvSpPr>
          <p:cNvPr id="3" name="TextBox 2">
            <a:extLst>
              <a:ext uri="{FF2B5EF4-FFF2-40B4-BE49-F238E27FC236}">
                <a16:creationId xmlns:a16="http://schemas.microsoft.com/office/drawing/2014/main" id="{79CCA5AB-B9A4-65D6-7956-559F0D4FD2DA}"/>
              </a:ext>
            </a:extLst>
          </p:cNvPr>
          <p:cNvSpPr txBox="1"/>
          <p:nvPr/>
        </p:nvSpPr>
        <p:spPr>
          <a:xfrm>
            <a:off x="427839" y="427933"/>
            <a:ext cx="1090568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2: Hypothermia: Treat and Prevent </a:t>
            </a:r>
          </a:p>
        </p:txBody>
      </p:sp>
    </p:spTree>
    <p:extLst>
      <p:ext uri="{BB962C8B-B14F-4D97-AF65-F5344CB8AC3E}">
        <p14:creationId xmlns:p14="http://schemas.microsoft.com/office/powerpoint/2010/main" val="1519305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D4CF2B-64D4-F40D-1B2F-BE9B8573A0DA}"/>
              </a:ext>
            </a:extLst>
          </p:cNvPr>
          <p:cNvSpPr txBox="1"/>
          <p:nvPr/>
        </p:nvSpPr>
        <p:spPr>
          <a:xfrm>
            <a:off x="419450" y="1249627"/>
            <a:ext cx="10905688" cy="424731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Evaluation of dehydration is difficult in children with severe undernutrition. </a:t>
            </a:r>
          </a:p>
          <a:p>
            <a:pPr marL="342900" indent="-342900" algn="just">
              <a:spcBef>
                <a:spcPts val="600"/>
              </a:spcBef>
              <a:buFont typeface="Arial" panose="020B0604020202020204" pitchFamily="34" charset="0"/>
              <a:buChar char="•"/>
            </a:pPr>
            <a:r>
              <a:rPr lang="en-US" sz="2400" dirty="0"/>
              <a:t>Thus </a:t>
            </a:r>
            <a:r>
              <a:rPr lang="en-US" sz="2400" b="0" i="0" u="none" strike="noStrike" baseline="0" dirty="0"/>
              <a:t>all children having watery diarrhea should be assumed to have at least </a:t>
            </a:r>
            <a:r>
              <a:rPr lang="en-US" sz="2400" b="0" i="1" u="none" strike="noStrike" baseline="0" dirty="0"/>
              <a:t>some dehydration</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Presence of weak pulses and oliguria indicate </a:t>
            </a:r>
            <a:r>
              <a:rPr lang="en-US" sz="2400" b="0" i="1" u="none" strike="noStrike" baseline="0" dirty="0"/>
              <a:t>severe dehydration </a:t>
            </a:r>
            <a:r>
              <a:rPr lang="en-US" sz="2400" b="0" i="0" u="none" strike="noStrike" baseline="0" dirty="0"/>
              <a:t>or septic shock. </a:t>
            </a:r>
          </a:p>
          <a:p>
            <a:pPr algn="just">
              <a:spcBef>
                <a:spcPts val="600"/>
              </a:spcBef>
            </a:pPr>
            <a:r>
              <a:rPr lang="en-US" sz="2400" b="1" i="1" u="none" strike="noStrike" baseline="0" dirty="0"/>
              <a:t>Treatment of some Dehydration</a:t>
            </a:r>
            <a:r>
              <a:rPr lang="en-US" sz="2400" b="0" i="1"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Do not use IV fluids to correct dehydration except in shock. </a:t>
            </a:r>
          </a:p>
          <a:p>
            <a:pPr marL="342900" indent="-342900" algn="just">
              <a:spcBef>
                <a:spcPts val="600"/>
              </a:spcBef>
              <a:buFont typeface="Arial" panose="020B0604020202020204" pitchFamily="34" charset="0"/>
              <a:buChar char="•"/>
            </a:pPr>
            <a:r>
              <a:rPr lang="en-US" sz="2400" b="0" i="0" u="none" strike="noStrike" baseline="0" dirty="0"/>
              <a:t>Give WHO low osmolarity ORS 5 mL/kg every 30 minutes for 2 hours, orally or by nasogastric tube, then 5–10 mL/kg/h for next 4–10 hours. </a:t>
            </a:r>
          </a:p>
          <a:p>
            <a:pPr marL="342900" indent="-342900" algn="just">
              <a:spcBef>
                <a:spcPts val="600"/>
              </a:spcBef>
              <a:buFont typeface="Arial" panose="020B0604020202020204" pitchFamily="34" charset="0"/>
              <a:buChar char="•"/>
            </a:pPr>
            <a:r>
              <a:rPr lang="en-US" sz="2400" b="0" i="0" u="none" strike="noStrike" baseline="0" dirty="0" err="1"/>
              <a:t>ReSoMal</a:t>
            </a:r>
            <a:r>
              <a:rPr lang="en-US" sz="2400" b="0" i="0" u="none" strike="noStrike" baseline="0" dirty="0"/>
              <a:t> (recommended ORS solution for malnourished children) is not universally available; and, it can be safely replaced by the standard low osmolarity WHO ORS.</a:t>
            </a:r>
            <a:endParaRPr lang="en-IN" sz="2400" dirty="0"/>
          </a:p>
        </p:txBody>
      </p:sp>
      <p:sp>
        <p:nvSpPr>
          <p:cNvPr id="3" name="TextBox 2">
            <a:extLst>
              <a:ext uri="{FF2B5EF4-FFF2-40B4-BE49-F238E27FC236}">
                <a16:creationId xmlns:a16="http://schemas.microsoft.com/office/drawing/2014/main" id="{A61FF702-5B7B-240F-24CE-33D9C548B85B}"/>
              </a:ext>
            </a:extLst>
          </p:cNvPr>
          <p:cNvSpPr txBox="1"/>
          <p:nvPr/>
        </p:nvSpPr>
        <p:spPr>
          <a:xfrm>
            <a:off x="419450" y="427935"/>
            <a:ext cx="1090568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3: Dehydration: Treat and Prevent </a:t>
            </a:r>
          </a:p>
        </p:txBody>
      </p:sp>
    </p:spTree>
    <p:extLst>
      <p:ext uri="{BB962C8B-B14F-4D97-AF65-F5344CB8AC3E}">
        <p14:creationId xmlns:p14="http://schemas.microsoft.com/office/powerpoint/2010/main" val="1465552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A8508C-AC45-F822-42D9-A3B4C9E827A8}"/>
              </a:ext>
            </a:extLst>
          </p:cNvPr>
          <p:cNvSpPr txBox="1"/>
          <p:nvPr/>
        </p:nvSpPr>
        <p:spPr>
          <a:xfrm>
            <a:off x="419449" y="995310"/>
            <a:ext cx="10905687" cy="4385816"/>
          </a:xfrm>
          <a:prstGeom prst="rect">
            <a:avLst/>
          </a:prstGeom>
          <a:noFill/>
        </p:spPr>
        <p:txBody>
          <a:bodyPr wrap="square">
            <a:spAutoFit/>
          </a:bodyPr>
          <a:lstStyle/>
          <a:p>
            <a:pPr marL="342900" indent="-342900" algn="just">
              <a:spcBef>
                <a:spcPts val="300"/>
              </a:spcBef>
              <a:buFont typeface="Arial" panose="020B0604020202020204" pitchFamily="34" charset="0"/>
              <a:buChar char="•"/>
            </a:pPr>
            <a:r>
              <a:rPr lang="en-US" sz="2200" b="0" i="0" u="none" strike="noStrike" baseline="0" dirty="0"/>
              <a:t>Administer Ringer lactate or N/2 saline in 5% dextrose (15 mL/kg) over 1 hour. </a:t>
            </a:r>
          </a:p>
          <a:p>
            <a:pPr marL="342900" indent="-342900" algn="just">
              <a:spcBef>
                <a:spcPts val="300"/>
              </a:spcBef>
              <a:buFont typeface="Arial" panose="020B0604020202020204" pitchFamily="34" charset="0"/>
              <a:buChar char="•"/>
            </a:pPr>
            <a:r>
              <a:rPr lang="en-US" sz="2200" b="0" i="0" u="none" strike="noStrike" baseline="0" dirty="0"/>
              <a:t>If the child fails to improve after the first hour of treatment (15 mL/kg), assume septic shock and manage accordingly  (</a:t>
            </a:r>
            <a:r>
              <a:rPr lang="en-US" sz="2200" b="0" i="1" u="none" strike="noStrike" baseline="0" dirty="0"/>
              <a:t>see </a:t>
            </a:r>
            <a:r>
              <a:rPr lang="en-US" sz="2200" b="0" i="0" u="none" strike="noStrike" baseline="0" dirty="0"/>
              <a:t>Step 5). </a:t>
            </a:r>
          </a:p>
          <a:p>
            <a:pPr marL="342900" indent="-342900" algn="just">
              <a:spcBef>
                <a:spcPts val="300"/>
              </a:spcBef>
              <a:buFont typeface="Arial" panose="020B0604020202020204" pitchFamily="34" charset="0"/>
              <a:buChar char="•"/>
            </a:pPr>
            <a:r>
              <a:rPr lang="en-US" sz="2200" b="0" i="0" u="none" strike="noStrike" baseline="0" dirty="0"/>
              <a:t>If there are signs of improvement (pulse volume improves, and pulse rate decreases), repeat IV fluids at 15 mL/kg over next 1 hour. </a:t>
            </a:r>
          </a:p>
          <a:p>
            <a:pPr marL="342900" indent="-342900" algn="just">
              <a:spcBef>
                <a:spcPts val="300"/>
              </a:spcBef>
              <a:buFont typeface="Arial" panose="020B0604020202020204" pitchFamily="34" charset="0"/>
              <a:buChar char="•"/>
            </a:pPr>
            <a:r>
              <a:rPr lang="en-US" sz="2200" b="0" i="0" u="none" strike="noStrike" baseline="0" dirty="0"/>
              <a:t>Then switch to oral or nasogastric rehydration with low osmolarity ORS (100 mL/kg at the rate of 10 mL/kg/h in next 10 hours). </a:t>
            </a:r>
          </a:p>
          <a:p>
            <a:pPr marL="342900" indent="-342900" algn="just">
              <a:spcBef>
                <a:spcPts val="300"/>
              </a:spcBef>
              <a:buFont typeface="Arial" panose="020B0604020202020204" pitchFamily="34" charset="0"/>
              <a:buChar char="•"/>
            </a:pPr>
            <a:r>
              <a:rPr lang="en-US" sz="2200" b="0" i="0" u="none" strike="noStrike" baseline="0" dirty="0"/>
              <a:t>Alternate aliquots of ORS can be replaced with starter F-75. </a:t>
            </a:r>
          </a:p>
          <a:p>
            <a:pPr marL="342900" indent="-342900" algn="just">
              <a:spcBef>
                <a:spcPts val="300"/>
              </a:spcBef>
              <a:buFont typeface="Arial" panose="020B0604020202020204" pitchFamily="34" charset="0"/>
              <a:buChar char="•"/>
            </a:pPr>
            <a:r>
              <a:rPr lang="en-US" sz="2200" b="0" i="0" u="none" strike="noStrike" baseline="0" dirty="0"/>
              <a:t>Maximum attempt should, be made to stop IV fluids and shift to feeding F-75 diet, as soon as possible. </a:t>
            </a:r>
          </a:p>
          <a:p>
            <a:pPr marL="342900" indent="-342900" algn="just">
              <a:spcBef>
                <a:spcPts val="300"/>
              </a:spcBef>
              <a:buFont typeface="Arial" panose="020B0604020202020204" pitchFamily="34" charset="0"/>
              <a:buChar char="•"/>
            </a:pPr>
            <a:r>
              <a:rPr lang="en-US" sz="2200" b="0" i="0" u="none" strike="noStrike" baseline="0" dirty="0"/>
              <a:t>Give 50–100 mL of ORS after each watery stool. If the child is breastfed, encourage to continue breastfeeding. </a:t>
            </a:r>
          </a:p>
        </p:txBody>
      </p:sp>
      <p:sp>
        <p:nvSpPr>
          <p:cNvPr id="3" name="Rectangle 2">
            <a:extLst>
              <a:ext uri="{FF2B5EF4-FFF2-40B4-BE49-F238E27FC236}">
                <a16:creationId xmlns:a16="http://schemas.microsoft.com/office/drawing/2014/main" id="{E14C627E-C24B-4EB8-4E15-F5768A9F701E}"/>
              </a:ext>
            </a:extLst>
          </p:cNvPr>
          <p:cNvSpPr/>
          <p:nvPr/>
        </p:nvSpPr>
        <p:spPr>
          <a:xfrm>
            <a:off x="1311243" y="5395762"/>
            <a:ext cx="10167456" cy="87245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ysClr val="windowText" lastClr="000000"/>
                </a:solidFill>
              </a:rPr>
              <a:t>If the child cannot be given orally due to paralytic ileus or repeated vomiting, same fluid (100 mL/kg @ 10 mL/ kg/h) can be given as N/6 saline in 5% dextrose, intravenously. </a:t>
            </a:r>
            <a:endParaRPr lang="en-IN" sz="2200" dirty="0">
              <a:solidFill>
                <a:sysClr val="windowText" lastClr="000000"/>
              </a:solidFill>
            </a:endParaRPr>
          </a:p>
        </p:txBody>
      </p:sp>
      <p:sp>
        <p:nvSpPr>
          <p:cNvPr id="5" name="TextBox 4">
            <a:extLst>
              <a:ext uri="{FF2B5EF4-FFF2-40B4-BE49-F238E27FC236}">
                <a16:creationId xmlns:a16="http://schemas.microsoft.com/office/drawing/2014/main" id="{BE24E4FB-ED10-D1A0-7153-AF44EAABBDD3}"/>
              </a:ext>
            </a:extLst>
          </p:cNvPr>
          <p:cNvSpPr txBox="1"/>
          <p:nvPr/>
        </p:nvSpPr>
        <p:spPr>
          <a:xfrm>
            <a:off x="419450" y="348979"/>
            <a:ext cx="1090568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Treatment of Severe Dehydration </a:t>
            </a:r>
          </a:p>
        </p:txBody>
      </p:sp>
    </p:spTree>
    <p:extLst>
      <p:ext uri="{BB962C8B-B14F-4D97-AF65-F5344CB8AC3E}">
        <p14:creationId xmlns:p14="http://schemas.microsoft.com/office/powerpoint/2010/main" val="3352732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D22604-3992-A719-2DE9-7DCB40C71F96}"/>
              </a:ext>
            </a:extLst>
          </p:cNvPr>
          <p:cNvSpPr txBox="1"/>
          <p:nvPr/>
        </p:nvSpPr>
        <p:spPr>
          <a:xfrm>
            <a:off x="324314" y="1364664"/>
            <a:ext cx="10905688" cy="298543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All severely malnourished children have excess body sodium even though plasma sodium may be low. </a:t>
            </a:r>
          </a:p>
          <a:p>
            <a:pPr marL="342900" indent="-342900" algn="just">
              <a:spcBef>
                <a:spcPts val="600"/>
              </a:spcBef>
              <a:buFont typeface="Arial" panose="020B0604020202020204" pitchFamily="34" charset="0"/>
              <a:buChar char="•"/>
            </a:pPr>
            <a:r>
              <a:rPr lang="en-US" sz="2400" b="0" i="0" u="none" strike="noStrike" baseline="0" dirty="0"/>
              <a:t>Therefore, give low sodium fluid. </a:t>
            </a:r>
          </a:p>
          <a:p>
            <a:pPr marL="342900" indent="-342900" algn="just">
              <a:spcBef>
                <a:spcPts val="600"/>
              </a:spcBef>
              <a:buFont typeface="Arial" panose="020B0604020202020204" pitchFamily="34" charset="0"/>
              <a:buChar char="•"/>
            </a:pPr>
            <a:r>
              <a:rPr lang="en-US" sz="2400" b="0" i="0" u="none" strike="noStrike" baseline="0" dirty="0"/>
              <a:t>Hypertonic saline should NEVER be used. </a:t>
            </a:r>
          </a:p>
          <a:p>
            <a:pPr marL="342900" indent="-342900" algn="just">
              <a:spcBef>
                <a:spcPts val="600"/>
              </a:spcBef>
              <a:buFont typeface="Arial" panose="020B0604020202020204" pitchFamily="34" charset="0"/>
              <a:buChar char="•"/>
            </a:pPr>
            <a:r>
              <a:rPr lang="en-US" sz="2400" b="0" i="0" u="none" strike="noStrike" baseline="0" dirty="0"/>
              <a:t>Correct deficiencies of potassium </a:t>
            </a:r>
            <a:r>
              <a:rPr lang="en-US" sz="2400" dirty="0"/>
              <a:t>(3–4 </a:t>
            </a:r>
            <a:r>
              <a:rPr lang="en-US" sz="2400" dirty="0" err="1"/>
              <a:t>mMol</a:t>
            </a:r>
            <a:r>
              <a:rPr lang="en-US" sz="2400" dirty="0"/>
              <a:t>/kg/day) </a:t>
            </a:r>
            <a:r>
              <a:rPr lang="en-US" sz="2400" b="0" i="0" u="none" strike="noStrike" baseline="0" dirty="0"/>
              <a:t>and magnesium </a:t>
            </a:r>
            <a:r>
              <a:rPr lang="en-US" sz="2400" dirty="0"/>
              <a:t>(0.4–0.6 </a:t>
            </a:r>
            <a:r>
              <a:rPr lang="en-US" sz="2400" dirty="0" err="1"/>
              <a:t>mMol</a:t>
            </a:r>
            <a:r>
              <a:rPr lang="en-US" sz="2400" dirty="0"/>
              <a:t>/kg/day). </a:t>
            </a:r>
            <a:endParaRPr lang="en-US"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Prepare food without salt. </a:t>
            </a:r>
          </a:p>
        </p:txBody>
      </p:sp>
      <p:sp>
        <p:nvSpPr>
          <p:cNvPr id="3" name="TextBox 2">
            <a:extLst>
              <a:ext uri="{FF2B5EF4-FFF2-40B4-BE49-F238E27FC236}">
                <a16:creationId xmlns:a16="http://schemas.microsoft.com/office/drawing/2014/main" id="{70A01469-F63D-87CF-0E4C-3EE0AB1A13DC}"/>
              </a:ext>
            </a:extLst>
          </p:cNvPr>
          <p:cNvSpPr txBox="1"/>
          <p:nvPr/>
        </p:nvSpPr>
        <p:spPr>
          <a:xfrm>
            <a:off x="453006" y="423768"/>
            <a:ext cx="1090568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4: Electrolyte Imbalance: Treat and Prevent </a:t>
            </a:r>
          </a:p>
        </p:txBody>
      </p:sp>
    </p:spTree>
    <p:extLst>
      <p:ext uri="{BB962C8B-B14F-4D97-AF65-F5344CB8AC3E}">
        <p14:creationId xmlns:p14="http://schemas.microsoft.com/office/powerpoint/2010/main" val="3458252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798AAD-5388-5387-4427-4C00DB899D90}"/>
              </a:ext>
            </a:extLst>
          </p:cNvPr>
          <p:cNvPicPr>
            <a:picLocks noChangeAspect="1"/>
          </p:cNvPicPr>
          <p:nvPr/>
        </p:nvPicPr>
        <p:blipFill>
          <a:blip r:embed="rId2"/>
          <a:stretch>
            <a:fillRect/>
          </a:stretch>
        </p:blipFill>
        <p:spPr>
          <a:xfrm>
            <a:off x="570451" y="1703959"/>
            <a:ext cx="5002978" cy="4057293"/>
          </a:xfrm>
          <a:prstGeom prst="rect">
            <a:avLst/>
          </a:prstGeom>
        </p:spPr>
      </p:pic>
      <p:pic>
        <p:nvPicPr>
          <p:cNvPr id="5" name="Picture 4">
            <a:extLst>
              <a:ext uri="{FF2B5EF4-FFF2-40B4-BE49-F238E27FC236}">
                <a16:creationId xmlns:a16="http://schemas.microsoft.com/office/drawing/2014/main" id="{6C7048EF-5A0E-B8DE-21C9-EF95CEFFD21B}"/>
              </a:ext>
            </a:extLst>
          </p:cNvPr>
          <p:cNvPicPr>
            <a:picLocks noChangeAspect="1"/>
          </p:cNvPicPr>
          <p:nvPr/>
        </p:nvPicPr>
        <p:blipFill>
          <a:blip r:embed="rId3"/>
          <a:stretch>
            <a:fillRect/>
          </a:stretch>
        </p:blipFill>
        <p:spPr>
          <a:xfrm>
            <a:off x="5927597" y="1324068"/>
            <a:ext cx="5541149" cy="4838620"/>
          </a:xfrm>
          <a:prstGeom prst="rect">
            <a:avLst/>
          </a:prstGeom>
        </p:spPr>
      </p:pic>
      <p:sp>
        <p:nvSpPr>
          <p:cNvPr id="2" name="TextBox 1">
            <a:extLst>
              <a:ext uri="{FF2B5EF4-FFF2-40B4-BE49-F238E27FC236}">
                <a16:creationId xmlns:a16="http://schemas.microsoft.com/office/drawing/2014/main" id="{C3C3A225-3734-FFDF-E08B-6F9F35CB5B83}"/>
              </a:ext>
            </a:extLst>
          </p:cNvPr>
          <p:cNvSpPr txBox="1"/>
          <p:nvPr/>
        </p:nvSpPr>
        <p:spPr>
          <a:xfrm>
            <a:off x="570451" y="417088"/>
            <a:ext cx="1067079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Undernutrition in India </a:t>
            </a:r>
          </a:p>
        </p:txBody>
      </p:sp>
    </p:spTree>
    <p:extLst>
      <p:ext uri="{BB962C8B-B14F-4D97-AF65-F5344CB8AC3E}">
        <p14:creationId xmlns:p14="http://schemas.microsoft.com/office/powerpoint/2010/main" val="8240107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1717F5-4C3A-84AE-9B33-D0EEFD1A5657}"/>
              </a:ext>
            </a:extLst>
          </p:cNvPr>
          <p:cNvSpPr txBox="1"/>
          <p:nvPr/>
        </p:nvSpPr>
        <p:spPr>
          <a:xfrm>
            <a:off x="339542" y="1187777"/>
            <a:ext cx="10905688" cy="298543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In severe undernutrition, infections are often hidden. </a:t>
            </a:r>
          </a:p>
          <a:p>
            <a:pPr marL="342900" indent="-342900" algn="just">
              <a:spcBef>
                <a:spcPts val="600"/>
              </a:spcBef>
              <a:buFont typeface="Arial" panose="020B0604020202020204" pitchFamily="34" charset="0"/>
              <a:buChar char="•"/>
            </a:pPr>
            <a:r>
              <a:rPr lang="en-US" sz="2400" b="0" i="0" u="none" strike="noStrike" baseline="0" dirty="0"/>
              <a:t>Therefore, antibiotics should be given routinely on admission. </a:t>
            </a:r>
          </a:p>
          <a:p>
            <a:pPr marL="342900" indent="-342900" algn="just">
              <a:spcBef>
                <a:spcPts val="600"/>
              </a:spcBef>
              <a:buFont typeface="Arial" panose="020B0604020202020204" pitchFamily="34" charset="0"/>
              <a:buChar char="•"/>
            </a:pPr>
            <a:r>
              <a:rPr lang="en-US" sz="2400" b="0" i="0" u="none" strike="noStrike" baseline="0" dirty="0"/>
              <a:t>If the child appears to have no complications, give oral amoxicillin</a:t>
            </a:r>
          </a:p>
          <a:p>
            <a:pPr marL="342900" indent="-342900" algn="just">
              <a:spcBef>
                <a:spcPts val="600"/>
              </a:spcBef>
              <a:buFont typeface="Arial" panose="020B0604020202020204" pitchFamily="34" charset="0"/>
              <a:buChar char="•"/>
            </a:pPr>
            <a:r>
              <a:rPr lang="en-US" sz="2400" dirty="0"/>
              <a:t>I</a:t>
            </a:r>
            <a:r>
              <a:rPr lang="en-US" sz="2400" b="0" i="0" u="none" strike="noStrike" baseline="0" dirty="0"/>
              <a:t>f the child is severely ill (apathetic and lethargic) or has complications (hypoglycemia, hypothermia, broken skin, respiratory tract infection, or urinary tract infection), administer a combination of ampicillin and gentamicin, parenterally. </a:t>
            </a:r>
          </a:p>
          <a:p>
            <a:pPr marL="342900" indent="-342900" algn="just">
              <a:spcBef>
                <a:spcPts val="600"/>
              </a:spcBef>
              <a:buFont typeface="Arial" panose="020B0604020202020204" pitchFamily="34" charset="0"/>
              <a:buChar char="•"/>
            </a:pPr>
            <a:r>
              <a:rPr lang="en-US" sz="2400" b="0" i="0" u="none" strike="noStrike" baseline="0" dirty="0"/>
              <a:t>Where specific infections are identified, give specific antibiotics as appropriate. </a:t>
            </a:r>
            <a:endParaRPr lang="en-IN" sz="2200" dirty="0"/>
          </a:p>
        </p:txBody>
      </p:sp>
      <p:sp>
        <p:nvSpPr>
          <p:cNvPr id="3" name="TextBox 2">
            <a:extLst>
              <a:ext uri="{FF2B5EF4-FFF2-40B4-BE49-F238E27FC236}">
                <a16:creationId xmlns:a16="http://schemas.microsoft.com/office/drawing/2014/main" id="{1A823F79-841A-861B-F33B-CD2F332F8895}"/>
              </a:ext>
            </a:extLst>
          </p:cNvPr>
          <p:cNvSpPr txBox="1"/>
          <p:nvPr/>
        </p:nvSpPr>
        <p:spPr>
          <a:xfrm>
            <a:off x="469784" y="447471"/>
            <a:ext cx="1090568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5: Infection—Treat and Prevent </a:t>
            </a:r>
          </a:p>
        </p:txBody>
      </p:sp>
      <p:sp>
        <p:nvSpPr>
          <p:cNvPr id="7" name="Rectangle 6">
            <a:extLst>
              <a:ext uri="{FF2B5EF4-FFF2-40B4-BE49-F238E27FC236}">
                <a16:creationId xmlns:a16="http://schemas.microsoft.com/office/drawing/2014/main" id="{62F494AF-6BE7-1F86-39D5-23D525287C23}"/>
              </a:ext>
            </a:extLst>
          </p:cNvPr>
          <p:cNvSpPr/>
          <p:nvPr/>
        </p:nvSpPr>
        <p:spPr>
          <a:xfrm>
            <a:off x="1196829" y="4835214"/>
            <a:ext cx="9798341" cy="97312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rPr>
              <a:t>Always obtain blood culture, chest radiograph, peripheral smear, and urine culture before starting antimicrobials. </a:t>
            </a:r>
          </a:p>
        </p:txBody>
      </p:sp>
    </p:spTree>
    <p:extLst>
      <p:ext uri="{BB962C8B-B14F-4D97-AF65-F5344CB8AC3E}">
        <p14:creationId xmlns:p14="http://schemas.microsoft.com/office/powerpoint/2010/main" val="3340350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8F5F1-D37D-4BD2-A106-71510663B8FF}"/>
              </a:ext>
            </a:extLst>
          </p:cNvPr>
          <p:cNvSpPr txBox="1"/>
          <p:nvPr/>
        </p:nvSpPr>
        <p:spPr>
          <a:xfrm>
            <a:off x="323093" y="1025055"/>
            <a:ext cx="10905687" cy="358559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Shock from dehydration and sepsis are difficult to differentiate. </a:t>
            </a:r>
          </a:p>
          <a:p>
            <a:pPr marL="342900" indent="-342900" algn="just">
              <a:spcBef>
                <a:spcPts val="600"/>
              </a:spcBef>
              <a:buFont typeface="Arial" panose="020B0604020202020204" pitchFamily="34" charset="0"/>
              <a:buChar char="•"/>
            </a:pPr>
            <a:r>
              <a:rPr lang="en-US" sz="2400" b="0" i="0" u="none" strike="noStrike" baseline="0" dirty="0"/>
              <a:t>Children with severe dehydration will respond to IV fluids. </a:t>
            </a:r>
          </a:p>
          <a:p>
            <a:pPr marL="342900" indent="-342900" algn="just">
              <a:spcBef>
                <a:spcPts val="600"/>
              </a:spcBef>
              <a:buFont typeface="Arial" panose="020B0604020202020204" pitchFamily="34" charset="0"/>
              <a:buChar char="•"/>
            </a:pPr>
            <a:r>
              <a:rPr lang="en-US" sz="2400" b="0" i="0" u="none" strike="noStrike" baseline="0" dirty="0"/>
              <a:t>Those with septic shock will not respond to initial bolus of 15 mL/kg over 1 hour. </a:t>
            </a:r>
          </a:p>
          <a:p>
            <a:pPr marL="914400" lvl="1" indent="-457200" algn="just">
              <a:spcBef>
                <a:spcPts val="600"/>
              </a:spcBef>
              <a:buFont typeface="Calibri" panose="020F0502020204030204" pitchFamily="34" charset="0"/>
              <a:buChar char="˗"/>
            </a:pPr>
            <a:r>
              <a:rPr lang="en-US" sz="2400" b="0" i="0" u="none" strike="noStrike" baseline="0" dirty="0"/>
              <a:t>In this case, give maintenance IV fluids (4 mL/kg/h) while waiting for blood. </a:t>
            </a:r>
          </a:p>
          <a:p>
            <a:pPr marL="914400" lvl="1" indent="-457200" algn="just">
              <a:spcBef>
                <a:spcPts val="600"/>
              </a:spcBef>
              <a:buFont typeface="Calibri" panose="020F0502020204030204" pitchFamily="34" charset="0"/>
              <a:buChar char="˗"/>
            </a:pPr>
            <a:r>
              <a:rPr lang="en-US" sz="2400" b="0" i="0" u="none" strike="noStrike" baseline="0" dirty="0"/>
              <a:t>Transfuse fresh whole blood at 10 mL/kg slowly over 3 hours. </a:t>
            </a:r>
          </a:p>
          <a:p>
            <a:pPr marL="914400" lvl="1" indent="-457200" algn="just">
              <a:spcBef>
                <a:spcPts val="600"/>
              </a:spcBef>
              <a:buFont typeface="Calibri" panose="020F0502020204030204" pitchFamily="34" charset="0"/>
              <a:buChar char="˗"/>
            </a:pPr>
            <a:r>
              <a:rPr lang="en-US" sz="2400" b="0" i="0" u="none" strike="noStrike" baseline="0" dirty="0"/>
              <a:t>Broad-spectrum antibiotics are initiated. </a:t>
            </a:r>
          </a:p>
          <a:p>
            <a:pPr marL="914400" lvl="1" indent="-457200" algn="just">
              <a:spcBef>
                <a:spcPts val="600"/>
              </a:spcBef>
              <a:buFont typeface="Calibri" panose="020F0502020204030204" pitchFamily="34" charset="0"/>
              <a:buChar char="˗"/>
            </a:pPr>
            <a:r>
              <a:rPr lang="en-US" sz="2400" b="0" i="0" u="none" strike="noStrike" baseline="0" dirty="0"/>
              <a:t>Steroids and adrenaline are of no use. </a:t>
            </a:r>
          </a:p>
          <a:p>
            <a:pPr marL="342900" indent="-342900" algn="just">
              <a:spcBef>
                <a:spcPts val="600"/>
              </a:spcBef>
              <a:buFont typeface="Arial" panose="020B0604020202020204" pitchFamily="34" charset="0"/>
              <a:buChar char="•"/>
            </a:pPr>
            <a:r>
              <a:rPr lang="en-US" sz="2400" dirty="0"/>
              <a:t>In non-responsive septic shock, insert central line and give vasopressors in ICU.</a:t>
            </a:r>
            <a:endParaRPr lang="en-IN" sz="2400" dirty="0"/>
          </a:p>
        </p:txBody>
      </p:sp>
      <p:sp>
        <p:nvSpPr>
          <p:cNvPr id="3" name="TextBox 2">
            <a:extLst>
              <a:ext uri="{FF2B5EF4-FFF2-40B4-BE49-F238E27FC236}">
                <a16:creationId xmlns:a16="http://schemas.microsoft.com/office/drawing/2014/main" id="{99D33818-98D4-9EB0-6D09-9497B12B7D36}"/>
              </a:ext>
            </a:extLst>
          </p:cNvPr>
          <p:cNvSpPr txBox="1"/>
          <p:nvPr/>
        </p:nvSpPr>
        <p:spPr>
          <a:xfrm>
            <a:off x="469784" y="310409"/>
            <a:ext cx="1090568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Septic Shock</a:t>
            </a:r>
          </a:p>
        </p:txBody>
      </p:sp>
    </p:spTree>
    <p:extLst>
      <p:ext uri="{BB962C8B-B14F-4D97-AF65-F5344CB8AC3E}">
        <p14:creationId xmlns:p14="http://schemas.microsoft.com/office/powerpoint/2010/main" val="3090891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66572A-6362-4B1E-5423-BAF13451C223}"/>
              </a:ext>
            </a:extLst>
          </p:cNvPr>
          <p:cNvSpPr txBox="1"/>
          <p:nvPr/>
        </p:nvSpPr>
        <p:spPr>
          <a:xfrm>
            <a:off x="469784" y="1336886"/>
            <a:ext cx="10905688" cy="3801041"/>
          </a:xfrm>
          <a:prstGeom prst="rect">
            <a:avLst/>
          </a:prstGeom>
          <a:noFill/>
        </p:spPr>
        <p:txBody>
          <a:bodyPr wrap="square">
            <a:spAutoFit/>
          </a:bodyPr>
          <a:lstStyle/>
          <a:p>
            <a:pPr marL="457200" indent="-457200">
              <a:spcBef>
                <a:spcPts val="600"/>
              </a:spcBef>
              <a:buFont typeface="Arial" panose="020B0604020202020204" pitchFamily="34" charset="0"/>
              <a:buChar char="•"/>
            </a:pPr>
            <a:r>
              <a:rPr lang="en-US" sz="2400" b="0" i="0" u="none" strike="noStrike" baseline="0" dirty="0"/>
              <a:t>Vitamin A orally on day 1 (200,000 IU for age &gt;12 months; 100,000 IU for 6–12 months and 50,000 IU for 0–5 months). </a:t>
            </a:r>
          </a:p>
          <a:p>
            <a:pPr marL="457200" indent="-457200">
              <a:spcBef>
                <a:spcPts val="600"/>
              </a:spcBef>
              <a:buFont typeface="Arial" panose="020B0604020202020204" pitchFamily="34" charset="0"/>
              <a:buChar char="•"/>
            </a:pPr>
            <a:r>
              <a:rPr lang="en-US" sz="2400" dirty="0"/>
              <a:t>Repeat on the next day and 2 weeks later i</a:t>
            </a:r>
            <a:r>
              <a:rPr lang="en-US" sz="2400" b="0" i="0" u="none" strike="noStrike" baseline="0" dirty="0"/>
              <a:t>n presence of xerophthalmia, the same dose should be. </a:t>
            </a:r>
          </a:p>
          <a:p>
            <a:pPr marL="457200" indent="-457200">
              <a:spcBef>
                <a:spcPts val="600"/>
              </a:spcBef>
              <a:buFont typeface="Arial" panose="020B0604020202020204" pitchFamily="34" charset="0"/>
              <a:buChar char="•"/>
            </a:pPr>
            <a:r>
              <a:rPr lang="en-US" sz="2400" b="0" i="0" u="none" strike="noStrike" baseline="0" dirty="0"/>
              <a:t>Folic acid 5 mg on day 1, followed by 1 mg every day </a:t>
            </a:r>
          </a:p>
          <a:p>
            <a:pPr marL="457200" indent="-457200">
              <a:spcBef>
                <a:spcPts val="600"/>
              </a:spcBef>
              <a:buFont typeface="Arial" panose="020B0604020202020204" pitchFamily="34" charset="0"/>
              <a:buChar char="•"/>
            </a:pPr>
            <a:r>
              <a:rPr lang="en-US" sz="2400" b="0" i="0" u="none" strike="noStrike" baseline="0" dirty="0"/>
              <a:t>Magnesium sulfate 2 mL of 50% solution on day 1 </a:t>
            </a:r>
          </a:p>
          <a:p>
            <a:pPr marL="457200" indent="-457200">
              <a:spcBef>
                <a:spcPts val="600"/>
              </a:spcBef>
              <a:buFont typeface="Arial" panose="020B0604020202020204" pitchFamily="34" charset="0"/>
              <a:buChar char="•"/>
            </a:pPr>
            <a:r>
              <a:rPr lang="en-US" sz="2400" b="0" i="0" u="none" strike="noStrike" baseline="0" dirty="0"/>
              <a:t>Vitamin K 2.5 mg IM on day 1 </a:t>
            </a:r>
          </a:p>
          <a:p>
            <a:pPr marL="457200" indent="-457200">
              <a:spcBef>
                <a:spcPts val="600"/>
              </a:spcBef>
              <a:buFont typeface="Arial" panose="020B0604020202020204" pitchFamily="34" charset="0"/>
              <a:buChar char="•"/>
            </a:pPr>
            <a:r>
              <a:rPr lang="en-US" sz="2400" b="0" i="0" u="none" strike="noStrike" baseline="0" dirty="0"/>
              <a:t>Give multivitamin supplements, zinc (2 mg/kg/day), copper (0.3 mg/kg/day), and potassium (2 </a:t>
            </a:r>
            <a:r>
              <a:rPr lang="en-US" sz="2400" b="0" i="0" u="none" strike="noStrike" baseline="0" dirty="0" err="1"/>
              <a:t>mEq</a:t>
            </a:r>
            <a:r>
              <a:rPr lang="en-US" sz="2400" b="0" i="0" u="none" strike="noStrike" baseline="0" dirty="0"/>
              <a:t>/kg/day) daily for at least 2 weeks. </a:t>
            </a:r>
          </a:p>
        </p:txBody>
      </p:sp>
      <p:sp>
        <p:nvSpPr>
          <p:cNvPr id="3" name="TextBox 2">
            <a:extLst>
              <a:ext uri="{FF2B5EF4-FFF2-40B4-BE49-F238E27FC236}">
                <a16:creationId xmlns:a16="http://schemas.microsoft.com/office/drawing/2014/main" id="{30565467-3A48-3E36-B04E-10AD5F0F7436}"/>
              </a:ext>
            </a:extLst>
          </p:cNvPr>
          <p:cNvSpPr txBox="1"/>
          <p:nvPr/>
        </p:nvSpPr>
        <p:spPr>
          <a:xfrm>
            <a:off x="469784" y="501287"/>
            <a:ext cx="1090568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Step 6: Micronutrient Deficiencies </a:t>
            </a:r>
          </a:p>
        </p:txBody>
      </p:sp>
    </p:spTree>
    <p:extLst>
      <p:ext uri="{BB962C8B-B14F-4D97-AF65-F5344CB8AC3E}">
        <p14:creationId xmlns:p14="http://schemas.microsoft.com/office/powerpoint/2010/main" val="21985523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BBDB9AF-6EDA-5B48-25F4-779FCC49AB0A}"/>
              </a:ext>
            </a:extLst>
          </p:cNvPr>
          <p:cNvSpPr txBox="1"/>
          <p:nvPr/>
        </p:nvSpPr>
        <p:spPr>
          <a:xfrm>
            <a:off x="469784" y="1260668"/>
            <a:ext cx="10905688" cy="335476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Blood transfusion is required if hemoglobin is &lt;4 g/dL. </a:t>
            </a:r>
          </a:p>
          <a:p>
            <a:pPr marL="342900" indent="-342900" algn="just">
              <a:spcBef>
                <a:spcPts val="600"/>
              </a:spcBef>
              <a:buFont typeface="Arial" panose="020B0604020202020204" pitchFamily="34" charset="0"/>
              <a:buChar char="•"/>
            </a:pPr>
            <a:r>
              <a:rPr lang="en-US" sz="2400" b="0" i="0" u="none" strike="noStrike" baseline="0" dirty="0"/>
              <a:t>If there is respiratory distress, transfusion can be given with hemoglobin between 4 and 6 g/dL. </a:t>
            </a:r>
          </a:p>
          <a:p>
            <a:pPr marL="342900" indent="-342900" algn="just">
              <a:spcBef>
                <a:spcPts val="600"/>
              </a:spcBef>
              <a:buFont typeface="Arial" panose="020B0604020202020204" pitchFamily="34" charset="0"/>
              <a:buChar char="•"/>
            </a:pPr>
            <a:r>
              <a:rPr lang="en-US" sz="2400" b="0" i="0" u="none" strike="noStrike" baseline="0" dirty="0"/>
              <a:t>Give whole blood 10 mL/kg slowly over 3 hours with furosemide 1 mg/ kg IV at the start. </a:t>
            </a:r>
          </a:p>
          <a:p>
            <a:pPr marL="342900" indent="-342900" algn="just">
              <a:spcBef>
                <a:spcPts val="600"/>
              </a:spcBef>
              <a:buFont typeface="Arial" panose="020B0604020202020204" pitchFamily="34" charset="0"/>
              <a:buChar char="•"/>
            </a:pPr>
            <a:r>
              <a:rPr lang="en-US" sz="2400" dirty="0"/>
              <a:t>In presence of </a:t>
            </a:r>
            <a:r>
              <a:rPr lang="en-US" sz="2400" b="0" i="0" u="none" strike="noStrike" baseline="0" dirty="0"/>
              <a:t>cardiac failure, transfuse packed cells (5–7 mL/kg) rather than whole blood. </a:t>
            </a:r>
          </a:p>
          <a:p>
            <a:pPr marL="342900" indent="-342900" algn="just">
              <a:spcBef>
                <a:spcPts val="600"/>
              </a:spcBef>
              <a:buFont typeface="Arial" panose="020B0604020202020204" pitchFamily="34" charset="0"/>
              <a:buChar char="•"/>
            </a:pPr>
            <a:r>
              <a:rPr lang="en-US" sz="2400" dirty="0"/>
              <a:t>Give oral iron for mild to moderate anemia for 2 months. </a:t>
            </a:r>
            <a:endParaRPr lang="en-US" sz="2400" b="0" i="0" u="none" strike="noStrike" baseline="0" dirty="0"/>
          </a:p>
        </p:txBody>
      </p:sp>
      <p:sp>
        <p:nvSpPr>
          <p:cNvPr id="3" name="TextBox 2">
            <a:extLst>
              <a:ext uri="{FF2B5EF4-FFF2-40B4-BE49-F238E27FC236}">
                <a16:creationId xmlns:a16="http://schemas.microsoft.com/office/drawing/2014/main" id="{ABE326BD-4CBD-F608-4E52-41F04B08FD9F}"/>
              </a:ext>
            </a:extLst>
          </p:cNvPr>
          <p:cNvSpPr txBox="1"/>
          <p:nvPr/>
        </p:nvSpPr>
        <p:spPr>
          <a:xfrm>
            <a:off x="469784" y="501287"/>
            <a:ext cx="10905688" cy="646331"/>
          </a:xfrm>
          <a:prstGeom prst="rect">
            <a:avLst/>
          </a:prstGeom>
          <a:noFill/>
        </p:spPr>
        <p:txBody>
          <a:bodyPr wrap="square">
            <a:spAutoFit/>
          </a:bodyPr>
          <a:lstStyle/>
          <a:p>
            <a:pPr algn="ctr"/>
            <a:r>
              <a:rPr lang="en-IN" sz="3600" b="1" i="0" u="none" strike="noStrike" baseline="0" dirty="0">
                <a:solidFill>
                  <a:srgbClr val="00B0F0"/>
                </a:solidFill>
              </a:rPr>
              <a:t>Treat </a:t>
            </a:r>
            <a:r>
              <a:rPr lang="en-IN" sz="3600" b="1" i="0" u="none" strike="noStrike" baseline="0" dirty="0" err="1">
                <a:solidFill>
                  <a:srgbClr val="00B0F0"/>
                </a:solidFill>
              </a:rPr>
              <a:t>Anemia</a:t>
            </a:r>
            <a:endParaRPr lang="en-IN" sz="3600" b="0" i="0" u="none" strike="noStrike" baseline="0" dirty="0">
              <a:solidFill>
                <a:srgbClr val="00B0F0"/>
              </a:solidFill>
            </a:endParaRPr>
          </a:p>
        </p:txBody>
      </p:sp>
      <p:sp>
        <p:nvSpPr>
          <p:cNvPr id="5" name="Rectangle 4">
            <a:extLst>
              <a:ext uri="{FF2B5EF4-FFF2-40B4-BE49-F238E27FC236}">
                <a16:creationId xmlns:a16="http://schemas.microsoft.com/office/drawing/2014/main" id="{CFA7F9D0-0CB5-C9D3-CA48-70E5718A7758}"/>
              </a:ext>
            </a:extLst>
          </p:cNvPr>
          <p:cNvSpPr/>
          <p:nvPr/>
        </p:nvSpPr>
        <p:spPr>
          <a:xfrm>
            <a:off x="1419137" y="5597332"/>
            <a:ext cx="9353725" cy="54505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dirty="0">
                <a:solidFill>
                  <a:sysClr val="windowText" lastClr="000000"/>
                </a:solidFill>
              </a:rPr>
              <a:t>DO NOT GIVE IRON UNTIL </a:t>
            </a:r>
            <a:r>
              <a:rPr lang="en-US" sz="2200" dirty="0">
                <a:solidFill>
                  <a:sysClr val="windowText" lastClr="000000"/>
                </a:solidFill>
              </a:rPr>
              <a:t>INFECTIONS</a:t>
            </a:r>
            <a:r>
              <a:rPr lang="en-GB" sz="2200" dirty="0">
                <a:solidFill>
                  <a:sysClr val="windowText" lastClr="000000"/>
                </a:solidFill>
              </a:rPr>
              <a:t> ARE CONTROLLED</a:t>
            </a:r>
            <a:endParaRPr lang="en-IN" sz="2200" dirty="0">
              <a:solidFill>
                <a:sysClr val="windowText" lastClr="000000"/>
              </a:solidFill>
            </a:endParaRPr>
          </a:p>
        </p:txBody>
      </p:sp>
    </p:spTree>
    <p:extLst>
      <p:ext uri="{BB962C8B-B14F-4D97-AF65-F5344CB8AC3E}">
        <p14:creationId xmlns:p14="http://schemas.microsoft.com/office/powerpoint/2010/main" val="3068206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F5A72D-0307-62A2-4A42-F6A0D38ECC1A}"/>
              </a:ext>
            </a:extLst>
          </p:cNvPr>
          <p:cNvSpPr txBox="1"/>
          <p:nvPr/>
        </p:nvSpPr>
        <p:spPr>
          <a:xfrm>
            <a:off x="409638" y="1359084"/>
            <a:ext cx="10841279" cy="2616101"/>
          </a:xfrm>
          <a:prstGeom prst="rect">
            <a:avLst/>
          </a:prstGeom>
          <a:noFill/>
        </p:spPr>
        <p:txBody>
          <a:bodyPr wrap="square">
            <a:spAutoFit/>
          </a:bodyPr>
          <a:lstStyle/>
          <a:p>
            <a:pPr algn="just">
              <a:spcBef>
                <a:spcPts val="600"/>
              </a:spcBef>
            </a:pPr>
            <a:r>
              <a:rPr lang="en-US" sz="2400" b="1" i="0" u="none" strike="noStrike" baseline="0" dirty="0"/>
              <a:t>Essential features of feeding in the stabilization phase</a:t>
            </a:r>
            <a:r>
              <a:rPr lang="en-US" sz="2400" b="0" i="0" u="none" strike="noStrike" baseline="0" dirty="0"/>
              <a:t> </a:t>
            </a:r>
          </a:p>
          <a:p>
            <a:pPr algn="just">
              <a:spcBef>
                <a:spcPts val="600"/>
              </a:spcBef>
            </a:pPr>
            <a:endParaRPr lang="en-US" sz="2400" b="0" i="0" u="none" strike="noStrike" baseline="0" dirty="0"/>
          </a:p>
          <a:p>
            <a:pPr marL="514350" indent="-514350" algn="just">
              <a:spcBef>
                <a:spcPts val="600"/>
              </a:spcBef>
              <a:buFont typeface="+mj-lt"/>
              <a:buAutoNum type="arabicPeriod"/>
            </a:pPr>
            <a:r>
              <a:rPr lang="en-US" sz="2400" b="0" i="0" u="none" strike="noStrike" baseline="0" dirty="0"/>
              <a:t>Small, frequent feeds of low osmolarity and low lactose </a:t>
            </a:r>
          </a:p>
          <a:p>
            <a:pPr marL="514350" indent="-514350" algn="just">
              <a:spcBef>
                <a:spcPts val="600"/>
              </a:spcBef>
              <a:buFont typeface="+mj-lt"/>
              <a:buAutoNum type="arabicPeriod"/>
            </a:pPr>
            <a:r>
              <a:rPr lang="en-US" sz="2400" b="0" i="0" u="none" strike="noStrike" baseline="0" dirty="0"/>
              <a:t>Oral or nasogastric (NG) feeds (never parenteral preparations), and </a:t>
            </a:r>
          </a:p>
          <a:p>
            <a:pPr marL="514350" indent="-514350" algn="just">
              <a:spcBef>
                <a:spcPts val="600"/>
              </a:spcBef>
              <a:buFont typeface="+mj-lt"/>
              <a:buAutoNum type="arabicPeriod"/>
            </a:pPr>
            <a:r>
              <a:rPr lang="en-US" sz="2400" b="0" i="1" u="none" strike="noStrike" baseline="0" dirty="0"/>
              <a:t>Calories: </a:t>
            </a:r>
            <a:r>
              <a:rPr lang="en-US" sz="2400" b="0" i="0" u="none" strike="noStrike" baseline="0" dirty="0"/>
              <a:t>100 kcal/kg/day; Proteins: 1–1.5 g/kg/day; and fluids: 130 mL/kg/day (100 mL/kg/d if the child has edema.) </a:t>
            </a:r>
          </a:p>
        </p:txBody>
      </p:sp>
      <p:sp>
        <p:nvSpPr>
          <p:cNvPr id="5" name="TextBox 4">
            <a:extLst>
              <a:ext uri="{FF2B5EF4-FFF2-40B4-BE49-F238E27FC236}">
                <a16:creationId xmlns:a16="http://schemas.microsoft.com/office/drawing/2014/main" id="{D2586526-CDAF-7B4B-79AB-A802125A10E1}"/>
              </a:ext>
            </a:extLst>
          </p:cNvPr>
          <p:cNvSpPr txBox="1"/>
          <p:nvPr/>
        </p:nvSpPr>
        <p:spPr>
          <a:xfrm>
            <a:off x="471063" y="500065"/>
            <a:ext cx="10779854"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7: Begin Cautious Feeding (0–7 days) </a:t>
            </a:r>
          </a:p>
        </p:txBody>
      </p:sp>
    </p:spTree>
    <p:extLst>
      <p:ext uri="{BB962C8B-B14F-4D97-AF65-F5344CB8AC3E}">
        <p14:creationId xmlns:p14="http://schemas.microsoft.com/office/powerpoint/2010/main" val="6755930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A21126-F64B-C5D2-7998-6AFE56121E4D}"/>
              </a:ext>
            </a:extLst>
          </p:cNvPr>
          <p:cNvSpPr txBox="1"/>
          <p:nvPr/>
        </p:nvSpPr>
        <p:spPr>
          <a:xfrm>
            <a:off x="338463" y="1104507"/>
            <a:ext cx="10991303" cy="1569660"/>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t>Start with, milk-based starter F-75 formula containing 75 kcal/100 mL and 0.9 g protein/100 </a:t>
            </a:r>
            <a:r>
              <a:rPr lang="en-US" sz="2400" b="0" i="0" u="none" strike="noStrike" baseline="0" dirty="0" err="1"/>
              <a:t>mL.</a:t>
            </a:r>
            <a:r>
              <a:rPr lang="en-US" sz="2400" b="0" i="0" u="none" strike="noStrike" baseline="0" dirty="0"/>
              <a:t> Give from a cup or spoon. </a:t>
            </a:r>
          </a:p>
          <a:p>
            <a:pPr marL="342900" indent="-342900" algn="just">
              <a:buFont typeface="Arial" panose="020B0604020202020204" pitchFamily="34" charset="0"/>
              <a:buChar char="•"/>
            </a:pPr>
            <a:r>
              <a:rPr lang="en-US" sz="2400" b="0" i="0" u="none" strike="noStrike" baseline="0" dirty="0"/>
              <a:t>The volume of feed is gradually increased and feeding frequency gradually decreased from day 1 to day 7 </a:t>
            </a:r>
            <a:r>
              <a:rPr lang="en-US" sz="2400" b="1" i="0" u="none" strike="noStrike" baseline="0" dirty="0"/>
              <a:t>(Table 9.5)</a:t>
            </a:r>
            <a:r>
              <a:rPr lang="en-US" sz="2400" b="0" i="0" u="none" strike="noStrike" baseline="0" dirty="0"/>
              <a:t>.</a:t>
            </a:r>
          </a:p>
        </p:txBody>
      </p:sp>
      <p:pic>
        <p:nvPicPr>
          <p:cNvPr id="6" name="Picture 5">
            <a:extLst>
              <a:ext uri="{FF2B5EF4-FFF2-40B4-BE49-F238E27FC236}">
                <a16:creationId xmlns:a16="http://schemas.microsoft.com/office/drawing/2014/main" id="{0C215419-C77E-3682-3166-C36CB8A89A50}"/>
              </a:ext>
            </a:extLst>
          </p:cNvPr>
          <p:cNvPicPr>
            <a:picLocks noChangeAspect="1"/>
          </p:cNvPicPr>
          <p:nvPr/>
        </p:nvPicPr>
        <p:blipFill>
          <a:blip r:embed="rId2"/>
          <a:stretch>
            <a:fillRect/>
          </a:stretch>
        </p:blipFill>
        <p:spPr>
          <a:xfrm>
            <a:off x="3238457" y="3521988"/>
            <a:ext cx="5857378" cy="1693921"/>
          </a:xfrm>
          <a:prstGeom prst="rect">
            <a:avLst/>
          </a:prstGeom>
        </p:spPr>
      </p:pic>
      <p:sp>
        <p:nvSpPr>
          <p:cNvPr id="3" name="TextBox 2">
            <a:extLst>
              <a:ext uri="{FF2B5EF4-FFF2-40B4-BE49-F238E27FC236}">
                <a16:creationId xmlns:a16="http://schemas.microsoft.com/office/drawing/2014/main" id="{121A1B40-C726-72C7-8453-E3CAFB44F34D}"/>
              </a:ext>
            </a:extLst>
          </p:cNvPr>
          <p:cNvSpPr txBox="1"/>
          <p:nvPr/>
        </p:nvSpPr>
        <p:spPr>
          <a:xfrm>
            <a:off x="549912" y="412706"/>
            <a:ext cx="10779854"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Type of Feed</a:t>
            </a:r>
          </a:p>
        </p:txBody>
      </p:sp>
      <p:sp>
        <p:nvSpPr>
          <p:cNvPr id="5" name="Rectangle 4">
            <a:extLst>
              <a:ext uri="{FF2B5EF4-FFF2-40B4-BE49-F238E27FC236}">
                <a16:creationId xmlns:a16="http://schemas.microsoft.com/office/drawing/2014/main" id="{1E779290-9CC8-E6B9-12C1-E7905FCA0D89}"/>
              </a:ext>
            </a:extLst>
          </p:cNvPr>
          <p:cNvSpPr/>
          <p:nvPr/>
        </p:nvSpPr>
        <p:spPr>
          <a:xfrm>
            <a:off x="1562829" y="5391610"/>
            <a:ext cx="9630562" cy="64633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rPr>
              <a:t>Do not exceed 100 kcal/kg/day in this phase. </a:t>
            </a:r>
            <a:endParaRPr lang="en-IN" sz="2400" dirty="0">
              <a:solidFill>
                <a:schemeClr val="tx1"/>
              </a:solidFill>
            </a:endParaRPr>
          </a:p>
        </p:txBody>
      </p:sp>
      <p:sp>
        <p:nvSpPr>
          <p:cNvPr id="7" name="Rectangle 6">
            <a:extLst>
              <a:ext uri="{FF2B5EF4-FFF2-40B4-BE49-F238E27FC236}">
                <a16:creationId xmlns:a16="http://schemas.microsoft.com/office/drawing/2014/main" id="{53B1C8B7-9FEA-DBD1-07EA-8AF972BA3F5D}"/>
              </a:ext>
            </a:extLst>
          </p:cNvPr>
          <p:cNvSpPr/>
          <p:nvPr/>
        </p:nvSpPr>
        <p:spPr>
          <a:xfrm>
            <a:off x="3238457" y="2912781"/>
            <a:ext cx="5857378" cy="4335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Amount and Frequency of Feed</a:t>
            </a:r>
            <a:endParaRPr lang="en-US" sz="2800" b="1" i="0" u="none" strike="noStrike" baseline="0" dirty="0">
              <a:solidFill>
                <a:sysClr val="windowText" lastClr="000000"/>
              </a:solidFill>
            </a:endParaRPr>
          </a:p>
        </p:txBody>
      </p:sp>
    </p:spTree>
    <p:extLst>
      <p:ext uri="{BB962C8B-B14F-4D97-AF65-F5344CB8AC3E}">
        <p14:creationId xmlns:p14="http://schemas.microsoft.com/office/powerpoint/2010/main" val="17651232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DF59E4-C827-FDEF-8C31-B9B0919E35D4}"/>
              </a:ext>
            </a:extLst>
          </p:cNvPr>
          <p:cNvSpPr txBox="1"/>
          <p:nvPr/>
        </p:nvSpPr>
        <p:spPr>
          <a:xfrm>
            <a:off x="300013" y="1228725"/>
            <a:ext cx="11029753" cy="461664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Increase the amount of calories by giving energy dense foods. </a:t>
            </a:r>
            <a:endParaRPr lang="en-US" sz="2400" dirty="0"/>
          </a:p>
          <a:p>
            <a:pPr marL="342900" indent="-342900" algn="just">
              <a:spcBef>
                <a:spcPts val="600"/>
              </a:spcBef>
              <a:buFont typeface="Arial" panose="020B0604020202020204" pitchFamily="34" charset="0"/>
              <a:buChar char="•"/>
            </a:pPr>
            <a:r>
              <a:rPr lang="en-US" sz="2400" b="0" i="0" u="none" strike="noStrike" baseline="0" dirty="0"/>
              <a:t>Therapeutic diet should contain energy (150–220 kcal/ kg/day) and protein (4–5 g/kg/day). </a:t>
            </a:r>
          </a:p>
          <a:p>
            <a:pPr marL="342900" indent="-342900" algn="just">
              <a:spcBef>
                <a:spcPts val="600"/>
              </a:spcBef>
              <a:buFont typeface="Arial" panose="020B0604020202020204" pitchFamily="34" charset="0"/>
              <a:buChar char="•"/>
            </a:pPr>
            <a:r>
              <a:rPr lang="en-US" sz="2400" b="0" i="0" u="none" strike="noStrike" baseline="0" dirty="0"/>
              <a:t>The aim should be to achieve a rapid weight gain of &gt;10 g/kg/day. </a:t>
            </a:r>
          </a:p>
          <a:p>
            <a:pPr marL="342900" indent="-342900" algn="just">
              <a:spcBef>
                <a:spcPts val="600"/>
              </a:spcBef>
              <a:buFont typeface="Arial" panose="020B0604020202020204" pitchFamily="34" charset="0"/>
              <a:buChar char="•"/>
            </a:pPr>
            <a:r>
              <a:rPr lang="en-US" sz="2400" b="0" i="1" u="none" strike="noStrike" baseline="0" dirty="0"/>
              <a:t>F-100—the Catch-up Formula diet: </a:t>
            </a:r>
          </a:p>
          <a:p>
            <a:pPr marL="914400" lvl="1" indent="-457200" algn="just">
              <a:spcBef>
                <a:spcPts val="600"/>
              </a:spcBef>
              <a:buFont typeface="Calibri" panose="020F0502020204030204" pitchFamily="34" charset="0"/>
              <a:buChar char="˗"/>
            </a:pPr>
            <a:r>
              <a:rPr lang="en-US" sz="2400" dirty="0"/>
              <a:t>C</a:t>
            </a:r>
            <a:r>
              <a:rPr lang="en-US" sz="2400" b="0" i="0" u="none" strike="noStrike" baseline="0" dirty="0"/>
              <a:t>ontains 100 kcal and 2.9 g protein/100 </a:t>
            </a:r>
            <a:r>
              <a:rPr lang="en-US" sz="2400" b="0" i="0" u="none" strike="noStrike" baseline="0" dirty="0" err="1"/>
              <a:t>mL.</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To change from starter to catch-up formula, replace starter F-75 with the same amount of catch-up formula F-100 for 48 hours then, increase each successive feed by 10 </a:t>
            </a:r>
            <a:r>
              <a:rPr lang="en-US" sz="2400" b="0" i="0" u="none" strike="noStrike" baseline="0" dirty="0" err="1"/>
              <a:t>mL.</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After the transition, give frequent feeds (at least 4-hourly) 150–220 kcal/kg/day and protein intakes of 4–6 g/kg/day. </a:t>
            </a:r>
            <a:endParaRPr lang="en-IN" sz="2400" dirty="0"/>
          </a:p>
        </p:txBody>
      </p:sp>
      <p:sp>
        <p:nvSpPr>
          <p:cNvPr id="3" name="TextBox 2">
            <a:extLst>
              <a:ext uri="{FF2B5EF4-FFF2-40B4-BE49-F238E27FC236}">
                <a16:creationId xmlns:a16="http://schemas.microsoft.com/office/drawing/2014/main" id="{F11B4D4E-9635-410A-60CC-9307883DCB04}"/>
              </a:ext>
            </a:extLst>
          </p:cNvPr>
          <p:cNvSpPr txBox="1"/>
          <p:nvPr/>
        </p:nvSpPr>
        <p:spPr>
          <a:xfrm>
            <a:off x="549912" y="412706"/>
            <a:ext cx="10779854"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8: Energy Dense Feeding </a:t>
            </a:r>
          </a:p>
        </p:txBody>
      </p:sp>
    </p:spTree>
    <p:extLst>
      <p:ext uri="{BB962C8B-B14F-4D97-AF65-F5344CB8AC3E}">
        <p14:creationId xmlns:p14="http://schemas.microsoft.com/office/powerpoint/2010/main" val="6956573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CC8BA9-9487-32A9-2135-0CDE80F532AC}"/>
              </a:ext>
            </a:extLst>
          </p:cNvPr>
          <p:cNvPicPr>
            <a:picLocks noChangeAspect="1"/>
          </p:cNvPicPr>
          <p:nvPr/>
        </p:nvPicPr>
        <p:blipFill>
          <a:blip r:embed="rId2"/>
          <a:stretch>
            <a:fillRect/>
          </a:stretch>
        </p:blipFill>
        <p:spPr>
          <a:xfrm>
            <a:off x="2094738" y="1266739"/>
            <a:ext cx="7874758" cy="4642394"/>
          </a:xfrm>
          <a:prstGeom prst="rect">
            <a:avLst/>
          </a:prstGeom>
        </p:spPr>
      </p:pic>
      <p:sp>
        <p:nvSpPr>
          <p:cNvPr id="3" name="TextBox 2">
            <a:extLst>
              <a:ext uri="{FF2B5EF4-FFF2-40B4-BE49-F238E27FC236}">
                <a16:creationId xmlns:a16="http://schemas.microsoft.com/office/drawing/2014/main" id="{1623657C-E127-0CEB-5EC9-2C71DE9F125E}"/>
              </a:ext>
            </a:extLst>
          </p:cNvPr>
          <p:cNvSpPr txBox="1"/>
          <p:nvPr/>
        </p:nvSpPr>
        <p:spPr>
          <a:xfrm>
            <a:off x="425925" y="396799"/>
            <a:ext cx="10779854" cy="646331"/>
          </a:xfrm>
          <a:prstGeom prst="rect">
            <a:avLst/>
          </a:prstGeom>
          <a:noFill/>
        </p:spPr>
        <p:txBody>
          <a:bodyPr wrap="square">
            <a:spAutoFit/>
          </a:bodyPr>
          <a:lstStyle/>
          <a:p>
            <a:pPr algn="ctr"/>
            <a:r>
              <a:rPr lang="en-US" sz="3600" b="1" i="0" u="none" strike="noStrike" baseline="0" dirty="0">
                <a:solidFill>
                  <a:srgbClr val="00B0F0"/>
                </a:solidFill>
              </a:rPr>
              <a:t>Milk-based F-75 and </a:t>
            </a:r>
            <a:r>
              <a:rPr lang="en-US" sz="3600" b="1" dirty="0">
                <a:solidFill>
                  <a:srgbClr val="00B0F0"/>
                </a:solidFill>
              </a:rPr>
              <a:t>F-100 diets </a:t>
            </a:r>
            <a:r>
              <a:rPr lang="en-US" sz="3600" b="1" i="0" u="none" strike="noStrike" baseline="0" dirty="0">
                <a:solidFill>
                  <a:srgbClr val="00B0F0"/>
                </a:solidFill>
              </a:rPr>
              <a:t>for severe PEM</a:t>
            </a:r>
            <a:endParaRPr lang="en-US" sz="3600" b="0" i="0" u="none" strike="noStrike" baseline="0" dirty="0">
              <a:solidFill>
                <a:srgbClr val="00B0F0"/>
              </a:solidFill>
            </a:endParaRPr>
          </a:p>
        </p:txBody>
      </p:sp>
    </p:spTree>
    <p:extLst>
      <p:ext uri="{BB962C8B-B14F-4D97-AF65-F5344CB8AC3E}">
        <p14:creationId xmlns:p14="http://schemas.microsoft.com/office/powerpoint/2010/main" val="24388342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CB5356-F4C9-F4D9-3471-76D77EAC5822}"/>
              </a:ext>
            </a:extLst>
          </p:cNvPr>
          <p:cNvSpPr txBox="1"/>
          <p:nvPr/>
        </p:nvSpPr>
        <p:spPr>
          <a:xfrm>
            <a:off x="403321" y="1219114"/>
            <a:ext cx="10779854" cy="409342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Soft or crushable foods used in the domiciliary management of severe undernutrition. </a:t>
            </a:r>
          </a:p>
          <a:p>
            <a:pPr marL="342900" indent="-342900" algn="just">
              <a:spcBef>
                <a:spcPts val="600"/>
              </a:spcBef>
              <a:buFont typeface="Arial" panose="020B0604020202020204" pitchFamily="34" charset="0"/>
              <a:buChar char="•"/>
            </a:pPr>
            <a:r>
              <a:rPr lang="en-US" sz="2400" dirty="0"/>
              <a:t>U</a:t>
            </a:r>
            <a:r>
              <a:rPr lang="en-US" sz="2400" b="0" i="0" u="none" strike="noStrike" baseline="0" dirty="0"/>
              <a:t>seful in situations where preparation and availability of home-made catch-up food is doubtful. </a:t>
            </a:r>
          </a:p>
          <a:p>
            <a:pPr marL="342900" indent="-342900" algn="just">
              <a:spcBef>
                <a:spcPts val="600"/>
              </a:spcBef>
              <a:buFont typeface="Arial" panose="020B0604020202020204" pitchFamily="34" charset="0"/>
              <a:buChar char="•"/>
            </a:pPr>
            <a:r>
              <a:rPr lang="en-US" sz="2400" b="0" i="0" u="none" strike="noStrike" baseline="0" dirty="0"/>
              <a:t>RUTFs have a similar nutrient composition to F-100 but are not water-based and have a longer shelf life. </a:t>
            </a:r>
          </a:p>
          <a:p>
            <a:pPr marL="342900" indent="-342900" algn="just">
              <a:spcBef>
                <a:spcPts val="600"/>
              </a:spcBef>
              <a:buFont typeface="Arial" panose="020B0604020202020204" pitchFamily="34" charset="0"/>
              <a:buChar char="•"/>
            </a:pPr>
            <a:r>
              <a:rPr lang="en-US" sz="2400" b="0" i="0" u="none" strike="noStrike" baseline="0" dirty="0"/>
              <a:t>Most RUTFs are made of peanut paste, fats, and added micronutrients and minerals. </a:t>
            </a:r>
          </a:p>
          <a:p>
            <a:pPr marL="342900" indent="-342900" algn="just">
              <a:spcBef>
                <a:spcPts val="600"/>
              </a:spcBef>
              <a:buFont typeface="Arial" panose="020B0604020202020204" pitchFamily="34" charset="0"/>
              <a:buChar char="•"/>
            </a:pPr>
            <a:r>
              <a:rPr lang="en-US" sz="2400" b="0" i="0" u="none" strike="noStrike" baseline="0" dirty="0"/>
              <a:t>At least half of the proteins contained in these foods should come from milk products. </a:t>
            </a:r>
            <a:endParaRPr lang="en-IN" sz="2400" dirty="0"/>
          </a:p>
        </p:txBody>
      </p:sp>
      <p:sp>
        <p:nvSpPr>
          <p:cNvPr id="3" name="TextBox 2">
            <a:extLst>
              <a:ext uri="{FF2B5EF4-FFF2-40B4-BE49-F238E27FC236}">
                <a16:creationId xmlns:a16="http://schemas.microsoft.com/office/drawing/2014/main" id="{F7977362-3E87-DE4A-D310-6A495E9533B6}"/>
              </a:ext>
            </a:extLst>
          </p:cNvPr>
          <p:cNvSpPr txBox="1"/>
          <p:nvPr/>
        </p:nvSpPr>
        <p:spPr>
          <a:xfrm>
            <a:off x="403321" y="415978"/>
            <a:ext cx="10779854"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Ready-to-Use Therapeutic Foods (RUTFs)</a:t>
            </a:r>
          </a:p>
        </p:txBody>
      </p:sp>
      <p:sp>
        <p:nvSpPr>
          <p:cNvPr id="7" name="Rectangle 6">
            <a:extLst>
              <a:ext uri="{FF2B5EF4-FFF2-40B4-BE49-F238E27FC236}">
                <a16:creationId xmlns:a16="http://schemas.microsoft.com/office/drawing/2014/main" id="{3AB0BE76-6280-452A-D0BC-2CC6A6B33902}"/>
              </a:ext>
            </a:extLst>
          </p:cNvPr>
          <p:cNvSpPr/>
          <p:nvPr/>
        </p:nvSpPr>
        <p:spPr>
          <a:xfrm>
            <a:off x="1220790" y="5515664"/>
            <a:ext cx="10173589" cy="63756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rPr>
              <a:t>RUTF has been successfully used in emergency situations globally.</a:t>
            </a:r>
            <a:endParaRPr lang="en-IN" sz="2400" dirty="0">
              <a:solidFill>
                <a:sysClr val="windowText" lastClr="000000"/>
              </a:solidFill>
            </a:endParaRPr>
          </a:p>
        </p:txBody>
      </p:sp>
    </p:spTree>
    <p:extLst>
      <p:ext uri="{BB962C8B-B14F-4D97-AF65-F5344CB8AC3E}">
        <p14:creationId xmlns:p14="http://schemas.microsoft.com/office/powerpoint/2010/main" val="24694552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CC0FAE-3E38-7B02-F059-F89BE217CA15}"/>
              </a:ext>
            </a:extLst>
          </p:cNvPr>
          <p:cNvSpPr txBox="1"/>
          <p:nvPr/>
        </p:nvSpPr>
        <p:spPr>
          <a:xfrm>
            <a:off x="381487" y="1201791"/>
            <a:ext cx="10956668" cy="3431709"/>
          </a:xfrm>
          <a:prstGeom prst="rect">
            <a:avLst/>
          </a:prstGeom>
          <a:noFill/>
        </p:spPr>
        <p:txBody>
          <a:bodyPr wrap="square">
            <a:spAutoFit/>
          </a:bodyPr>
          <a:lstStyle/>
          <a:p>
            <a:pPr marL="342900" indent="-342900" algn="l">
              <a:spcBef>
                <a:spcPts val="600"/>
              </a:spcBef>
              <a:buFont typeface="Arial" panose="020B0604020202020204" pitchFamily="34" charset="0"/>
              <a:buChar char="•"/>
            </a:pPr>
            <a:r>
              <a:rPr lang="en-US" sz="2400" b="0" i="0" u="none" strike="noStrike" baseline="0" dirty="0"/>
              <a:t>Can be prepared from mixture of cereal flour, pulses, oil or ghee and jaggery. </a:t>
            </a:r>
          </a:p>
          <a:p>
            <a:pPr marL="342900" indent="-342900" algn="l">
              <a:spcBef>
                <a:spcPts val="600"/>
              </a:spcBef>
              <a:buFont typeface="Arial" panose="020B0604020202020204" pitchFamily="34" charset="0"/>
              <a:buChar char="•"/>
            </a:pPr>
            <a:r>
              <a:rPr lang="en-US" sz="2400" b="0" i="0" u="none" strike="noStrike" baseline="0" dirty="0"/>
              <a:t>One example of such energy dense food is </a:t>
            </a:r>
            <a:r>
              <a:rPr lang="en-US" sz="2400" b="0" i="1" u="none" strike="noStrike" baseline="0" dirty="0"/>
              <a:t>“besan </a:t>
            </a:r>
            <a:r>
              <a:rPr lang="en-US" sz="2400" b="0" i="1" u="none" strike="noStrike" baseline="0" dirty="0" err="1"/>
              <a:t>panjiri</a:t>
            </a:r>
            <a:r>
              <a:rPr lang="en-US" sz="2400" b="0" i="1" u="none" strike="noStrike" baseline="0" dirty="0"/>
              <a:t>” </a:t>
            </a:r>
            <a:r>
              <a:rPr lang="en-US" sz="2400" b="0" i="0" u="none" strike="noStrike" baseline="0" dirty="0"/>
              <a:t>which provides 500 calories and 9 g of proteins per 100 g. </a:t>
            </a:r>
            <a:endParaRPr lang="en-GB"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Home available foods can also be used with added oil and sugar/jaggery to make the food energy dense. </a:t>
            </a:r>
          </a:p>
          <a:p>
            <a:pPr marL="800100" lvl="1" indent="-342900" algn="just">
              <a:spcBef>
                <a:spcPts val="600"/>
              </a:spcBef>
              <a:buFont typeface="Calibri" panose="020F0502020204030204" pitchFamily="34" charset="0"/>
              <a:buChar char="˗"/>
            </a:pPr>
            <a:r>
              <a:rPr lang="en-US" sz="2400" b="0" i="0" u="none" strike="noStrike" baseline="0" dirty="0"/>
              <a:t>adding oil and curd to </a:t>
            </a:r>
            <a:r>
              <a:rPr lang="en-US" sz="2400" b="0" i="1" u="none" strike="noStrike" baseline="0" dirty="0"/>
              <a:t>khichdi, </a:t>
            </a:r>
          </a:p>
          <a:p>
            <a:pPr marL="800100" lvl="1" indent="-342900" algn="just">
              <a:spcBef>
                <a:spcPts val="600"/>
              </a:spcBef>
              <a:buFont typeface="Calibri" panose="020F0502020204030204" pitchFamily="34" charset="0"/>
              <a:buChar char="˗"/>
            </a:pPr>
            <a:r>
              <a:rPr lang="en-US" sz="2400" b="0" i="0" u="none" strike="noStrike" baseline="0" dirty="0"/>
              <a:t>cooking </a:t>
            </a:r>
            <a:r>
              <a:rPr lang="en-US" sz="2400" b="0" i="1" u="none" strike="noStrike" baseline="0" dirty="0"/>
              <a:t>“</a:t>
            </a:r>
            <a:r>
              <a:rPr lang="en-US" sz="2400" b="0" i="1" u="none" strike="noStrike" baseline="0" dirty="0" err="1"/>
              <a:t>parantha</a:t>
            </a:r>
            <a:r>
              <a:rPr lang="en-US" sz="2400" b="0" i="1" u="none" strike="noStrike" baseline="0" dirty="0"/>
              <a:t>” </a:t>
            </a:r>
            <a:r>
              <a:rPr lang="en-US" sz="2400" b="0" i="0" u="none" strike="noStrike" baseline="0" dirty="0"/>
              <a:t>in place of </a:t>
            </a:r>
            <a:r>
              <a:rPr lang="en-US" sz="2400" b="0" i="1" u="none" strike="noStrike" baseline="0" dirty="0"/>
              <a:t>“chapati” </a:t>
            </a:r>
            <a:endParaRPr lang="en-US" sz="2400" b="0" i="0" u="none" strike="noStrike" baseline="0" dirty="0"/>
          </a:p>
          <a:p>
            <a:pPr marL="800100" lvl="1" indent="-342900" algn="just">
              <a:spcBef>
                <a:spcPts val="600"/>
              </a:spcBef>
              <a:buFont typeface="Calibri" panose="020F0502020204030204" pitchFamily="34" charset="0"/>
              <a:buChar char="˗"/>
            </a:pPr>
            <a:r>
              <a:rPr lang="en-US" sz="2400" b="0" i="0" u="none" strike="noStrike" baseline="0" dirty="0"/>
              <a:t>cooking rice with jaggery and oil. </a:t>
            </a:r>
            <a:endParaRPr lang="en-IN" sz="2400" dirty="0"/>
          </a:p>
        </p:txBody>
      </p:sp>
      <p:sp>
        <p:nvSpPr>
          <p:cNvPr id="3" name="TextBox 2">
            <a:extLst>
              <a:ext uri="{FF2B5EF4-FFF2-40B4-BE49-F238E27FC236}">
                <a16:creationId xmlns:a16="http://schemas.microsoft.com/office/drawing/2014/main" id="{3E2848F3-0D13-06E0-A7D2-127A2DCE35FE}"/>
              </a:ext>
            </a:extLst>
          </p:cNvPr>
          <p:cNvSpPr txBox="1"/>
          <p:nvPr/>
        </p:nvSpPr>
        <p:spPr>
          <a:xfrm>
            <a:off x="558301" y="415978"/>
            <a:ext cx="10779854"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Modified Family Foods</a:t>
            </a:r>
          </a:p>
        </p:txBody>
      </p:sp>
    </p:spTree>
    <p:extLst>
      <p:ext uri="{BB962C8B-B14F-4D97-AF65-F5344CB8AC3E}">
        <p14:creationId xmlns:p14="http://schemas.microsoft.com/office/powerpoint/2010/main" val="3132066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C6DC15-9308-9E58-DDD2-CE9D7D73B601}"/>
              </a:ext>
            </a:extLst>
          </p:cNvPr>
          <p:cNvPicPr>
            <a:picLocks noChangeAspect="1"/>
          </p:cNvPicPr>
          <p:nvPr/>
        </p:nvPicPr>
        <p:blipFill>
          <a:blip r:embed="rId2"/>
          <a:stretch>
            <a:fillRect/>
          </a:stretch>
        </p:blipFill>
        <p:spPr>
          <a:xfrm>
            <a:off x="2921407" y="1682239"/>
            <a:ext cx="6349186" cy="4473290"/>
          </a:xfrm>
          <a:prstGeom prst="rect">
            <a:avLst/>
          </a:prstGeom>
        </p:spPr>
      </p:pic>
      <p:sp>
        <p:nvSpPr>
          <p:cNvPr id="2" name="TextBox 1">
            <a:extLst>
              <a:ext uri="{FF2B5EF4-FFF2-40B4-BE49-F238E27FC236}">
                <a16:creationId xmlns:a16="http://schemas.microsoft.com/office/drawing/2014/main" id="{451B9F6B-95E1-48D5-191D-91AB5662C862}"/>
              </a:ext>
            </a:extLst>
          </p:cNvPr>
          <p:cNvSpPr txBox="1"/>
          <p:nvPr/>
        </p:nvSpPr>
        <p:spPr>
          <a:xfrm>
            <a:off x="371959" y="369008"/>
            <a:ext cx="10911234" cy="1200329"/>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Projection of Undernutrition in Children under-5 Compared to 2030 global targets </a:t>
            </a:r>
          </a:p>
        </p:txBody>
      </p:sp>
    </p:spTree>
    <p:extLst>
      <p:ext uri="{BB962C8B-B14F-4D97-AF65-F5344CB8AC3E}">
        <p14:creationId xmlns:p14="http://schemas.microsoft.com/office/powerpoint/2010/main" val="23778679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ED4583-53F2-921E-7642-2311D1B4D16B}"/>
              </a:ext>
            </a:extLst>
          </p:cNvPr>
          <p:cNvSpPr txBox="1"/>
          <p:nvPr/>
        </p:nvSpPr>
        <p:spPr>
          <a:xfrm>
            <a:off x="305132" y="1443841"/>
            <a:ext cx="10839923" cy="306237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dirty="0">
                <a:latin typeface="Calibri" panose="020F0502020204030204" pitchFamily="34" charset="0"/>
              </a:rPr>
              <a:t>P</a:t>
            </a:r>
            <a:r>
              <a:rPr lang="en-US" sz="2400" b="0" i="0" u="none" strike="noStrike" baseline="0" dirty="0">
                <a:latin typeface="Calibri" panose="020F0502020204030204" pitchFamily="34" charset="0"/>
              </a:rPr>
              <a:t>rovide tender loving care; and a cheerful, stimulating environment.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Structured play therapy is essential for at least 15–30 min/day.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Encourage physical activity as soon as the child is well enough.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Maternal involvement is a must for ensuring complete recovery.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Good feeding practices and sensory stimulation should be continued at home.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Show parent or caregiver how to feed frequently with energy-and nutrient-dense foods.</a:t>
            </a:r>
            <a:endParaRPr lang="en-IN" sz="2400" dirty="0"/>
          </a:p>
        </p:txBody>
      </p:sp>
      <p:sp>
        <p:nvSpPr>
          <p:cNvPr id="3" name="TextBox 2">
            <a:extLst>
              <a:ext uri="{FF2B5EF4-FFF2-40B4-BE49-F238E27FC236}">
                <a16:creationId xmlns:a16="http://schemas.microsoft.com/office/drawing/2014/main" id="{DE9652D4-4E6E-ACED-06E1-ED5A66DE2957}"/>
              </a:ext>
            </a:extLst>
          </p:cNvPr>
          <p:cNvSpPr txBox="1"/>
          <p:nvPr/>
        </p:nvSpPr>
        <p:spPr>
          <a:xfrm>
            <a:off x="529220" y="473636"/>
            <a:ext cx="10615835"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Step 9: Sensory Stimulation and Emotional Support </a:t>
            </a:r>
          </a:p>
        </p:txBody>
      </p:sp>
    </p:spTree>
    <p:extLst>
      <p:ext uri="{BB962C8B-B14F-4D97-AF65-F5344CB8AC3E}">
        <p14:creationId xmlns:p14="http://schemas.microsoft.com/office/powerpoint/2010/main" val="35080852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591D66-961D-EABA-AA98-441C5A435D16}"/>
              </a:ext>
            </a:extLst>
          </p:cNvPr>
          <p:cNvSpPr txBox="1"/>
          <p:nvPr/>
        </p:nvSpPr>
        <p:spPr>
          <a:xfrm>
            <a:off x="252380" y="1019190"/>
            <a:ext cx="11051805" cy="4524315"/>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Child should be shifted to the adequate quantities of home-based diets. </a:t>
            </a:r>
          </a:p>
          <a:p>
            <a:pPr marL="342900" indent="-342900" algn="just">
              <a:buFont typeface="Arial" panose="020B0604020202020204" pitchFamily="34" charset="0"/>
              <a:buChar char="•"/>
            </a:pPr>
            <a:r>
              <a:rPr lang="en-US" sz="2400" dirty="0">
                <a:latin typeface="Calibri" panose="020F0502020204030204" pitchFamily="34" charset="0"/>
              </a:rPr>
              <a:t>T</a:t>
            </a:r>
            <a:r>
              <a:rPr lang="en-US" sz="2400" b="0" i="0" u="none" strike="noStrike" baseline="0" dirty="0">
                <a:latin typeface="Calibri" panose="020F0502020204030204" pitchFamily="34" charset="0"/>
              </a:rPr>
              <a:t>he diet should be </a:t>
            </a:r>
          </a:p>
          <a:p>
            <a:pPr marL="800100" lvl="1" indent="-342900" algn="just">
              <a:buFont typeface="Calibri" panose="020F0502020204030204" pitchFamily="34" charset="0"/>
              <a:buChar char="˗"/>
            </a:pPr>
            <a:r>
              <a:rPr lang="en-US" sz="2400" dirty="0">
                <a:latin typeface="Calibri" panose="020F0502020204030204" pitchFamily="34" charset="0"/>
              </a:rPr>
              <a:t>Affordable, culturally acceptable</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Easily cooked with long shelf-life</a:t>
            </a:r>
          </a:p>
          <a:p>
            <a:pPr marL="342900" indent="-342900" algn="just">
              <a:buFont typeface="Arial" panose="020B0604020202020204" pitchFamily="34" charset="0"/>
              <a:buChar char="•"/>
            </a:pPr>
            <a:r>
              <a:rPr lang="en-US" sz="2400" b="1" dirty="0">
                <a:latin typeface="Calibri" panose="020F0502020204030204" pitchFamily="34" charset="0"/>
              </a:rPr>
              <a:t>Early signs of Recovery</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Return of appetite,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Gain In Bodyweight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Loss Of Edema,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Disappearance Of Hepatomegaly,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Rising serum albumin are the. </a:t>
            </a:r>
          </a:p>
          <a:p>
            <a:pPr algn="just"/>
            <a:r>
              <a:rPr lang="en-US" sz="2400" b="1" dirty="0">
                <a:latin typeface="Calibri" panose="020F0502020204030204" pitchFamily="34" charset="0"/>
              </a:rPr>
              <a:t>Complete Recovery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Achieved 90% weight-for-length. This may take 6–8 weeks. </a:t>
            </a:r>
          </a:p>
        </p:txBody>
      </p:sp>
      <p:sp>
        <p:nvSpPr>
          <p:cNvPr id="3" name="TextBox 2">
            <a:extLst>
              <a:ext uri="{FF2B5EF4-FFF2-40B4-BE49-F238E27FC236}">
                <a16:creationId xmlns:a16="http://schemas.microsoft.com/office/drawing/2014/main" id="{AC089DFC-168B-E175-4DB5-5BD38D8EC10D}"/>
              </a:ext>
            </a:extLst>
          </p:cNvPr>
          <p:cNvSpPr txBox="1"/>
          <p:nvPr/>
        </p:nvSpPr>
        <p:spPr>
          <a:xfrm>
            <a:off x="329697" y="356900"/>
            <a:ext cx="11051806" cy="584775"/>
          </a:xfrm>
          <a:prstGeom prst="rect">
            <a:avLst/>
          </a:prstGeom>
          <a:noFill/>
        </p:spPr>
        <p:txBody>
          <a:bodyPr wrap="square">
            <a:spAutoFit/>
          </a:bodyPr>
          <a:lstStyle/>
          <a:p>
            <a:pPr algn="ctr"/>
            <a:r>
              <a:rPr lang="en-US" sz="3200" b="1" dirty="0">
                <a:solidFill>
                  <a:srgbClr val="00B0F0"/>
                </a:solidFill>
                <a:latin typeface="Calibri" panose="020F0502020204030204" pitchFamily="34" charset="0"/>
                <a:cs typeface="Calibri" panose="020F0502020204030204" pitchFamily="34" charset="0"/>
              </a:rPr>
              <a:t>Step 10: Transfer to Home-based Diet and Prepare for Follow-up </a:t>
            </a:r>
          </a:p>
        </p:txBody>
      </p:sp>
      <p:sp>
        <p:nvSpPr>
          <p:cNvPr id="5" name="Rectangle 4">
            <a:extLst>
              <a:ext uri="{FF2B5EF4-FFF2-40B4-BE49-F238E27FC236}">
                <a16:creationId xmlns:a16="http://schemas.microsoft.com/office/drawing/2014/main" id="{B4439E22-7A93-FEBC-E128-17900B8CF8F4}"/>
              </a:ext>
            </a:extLst>
          </p:cNvPr>
          <p:cNvSpPr/>
          <p:nvPr/>
        </p:nvSpPr>
        <p:spPr>
          <a:xfrm>
            <a:off x="1301692" y="5760836"/>
            <a:ext cx="9588616" cy="4613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latin typeface="Calibri" panose="020F0502020204030204" pitchFamily="34" charset="0"/>
              </a:rPr>
              <a:t>Advise parent/caregiver to bring child back for regular follow-up. </a:t>
            </a:r>
            <a:endParaRPr lang="en-IN" sz="2400" dirty="0">
              <a:solidFill>
                <a:schemeClr val="tx1"/>
              </a:solidFill>
            </a:endParaRPr>
          </a:p>
        </p:txBody>
      </p:sp>
    </p:spTree>
    <p:extLst>
      <p:ext uri="{BB962C8B-B14F-4D97-AF65-F5344CB8AC3E}">
        <p14:creationId xmlns:p14="http://schemas.microsoft.com/office/powerpoint/2010/main" val="22987484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A7164A-6ADA-8ABD-3B94-16C08C991476}"/>
              </a:ext>
            </a:extLst>
          </p:cNvPr>
          <p:cNvSpPr txBox="1"/>
          <p:nvPr/>
        </p:nvSpPr>
        <p:spPr>
          <a:xfrm>
            <a:off x="331437" y="1266700"/>
            <a:ext cx="10904834" cy="2539157"/>
          </a:xfrm>
          <a:prstGeom prst="rect">
            <a:avLst/>
          </a:prstGeom>
          <a:noFill/>
        </p:spPr>
        <p:txBody>
          <a:bodyPr wrap="square">
            <a:spAutoFit/>
          </a:bodyPr>
          <a:lstStyle/>
          <a:p>
            <a:pPr algn="just">
              <a:spcBef>
                <a:spcPts val="600"/>
              </a:spcBef>
            </a:pPr>
            <a:r>
              <a:rPr lang="en-US" sz="2400" b="0" i="0" u="none" strike="noStrike" baseline="0" dirty="0"/>
              <a:t>This is characterized by inadequate weight gain during rehabilitation phase. The rate of weight gain is classified as </a:t>
            </a:r>
          </a:p>
          <a:p>
            <a:pPr marL="514350" indent="-514350" algn="just">
              <a:spcBef>
                <a:spcPts val="600"/>
              </a:spcBef>
              <a:buAutoNum type="romanLcParenBoth"/>
            </a:pPr>
            <a:r>
              <a:rPr lang="en-US" sz="2400" b="0" i="1" u="none" strike="noStrike" baseline="0" dirty="0"/>
              <a:t>Poor: </a:t>
            </a:r>
            <a:r>
              <a:rPr lang="en-US" sz="2400" b="0" i="0" u="none" strike="noStrike" baseline="0" dirty="0"/>
              <a:t>&lt;5 g/kg/day; </a:t>
            </a:r>
          </a:p>
          <a:p>
            <a:pPr marL="514350" indent="-514350" algn="just">
              <a:spcBef>
                <a:spcPts val="600"/>
              </a:spcBef>
              <a:buAutoNum type="romanLcParenBoth"/>
            </a:pPr>
            <a:r>
              <a:rPr lang="en-US" sz="2400" b="0" i="1" u="none" strike="noStrike" baseline="0" dirty="0"/>
              <a:t>Moderate: </a:t>
            </a:r>
            <a:r>
              <a:rPr lang="en-US" sz="2400" b="0" i="0" u="none" strike="noStrike" baseline="0" dirty="0"/>
              <a:t>5–10 g/kg/day; and </a:t>
            </a:r>
          </a:p>
          <a:p>
            <a:pPr marL="514350" indent="-514350" algn="just">
              <a:spcBef>
                <a:spcPts val="600"/>
              </a:spcBef>
              <a:buAutoNum type="romanLcParenBoth"/>
            </a:pPr>
            <a:r>
              <a:rPr lang="en-US" sz="2400" b="0" i="1" u="none" strike="noStrike" baseline="0" dirty="0"/>
              <a:t>Good: </a:t>
            </a:r>
            <a:r>
              <a:rPr lang="en-US" sz="2400" b="0" i="0" u="none" strike="noStrike" baseline="0" dirty="0"/>
              <a:t>&gt;10 g/kg/day. A child may have a primary or secondary failure to respond to treatment. </a:t>
            </a:r>
          </a:p>
        </p:txBody>
      </p:sp>
      <p:sp>
        <p:nvSpPr>
          <p:cNvPr id="3" name="TextBox 2">
            <a:extLst>
              <a:ext uri="{FF2B5EF4-FFF2-40B4-BE49-F238E27FC236}">
                <a16:creationId xmlns:a16="http://schemas.microsoft.com/office/drawing/2014/main" id="{38EFBC61-85CA-0F8A-C73B-E9007414A61D}"/>
              </a:ext>
            </a:extLst>
          </p:cNvPr>
          <p:cNvSpPr txBox="1"/>
          <p:nvPr/>
        </p:nvSpPr>
        <p:spPr>
          <a:xfrm>
            <a:off x="469179" y="465386"/>
            <a:ext cx="10767092"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Failure to Respond to Treatment </a:t>
            </a:r>
          </a:p>
        </p:txBody>
      </p:sp>
      <p:sp>
        <p:nvSpPr>
          <p:cNvPr id="5" name="Rectangle 4">
            <a:extLst>
              <a:ext uri="{FF2B5EF4-FFF2-40B4-BE49-F238E27FC236}">
                <a16:creationId xmlns:a16="http://schemas.microsoft.com/office/drawing/2014/main" id="{053A7D9D-2E83-E5BC-A0A9-3216246B0055}"/>
              </a:ext>
            </a:extLst>
          </p:cNvPr>
          <p:cNvSpPr/>
          <p:nvPr/>
        </p:nvSpPr>
        <p:spPr>
          <a:xfrm>
            <a:off x="620942" y="4847735"/>
            <a:ext cx="10615329" cy="141018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rPr>
              <a:t>Possible causes of poor weight gain include (a) inadequate feeding, (b) specific nutrient deficiencies, (c) untreated infection, (d) HIV/AIDS; (e) underlying systemic disorder; and (f ) psychological deprivation.</a:t>
            </a:r>
            <a:endParaRPr lang="en-IN" sz="2400" dirty="0">
              <a:solidFill>
                <a:sysClr val="windowText" lastClr="000000"/>
              </a:solidFill>
            </a:endParaRPr>
          </a:p>
        </p:txBody>
      </p:sp>
    </p:spTree>
    <p:extLst>
      <p:ext uri="{BB962C8B-B14F-4D97-AF65-F5344CB8AC3E}">
        <p14:creationId xmlns:p14="http://schemas.microsoft.com/office/powerpoint/2010/main" val="20185683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6B19D5-2D3D-6260-D105-C4D51A5CF9E1}"/>
              </a:ext>
            </a:extLst>
          </p:cNvPr>
          <p:cNvSpPr txBox="1"/>
          <p:nvPr/>
        </p:nvSpPr>
        <p:spPr>
          <a:xfrm>
            <a:off x="312752" y="1167888"/>
            <a:ext cx="9991288" cy="3046988"/>
          </a:xfrm>
          <a:prstGeom prst="rect">
            <a:avLst/>
          </a:prstGeom>
          <a:noFill/>
        </p:spPr>
        <p:txBody>
          <a:bodyPr wrap="square">
            <a:spAutoFit/>
          </a:bodyPr>
          <a:lstStyle/>
          <a:p>
            <a:pPr algn="just"/>
            <a:r>
              <a:rPr lang="en-US" sz="2400" b="0" u="none" strike="noStrike" baseline="0" dirty="0"/>
              <a:t>A. </a:t>
            </a:r>
            <a:r>
              <a:rPr lang="en-US" sz="2400" b="0" i="1" u="none" strike="noStrike" baseline="0" dirty="0"/>
              <a:t>Primary failure to respond </a:t>
            </a:r>
          </a:p>
          <a:p>
            <a:pPr marL="342900" indent="-342900">
              <a:buFont typeface="Wingdings" panose="05000000000000000000" pitchFamily="2" charset="2"/>
              <a:buChar char="§"/>
            </a:pPr>
            <a:r>
              <a:rPr lang="en-US" sz="2400" b="0" i="0" u="none" strike="noStrike" baseline="0" dirty="0"/>
              <a:t>Failure to regain appetite by day 4; </a:t>
            </a:r>
          </a:p>
          <a:p>
            <a:pPr marL="342900" indent="-342900">
              <a:buFont typeface="Wingdings" panose="05000000000000000000" pitchFamily="2" charset="2"/>
              <a:buChar char="§"/>
            </a:pPr>
            <a:r>
              <a:rPr lang="en-US" sz="2400" b="0" i="0" u="none" strike="noStrike" baseline="0" dirty="0"/>
              <a:t>Failure to start losing of edema by day 4; </a:t>
            </a:r>
          </a:p>
          <a:p>
            <a:pPr marL="342900" indent="-342900">
              <a:buFont typeface="Wingdings" panose="05000000000000000000" pitchFamily="2" charset="2"/>
              <a:buChar char="§"/>
            </a:pPr>
            <a:r>
              <a:rPr lang="en-US" sz="2400" b="0" i="0" u="none" strike="noStrike" baseline="0" dirty="0"/>
              <a:t>Failure of disappearance of edema by day 10; or </a:t>
            </a:r>
          </a:p>
          <a:p>
            <a:pPr marL="342900" indent="-342900">
              <a:buFont typeface="Wingdings" panose="05000000000000000000" pitchFamily="2" charset="2"/>
              <a:buChar char="§"/>
            </a:pPr>
            <a:r>
              <a:rPr lang="en-US" sz="2400" b="0" i="0" u="none" strike="noStrike" baseline="0" dirty="0"/>
              <a:t>Failure to gain weight at least by 5 g/kg day by day 10. </a:t>
            </a:r>
          </a:p>
          <a:p>
            <a:endParaRPr lang="en-IN" sz="2400" b="0" i="0" u="none" strike="noStrike" baseline="0" dirty="0"/>
          </a:p>
          <a:p>
            <a:pPr algn="just"/>
            <a:r>
              <a:rPr lang="en-US" sz="2400" b="0" u="none" strike="noStrike" baseline="0" dirty="0"/>
              <a:t>B. </a:t>
            </a:r>
            <a:r>
              <a:rPr lang="en-US" sz="2400" b="0" i="1" u="none" strike="noStrike" baseline="0" dirty="0"/>
              <a:t>Secondary failure to respond</a:t>
            </a:r>
          </a:p>
          <a:p>
            <a:pPr algn="just"/>
            <a:r>
              <a:rPr lang="en-US" sz="2400" b="0" i="0" u="none" strike="noStrike" baseline="0" dirty="0"/>
              <a:t>Weight gain &lt;5 g/kg/day for 3 consecutive days. </a:t>
            </a:r>
          </a:p>
        </p:txBody>
      </p:sp>
      <p:sp>
        <p:nvSpPr>
          <p:cNvPr id="3" name="TextBox 2">
            <a:extLst>
              <a:ext uri="{FF2B5EF4-FFF2-40B4-BE49-F238E27FC236}">
                <a16:creationId xmlns:a16="http://schemas.microsoft.com/office/drawing/2014/main" id="{074BAA6D-63CD-427C-D060-5BA5B9669482}"/>
              </a:ext>
            </a:extLst>
          </p:cNvPr>
          <p:cNvSpPr txBox="1"/>
          <p:nvPr/>
        </p:nvSpPr>
        <p:spPr>
          <a:xfrm>
            <a:off x="469179" y="403394"/>
            <a:ext cx="11051806"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Primary vs Secondary Failure</a:t>
            </a:r>
          </a:p>
        </p:txBody>
      </p:sp>
      <p:sp>
        <p:nvSpPr>
          <p:cNvPr id="5" name="Rectangle 4">
            <a:extLst>
              <a:ext uri="{FF2B5EF4-FFF2-40B4-BE49-F238E27FC236}">
                <a16:creationId xmlns:a16="http://schemas.microsoft.com/office/drawing/2014/main" id="{BD76C6AB-6CE9-3903-0498-FD5B55D6DBD7}"/>
              </a:ext>
            </a:extLst>
          </p:cNvPr>
          <p:cNvSpPr/>
          <p:nvPr/>
        </p:nvSpPr>
        <p:spPr>
          <a:xfrm>
            <a:off x="469178" y="4463511"/>
            <a:ext cx="10906577" cy="169192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rPr>
              <a:t>Children who fail to respond to treatment should be screened for persistent diarrhea, giardiasis, shigellosis, amebiasis, otitis media, pneumonia, urinary tract infections, fungal infections, scabies, tuberculosis, helminthiasis, malaria, any underlying immunological disease, inborn errors of metabolism and malignancies. </a:t>
            </a:r>
            <a:endParaRPr lang="en-IN" sz="2400" dirty="0">
              <a:solidFill>
                <a:sysClr val="windowText" lastClr="000000"/>
              </a:solidFill>
            </a:endParaRPr>
          </a:p>
        </p:txBody>
      </p:sp>
    </p:spTree>
    <p:extLst>
      <p:ext uri="{BB962C8B-B14F-4D97-AF65-F5344CB8AC3E}">
        <p14:creationId xmlns:p14="http://schemas.microsoft.com/office/powerpoint/2010/main" val="882190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EC3145-2C3F-59EF-A199-74A9BD9D4750}"/>
              </a:ext>
            </a:extLst>
          </p:cNvPr>
          <p:cNvSpPr txBox="1"/>
          <p:nvPr/>
        </p:nvSpPr>
        <p:spPr>
          <a:xfrm>
            <a:off x="401356" y="1239648"/>
            <a:ext cx="10798031" cy="1938992"/>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All possible efforts should be directed toward establishment or re-establishment of effective exclusive breastfeeding by the mother. </a:t>
            </a:r>
          </a:p>
          <a:p>
            <a:pPr marL="342900" indent="-342900" algn="just">
              <a:buFont typeface="Arial" panose="020B0604020202020204" pitchFamily="34" charset="0"/>
              <a:buChar char="•"/>
            </a:pPr>
            <a:endParaRPr lang="en-US" sz="2400" b="0" i="0" u="none" strike="noStrike" baseline="0" dirty="0">
              <a:solidFill>
                <a:srgbClr val="000000"/>
              </a:solidFill>
              <a:latin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Supplementary suckling technique (SST) can be utilized to support or re-establish lactation. Donor human milk can be given i</a:t>
            </a:r>
            <a:r>
              <a:rPr lang="en-US" sz="2400" dirty="0">
                <a:solidFill>
                  <a:srgbClr val="000000"/>
                </a:solidFill>
                <a:latin typeface="Calibri" panose="020F0502020204030204" pitchFamily="34" charset="0"/>
              </a:rPr>
              <a:t>n failure to re-establish lactation</a:t>
            </a:r>
            <a:r>
              <a:rPr lang="en-US" sz="2400" b="0" i="0" u="none" strike="noStrike" baseline="0" dirty="0">
                <a:solidFill>
                  <a:srgbClr val="000000"/>
                </a:solidFill>
                <a:latin typeface="Calibri" panose="020F0502020204030204" pitchFamily="34" charset="0"/>
              </a:rPr>
              <a:t>. </a:t>
            </a:r>
          </a:p>
        </p:txBody>
      </p:sp>
      <p:sp>
        <p:nvSpPr>
          <p:cNvPr id="3" name="TextBox 2">
            <a:extLst>
              <a:ext uri="{FF2B5EF4-FFF2-40B4-BE49-F238E27FC236}">
                <a16:creationId xmlns:a16="http://schemas.microsoft.com/office/drawing/2014/main" id="{57084978-019E-6A59-0F58-865B81D61786}"/>
              </a:ext>
            </a:extLst>
          </p:cNvPr>
          <p:cNvSpPr txBox="1"/>
          <p:nvPr/>
        </p:nvSpPr>
        <p:spPr>
          <a:xfrm>
            <a:off x="401357" y="423845"/>
            <a:ext cx="10798031"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Severe Acute Malnutrition in Less than 6 Months </a:t>
            </a:r>
          </a:p>
        </p:txBody>
      </p:sp>
    </p:spTree>
    <p:extLst>
      <p:ext uri="{BB962C8B-B14F-4D97-AF65-F5344CB8AC3E}">
        <p14:creationId xmlns:p14="http://schemas.microsoft.com/office/powerpoint/2010/main" val="3396009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740A3F-EC51-7F4F-7985-2485A4A55F79}"/>
              </a:ext>
            </a:extLst>
          </p:cNvPr>
          <p:cNvSpPr txBox="1"/>
          <p:nvPr/>
        </p:nvSpPr>
        <p:spPr>
          <a:xfrm>
            <a:off x="315512" y="1325394"/>
            <a:ext cx="6085288" cy="3416320"/>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F-100 diluted feed 130 mL/kg/day, divided in 6–8 feeds is given through an infant feeding tube of 8-F size. </a:t>
            </a:r>
          </a:p>
          <a:p>
            <a:pPr marL="342900" indent="-342900" algn="just">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The sucking stimulates milk production and milk from the bowl through the tube satisfy the need of baby. </a:t>
            </a:r>
          </a:p>
          <a:p>
            <a:pPr marL="342900" indent="-342900" algn="just">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SST should be done with both breasts alternatively and more than four times per day</a:t>
            </a:r>
            <a:r>
              <a:rPr lang="en-US" sz="2400" dirty="0">
                <a:solidFill>
                  <a:srgbClr val="000000"/>
                </a:solidFill>
                <a:latin typeface="Calibri" panose="020F0502020204030204" pitchFamily="34" charset="0"/>
              </a:rPr>
              <a:t>.</a:t>
            </a:r>
            <a:endParaRPr lang="en-US" sz="2400" b="0" i="0" u="none" strike="noStrike" baseline="0" dirty="0">
              <a:solidFill>
                <a:srgbClr val="000000"/>
              </a:solidFill>
              <a:latin typeface="Calibri" panose="020F0502020204030204" pitchFamily="34" charset="0"/>
            </a:endParaRPr>
          </a:p>
        </p:txBody>
      </p:sp>
      <p:sp>
        <p:nvSpPr>
          <p:cNvPr id="3" name="TextBox 2">
            <a:extLst>
              <a:ext uri="{FF2B5EF4-FFF2-40B4-BE49-F238E27FC236}">
                <a16:creationId xmlns:a16="http://schemas.microsoft.com/office/drawing/2014/main" id="{9BFCAE47-2EF7-FA71-1445-14D7E52FAF87}"/>
              </a:ext>
            </a:extLst>
          </p:cNvPr>
          <p:cNvSpPr txBox="1"/>
          <p:nvPr/>
        </p:nvSpPr>
        <p:spPr>
          <a:xfrm>
            <a:off x="460790" y="432399"/>
            <a:ext cx="1072898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Supplementary Suckling Technique </a:t>
            </a:r>
          </a:p>
        </p:txBody>
      </p:sp>
      <p:pic>
        <p:nvPicPr>
          <p:cNvPr id="5" name="Picture 4">
            <a:extLst>
              <a:ext uri="{FF2B5EF4-FFF2-40B4-BE49-F238E27FC236}">
                <a16:creationId xmlns:a16="http://schemas.microsoft.com/office/drawing/2014/main" id="{27481878-7ABF-2F8B-3355-5427DCDB9439}"/>
              </a:ext>
            </a:extLst>
          </p:cNvPr>
          <p:cNvPicPr>
            <a:picLocks noChangeAspect="1"/>
          </p:cNvPicPr>
          <p:nvPr/>
        </p:nvPicPr>
        <p:blipFill>
          <a:blip r:embed="rId2"/>
          <a:stretch>
            <a:fillRect/>
          </a:stretch>
        </p:blipFill>
        <p:spPr>
          <a:xfrm>
            <a:off x="6796920" y="1325394"/>
            <a:ext cx="4921622" cy="4584930"/>
          </a:xfrm>
          <a:prstGeom prst="rect">
            <a:avLst/>
          </a:prstGeom>
          <a:ln>
            <a:solidFill>
              <a:schemeClr val="accent1"/>
            </a:solidFill>
          </a:ln>
        </p:spPr>
      </p:pic>
    </p:spTree>
    <p:extLst>
      <p:ext uri="{BB962C8B-B14F-4D97-AF65-F5344CB8AC3E}">
        <p14:creationId xmlns:p14="http://schemas.microsoft.com/office/powerpoint/2010/main" val="940932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27EA20-9285-AE88-F336-22C2317C9AB0}"/>
              </a:ext>
            </a:extLst>
          </p:cNvPr>
          <p:cNvSpPr txBox="1"/>
          <p:nvPr/>
        </p:nvSpPr>
        <p:spPr>
          <a:xfrm>
            <a:off x="343238" y="1122701"/>
            <a:ext cx="10893033" cy="4893647"/>
          </a:xfrm>
          <a:prstGeom prst="rect">
            <a:avLst/>
          </a:prstGeom>
          <a:noFill/>
        </p:spPr>
        <p:txBody>
          <a:bodyPr wrap="square">
            <a:spAutoFit/>
          </a:bodyPr>
          <a:lstStyle/>
          <a:p>
            <a:pPr marL="457200" indent="-457200" algn="just">
              <a:buAutoNum type="arabicPeriod"/>
            </a:pPr>
            <a:r>
              <a:rPr lang="en-US" sz="2400" b="0" i="0" u="none" strike="noStrike" baseline="0" dirty="0">
                <a:solidFill>
                  <a:srgbClr val="000000"/>
                </a:solidFill>
                <a:latin typeface="Calibri" panose="020F0502020204030204" pitchFamily="34" charset="0"/>
              </a:rPr>
              <a:t>WFH/WFL is ≥ –2 </a:t>
            </a:r>
            <a:r>
              <a:rPr lang="en-US" sz="2400" b="0" i="1" u="none" strike="noStrike" baseline="0" dirty="0">
                <a:solidFill>
                  <a:srgbClr val="000000"/>
                </a:solidFill>
                <a:latin typeface="Calibri" panose="020F0502020204030204" pitchFamily="34" charset="0"/>
              </a:rPr>
              <a:t>Z</a:t>
            </a:r>
            <a:r>
              <a:rPr lang="en-US" sz="2400" b="0" i="0" u="none" strike="noStrike" baseline="0" dirty="0">
                <a:solidFill>
                  <a:srgbClr val="000000"/>
                </a:solidFill>
                <a:latin typeface="Calibri" panose="020F0502020204030204" pitchFamily="34" charset="0"/>
              </a:rPr>
              <a:t>-score, or MUAC is ≥12.5 cm; </a:t>
            </a:r>
          </a:p>
          <a:p>
            <a:pPr marL="457200" indent="-457200" algn="just">
              <a:buAutoNum type="arabicPeriod"/>
            </a:pPr>
            <a:r>
              <a:rPr lang="en-US" sz="2400" dirty="0">
                <a:solidFill>
                  <a:srgbClr val="000000"/>
                </a:solidFill>
                <a:latin typeface="Calibri" panose="020F0502020204030204" pitchFamily="34" charset="0"/>
              </a:rPr>
              <a:t>N</a:t>
            </a:r>
            <a:r>
              <a:rPr lang="en-US" sz="2400" b="0" i="0" u="none" strike="noStrike" baseline="0" dirty="0">
                <a:solidFill>
                  <a:srgbClr val="000000"/>
                </a:solidFill>
                <a:latin typeface="Calibri" panose="020F0502020204030204" pitchFamily="34" charset="0"/>
              </a:rPr>
              <a:t>o edema for at least 2 weeks. </a:t>
            </a:r>
          </a:p>
          <a:p>
            <a:pPr marL="457200" indent="-457200" algn="just">
              <a:buAutoNum type="arabicPeriod"/>
            </a:pPr>
            <a:r>
              <a:rPr lang="en-US" sz="2400" b="0" i="0" u="none" strike="noStrike" baseline="0" dirty="0">
                <a:solidFill>
                  <a:srgbClr val="000000"/>
                </a:solidFill>
                <a:latin typeface="Calibri" panose="020F0502020204030204" pitchFamily="34" charset="0"/>
              </a:rPr>
              <a:t>Ensure that all immunizations have been initiated and </a:t>
            </a:r>
          </a:p>
          <a:p>
            <a:pPr marL="457200" indent="-457200" algn="just">
              <a:buAutoNum type="arabicPeriod"/>
            </a:pPr>
            <a:r>
              <a:rPr lang="en-US" sz="2400" dirty="0">
                <a:solidFill>
                  <a:srgbClr val="000000"/>
                </a:solidFill>
                <a:latin typeface="Calibri" panose="020F0502020204030204" pitchFamily="34" charset="0"/>
              </a:rPr>
              <a:t>M</a:t>
            </a:r>
            <a:r>
              <a:rPr lang="en-US" sz="2400" b="0" i="0" u="none" strike="noStrike" baseline="0" dirty="0">
                <a:solidFill>
                  <a:srgbClr val="000000"/>
                </a:solidFill>
                <a:latin typeface="Calibri" panose="020F0502020204030204" pitchFamily="34" charset="0"/>
              </a:rPr>
              <a:t>other trained and counseled for care at home .</a:t>
            </a:r>
          </a:p>
          <a:p>
            <a:pPr algn="just"/>
            <a:endParaRPr lang="en-US" sz="2400" b="0" i="0" u="none" strike="noStrike" baseline="0" dirty="0">
              <a:solidFill>
                <a:srgbClr val="000000"/>
              </a:solidFill>
              <a:latin typeface="Calibri" panose="020F0502020204030204" pitchFamily="34" charset="0"/>
            </a:endParaRPr>
          </a:p>
          <a:p>
            <a:pPr marL="342900" indent="-342900" algn="just">
              <a:buFont typeface="Wingdings" panose="05000000000000000000" pitchFamily="2" charset="2"/>
              <a:buChar char="§"/>
            </a:pPr>
            <a:r>
              <a:rPr lang="en-US" sz="2400" b="0" i="1" u="none" strike="noStrike" baseline="0" dirty="0">
                <a:solidFill>
                  <a:srgbClr val="000000"/>
                </a:solidFill>
                <a:latin typeface="Calibri" panose="020F0502020204030204" pitchFamily="34" charset="0"/>
              </a:rPr>
              <a:t>Consider Early discharge only when </a:t>
            </a:r>
            <a:endParaRPr lang="en-US" sz="2400" b="0" i="0" u="none" strike="noStrike" baseline="0" dirty="0">
              <a:solidFill>
                <a:srgbClr val="000000"/>
              </a:solidFill>
              <a:latin typeface="Calibri" panose="020F0502020204030204" pitchFamily="34" charset="0"/>
            </a:endParaRPr>
          </a:p>
          <a:p>
            <a:pPr marL="800100" lvl="1" indent="-342900" algn="just">
              <a:buFont typeface="Calibri" panose="020F0502020204030204" pitchFamily="34" charset="0"/>
              <a:buChar char="˗"/>
            </a:pPr>
            <a:r>
              <a:rPr lang="en-US" sz="2400" b="0" i="0" u="none" strike="noStrike" baseline="0" dirty="0">
                <a:solidFill>
                  <a:srgbClr val="000000"/>
                </a:solidFill>
                <a:latin typeface="Calibri" panose="020F0502020204030204" pitchFamily="34" charset="0"/>
              </a:rPr>
              <a:t>age &gt;6 months; </a:t>
            </a:r>
          </a:p>
          <a:p>
            <a:pPr marL="800100" lvl="1" indent="-342900" algn="just">
              <a:buFont typeface="Calibri" panose="020F0502020204030204" pitchFamily="34" charset="0"/>
              <a:buChar char="˗"/>
            </a:pPr>
            <a:r>
              <a:rPr lang="en-US" sz="2400" b="0" i="0" u="none" strike="noStrike" baseline="0" dirty="0">
                <a:solidFill>
                  <a:srgbClr val="000000"/>
                </a:solidFill>
                <a:latin typeface="Calibri" panose="020F0502020204030204" pitchFamily="34" charset="0"/>
              </a:rPr>
              <a:t>completed antibiotic treatment; </a:t>
            </a:r>
          </a:p>
          <a:p>
            <a:pPr marL="800100" lvl="1" indent="-342900" algn="just">
              <a:buFont typeface="Calibri" panose="020F0502020204030204" pitchFamily="34" charset="0"/>
              <a:buChar char="˗"/>
            </a:pPr>
            <a:r>
              <a:rPr lang="en-US" sz="2400" b="0" i="0" u="none" strike="noStrike" baseline="0" dirty="0">
                <a:solidFill>
                  <a:srgbClr val="000000"/>
                </a:solidFill>
                <a:latin typeface="Calibri" panose="020F0502020204030204" pitchFamily="34" charset="0"/>
              </a:rPr>
              <a:t>has good appetite and good weight gain; and </a:t>
            </a:r>
          </a:p>
          <a:p>
            <a:pPr marL="800100" lvl="1" indent="-342900" algn="just">
              <a:buFont typeface="Calibri" panose="020F0502020204030204" pitchFamily="34" charset="0"/>
              <a:buChar char="˗"/>
            </a:pPr>
            <a:r>
              <a:rPr lang="en-US" sz="2400" b="0" i="0" u="none" strike="noStrike" baseline="0" dirty="0">
                <a:solidFill>
                  <a:srgbClr val="000000"/>
                </a:solidFill>
                <a:latin typeface="Calibri" panose="020F0502020204030204" pitchFamily="34" charset="0"/>
              </a:rPr>
              <a:t>has taken micronutrients for 2 weeks. </a:t>
            </a:r>
            <a:endParaRPr lang="en-US" sz="2400" dirty="0">
              <a:solidFill>
                <a:srgbClr val="000000"/>
              </a:solidFill>
              <a:latin typeface="Calibri" panose="020F0502020204030204" pitchFamily="34" charset="0"/>
            </a:endParaRPr>
          </a:p>
          <a:p>
            <a:pPr marL="800100" lvl="1" indent="-342900" algn="just">
              <a:buFont typeface="Calibri" panose="020F0502020204030204" pitchFamily="34" charset="0"/>
              <a:buChar char="˗"/>
            </a:pPr>
            <a:r>
              <a:rPr lang="en-US" sz="2400" b="0" i="1" u="none" strike="noStrike" baseline="0" dirty="0">
                <a:solidFill>
                  <a:srgbClr val="000000"/>
                </a:solidFill>
                <a:latin typeface="Calibri" panose="020F0502020204030204" pitchFamily="34" charset="0"/>
              </a:rPr>
              <a:t>The mother/caregiver </a:t>
            </a:r>
            <a:r>
              <a:rPr lang="en-US" sz="2400" b="0" i="0" u="none" strike="noStrike" baseline="0" dirty="0">
                <a:solidFill>
                  <a:srgbClr val="000000"/>
                </a:solidFill>
                <a:latin typeface="Calibri" panose="020F0502020204030204" pitchFamily="34" charset="0"/>
              </a:rPr>
              <a:t>is not employed; has the financial resources to feed; lives within easy reach of the hospital can be visited weekly; is trained to give structured play therapy; and is motivated to follow the advice given. </a:t>
            </a:r>
            <a:endParaRPr lang="en-IN" sz="2400" b="0" i="0" u="none" strike="noStrike" baseline="0" dirty="0">
              <a:solidFill>
                <a:srgbClr val="000000"/>
              </a:solidFill>
              <a:latin typeface="Calibri" panose="020F0502020204030204" pitchFamily="34" charset="0"/>
            </a:endParaRPr>
          </a:p>
        </p:txBody>
      </p:sp>
      <p:sp>
        <p:nvSpPr>
          <p:cNvPr id="3" name="TextBox 2">
            <a:extLst>
              <a:ext uri="{FF2B5EF4-FFF2-40B4-BE49-F238E27FC236}">
                <a16:creationId xmlns:a16="http://schemas.microsoft.com/office/drawing/2014/main" id="{82918ACA-6246-AB80-B52B-18876B1D0171}"/>
              </a:ext>
            </a:extLst>
          </p:cNvPr>
          <p:cNvSpPr txBox="1"/>
          <p:nvPr/>
        </p:nvSpPr>
        <p:spPr>
          <a:xfrm>
            <a:off x="492757" y="367884"/>
            <a:ext cx="1105180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Criteria for Discharge </a:t>
            </a:r>
          </a:p>
        </p:txBody>
      </p:sp>
    </p:spTree>
    <p:extLst>
      <p:ext uri="{BB962C8B-B14F-4D97-AF65-F5344CB8AC3E}">
        <p14:creationId xmlns:p14="http://schemas.microsoft.com/office/powerpoint/2010/main" val="1179063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B51E5F0-EAF4-8AC3-ECD2-A02818D9A5F8}"/>
              </a:ext>
            </a:extLst>
          </p:cNvPr>
          <p:cNvSpPr txBox="1"/>
          <p:nvPr/>
        </p:nvSpPr>
        <p:spPr>
          <a:xfrm>
            <a:off x="341957" y="1238459"/>
            <a:ext cx="10894314" cy="4478149"/>
          </a:xfrm>
          <a:prstGeom prst="rect">
            <a:avLst/>
          </a:prstGeom>
          <a:noFill/>
        </p:spPr>
        <p:txBody>
          <a:bodyPr wrap="square">
            <a:spAutoFit/>
          </a:bodyPr>
          <a:lstStyle/>
          <a:p>
            <a:pPr marL="457200" indent="-457200">
              <a:spcBef>
                <a:spcPts val="600"/>
              </a:spcBef>
              <a:buAutoNum type="arabicPeriod"/>
            </a:pPr>
            <a:r>
              <a:rPr lang="en-US" sz="2400" b="0" i="0" u="none" strike="noStrike" baseline="0" dirty="0"/>
              <a:t>Timely initiation of breastfeeding within 1 hour of birth </a:t>
            </a:r>
          </a:p>
          <a:p>
            <a:pPr marL="457200" indent="-457200">
              <a:spcBef>
                <a:spcPts val="600"/>
              </a:spcBef>
              <a:buAutoNum type="arabicPeriod"/>
            </a:pPr>
            <a:r>
              <a:rPr lang="en-US" sz="2400" b="0" i="0" u="none" strike="noStrike" baseline="0" dirty="0"/>
              <a:t>Exclusive breastfeeding during the first 6 months of life 3. </a:t>
            </a:r>
          </a:p>
          <a:p>
            <a:pPr marL="457200" indent="-457200">
              <a:spcBef>
                <a:spcPts val="600"/>
              </a:spcBef>
              <a:buAutoNum type="arabicPeriod"/>
            </a:pPr>
            <a:r>
              <a:rPr lang="en-US" sz="2400" b="0" i="0" u="none" strike="noStrike" baseline="0" dirty="0"/>
              <a:t>Timely introduction of complementary foods at 6 months 4. </a:t>
            </a:r>
          </a:p>
          <a:p>
            <a:pPr marL="457200" indent="-457200">
              <a:spcBef>
                <a:spcPts val="600"/>
              </a:spcBef>
              <a:buAutoNum type="arabicPeriod"/>
            </a:pPr>
            <a:r>
              <a:rPr lang="en-US" sz="2400" b="0" i="0" u="none" strike="noStrike" baseline="0" dirty="0"/>
              <a:t>Age-appropriate foods for children 6 months to 2 years 5. </a:t>
            </a:r>
          </a:p>
          <a:p>
            <a:pPr marL="457200" indent="-457200">
              <a:spcBef>
                <a:spcPts val="600"/>
              </a:spcBef>
              <a:buAutoNum type="arabicPeriod"/>
            </a:pPr>
            <a:r>
              <a:rPr lang="en-US" sz="2400" b="0" i="0" u="none" strike="noStrike" baseline="0" dirty="0"/>
              <a:t>Hygienic complementary feeding practices 6. </a:t>
            </a:r>
          </a:p>
          <a:p>
            <a:pPr marL="457200" indent="-457200">
              <a:spcBef>
                <a:spcPts val="600"/>
              </a:spcBef>
              <a:buAutoNum type="arabicPeriod"/>
            </a:pPr>
            <a:r>
              <a:rPr lang="en-US" sz="2400" b="0" i="0" u="none" strike="noStrike" baseline="0" dirty="0"/>
              <a:t>Immunization and biannual vitamin A supplementation with deworming </a:t>
            </a:r>
          </a:p>
          <a:p>
            <a:pPr marL="457200" indent="-457200">
              <a:spcBef>
                <a:spcPts val="600"/>
              </a:spcBef>
              <a:buAutoNum type="arabicPeriod"/>
            </a:pPr>
            <a:r>
              <a:rPr lang="en-US" sz="2400" b="0" i="0" u="none" strike="noStrike" baseline="0" dirty="0"/>
              <a:t> Appropriate feeding for children during and after illness. </a:t>
            </a:r>
          </a:p>
          <a:p>
            <a:pPr marL="457200" indent="-457200">
              <a:spcBef>
                <a:spcPts val="600"/>
              </a:spcBef>
              <a:buAutoNum type="arabicPeriod"/>
            </a:pPr>
            <a:r>
              <a:rPr lang="en-US" sz="2400" b="0" i="0" u="none" strike="noStrike" baseline="0" dirty="0"/>
              <a:t>Therapeutic feeding for children with severe acute malnutrition </a:t>
            </a:r>
          </a:p>
          <a:p>
            <a:pPr marL="457200" indent="-457200">
              <a:spcBef>
                <a:spcPts val="600"/>
              </a:spcBef>
              <a:buAutoNum type="arabicPeriod"/>
            </a:pPr>
            <a:r>
              <a:rPr lang="en-US" sz="2400" b="0" i="0" u="none" strike="noStrike" baseline="0" dirty="0"/>
              <a:t>Adequate nutrition and support for adolescent girls to prevent anemia </a:t>
            </a:r>
          </a:p>
          <a:p>
            <a:pPr marL="457200" indent="-457200">
              <a:spcBef>
                <a:spcPts val="600"/>
              </a:spcBef>
              <a:buAutoNum type="arabicPeriod"/>
            </a:pPr>
            <a:r>
              <a:rPr lang="en-US" sz="2400" b="0" i="0" u="none" strike="noStrike" baseline="0" dirty="0"/>
              <a:t> Adequate nutrition and support for pregnant and breastfeeding mothers </a:t>
            </a:r>
          </a:p>
        </p:txBody>
      </p:sp>
      <p:sp>
        <p:nvSpPr>
          <p:cNvPr id="3" name="TextBox 2">
            <a:extLst>
              <a:ext uri="{FF2B5EF4-FFF2-40B4-BE49-F238E27FC236}">
                <a16:creationId xmlns:a16="http://schemas.microsoft.com/office/drawing/2014/main" id="{4682FD1F-5702-DA10-D5E3-50D0AC868C8B}"/>
              </a:ext>
            </a:extLst>
          </p:cNvPr>
          <p:cNvSpPr txBox="1"/>
          <p:nvPr/>
        </p:nvSpPr>
        <p:spPr>
          <a:xfrm>
            <a:off x="492757" y="429876"/>
            <a:ext cx="10635026"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10-key Interventions to Prevent Undernutrition </a:t>
            </a:r>
          </a:p>
        </p:txBody>
      </p:sp>
    </p:spTree>
    <p:extLst>
      <p:ext uri="{BB962C8B-B14F-4D97-AF65-F5344CB8AC3E}">
        <p14:creationId xmlns:p14="http://schemas.microsoft.com/office/powerpoint/2010/main" val="40042978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B21ADF-0D33-3A4D-6CB4-36D2FEC67C70}"/>
              </a:ext>
            </a:extLst>
          </p:cNvPr>
          <p:cNvSpPr txBox="1"/>
          <p:nvPr/>
        </p:nvSpPr>
        <p:spPr>
          <a:xfrm>
            <a:off x="492757" y="1122701"/>
            <a:ext cx="10759012" cy="5170646"/>
          </a:xfrm>
          <a:prstGeom prst="rect">
            <a:avLst/>
          </a:prstGeom>
          <a:noFill/>
        </p:spPr>
        <p:txBody>
          <a:bodyPr wrap="square">
            <a:spAutoFit/>
          </a:bodyPr>
          <a:lstStyle/>
          <a:p>
            <a:pPr algn="just"/>
            <a:r>
              <a:rPr lang="en-US" sz="2200" b="1" i="0" u="none" strike="noStrike" baseline="0" dirty="0"/>
              <a:t>Severe Acute Malnutrition </a:t>
            </a:r>
          </a:p>
          <a:p>
            <a:pPr marL="342900" indent="-342900" algn="just">
              <a:buAutoNum type="arabicPeriod"/>
            </a:pPr>
            <a:r>
              <a:rPr lang="en-US" sz="2200" b="0" i="0" u="none" strike="noStrike" baseline="0" dirty="0"/>
              <a:t>Children with WHZ&lt; –3 </a:t>
            </a:r>
            <a:r>
              <a:rPr lang="en-US" sz="2200" b="0" u="none" strike="noStrike" baseline="0" dirty="0"/>
              <a:t>OR</a:t>
            </a:r>
            <a:r>
              <a:rPr lang="en-US" sz="2200" b="0" i="1" u="none" strike="noStrike" baseline="0" dirty="0"/>
              <a:t> </a:t>
            </a:r>
            <a:r>
              <a:rPr lang="en-US" sz="2200" b="0" i="0" u="none" strike="noStrike" baseline="0" dirty="0"/>
              <a:t>MUAC &lt;11.5 cm OR bilateral pedal edema are classified as SAM.</a:t>
            </a:r>
          </a:p>
          <a:p>
            <a:pPr marL="342900" indent="-342900" algn="just">
              <a:buAutoNum type="arabicPeriod"/>
            </a:pPr>
            <a:r>
              <a:rPr lang="en-US" sz="2200" b="0" i="0" u="none" strike="noStrike" baseline="0" dirty="0"/>
              <a:t> Due to reductive adaptation, children with SAM are at high-risk of hypoglycemia, hypothermia, electrolyte imbalance, infections, and heart failure. Presence of SAM increases risk of mortality in common illnesses such as diarrhea and pneumonia.</a:t>
            </a:r>
          </a:p>
          <a:p>
            <a:pPr marL="342900" indent="-342900" algn="just">
              <a:buAutoNum type="arabicPeriod"/>
            </a:pPr>
            <a:r>
              <a:rPr lang="en-US" sz="2200" b="0" i="0" u="none" strike="noStrike" baseline="0" dirty="0"/>
              <a:t> All SAM children with loss of appetite and medical complications should be treated in a health facility while those without complications may be treated in community. </a:t>
            </a:r>
          </a:p>
          <a:p>
            <a:pPr marL="342900" indent="-342900" algn="just">
              <a:buAutoNum type="arabicPeriod"/>
            </a:pPr>
            <a:r>
              <a:rPr lang="en-US" sz="2200" b="0" i="0" u="none" strike="noStrike" baseline="0" dirty="0"/>
              <a:t>WHO has recommended 10 steps of management for children with SAM. Early identification, special therapeutic diet (F-75/F-100), broad-spectrum antibiotic, sodium restriction, and supplementation of potassium and magnesium are integral parts of management.</a:t>
            </a:r>
          </a:p>
          <a:p>
            <a:pPr marL="342900" indent="-342900" algn="just">
              <a:buAutoNum type="arabicPeriod"/>
            </a:pPr>
            <a:r>
              <a:rPr lang="en-US" sz="2200" b="0" i="0" u="none" strike="noStrike" baseline="0" dirty="0"/>
              <a:t>IV fluids should not be used to treat dehydration except in shock. </a:t>
            </a:r>
          </a:p>
          <a:p>
            <a:pPr marL="342900" indent="-342900" algn="just">
              <a:buAutoNum type="arabicPeriod"/>
            </a:pPr>
            <a:r>
              <a:rPr lang="en-US" sz="2200" b="0" i="0" u="none" strike="noStrike" baseline="0" dirty="0"/>
              <a:t>For infants &lt;6 months with SAM, establish exclusive breastfeeding, and/or facilitate </a:t>
            </a:r>
            <a:r>
              <a:rPr lang="en-US" sz="2200" b="0" i="0" u="none" strike="noStrike" baseline="0" dirty="0" err="1"/>
              <a:t>relactation</a:t>
            </a:r>
            <a:r>
              <a:rPr lang="en-US" sz="2200" b="0" i="0" u="none" strike="noStrike" baseline="0" dirty="0"/>
              <a:t> by SST. </a:t>
            </a:r>
            <a:endParaRPr lang="en-IN" sz="2200" dirty="0"/>
          </a:p>
        </p:txBody>
      </p:sp>
      <p:sp>
        <p:nvSpPr>
          <p:cNvPr id="3" name="TextBox 2">
            <a:extLst>
              <a:ext uri="{FF2B5EF4-FFF2-40B4-BE49-F238E27FC236}">
                <a16:creationId xmlns:a16="http://schemas.microsoft.com/office/drawing/2014/main" id="{B5C68ED4-F0DE-F40B-6E7F-D262C5AC5644}"/>
              </a:ext>
            </a:extLst>
          </p:cNvPr>
          <p:cNvSpPr txBox="1"/>
          <p:nvPr/>
        </p:nvSpPr>
        <p:spPr>
          <a:xfrm>
            <a:off x="492757" y="367884"/>
            <a:ext cx="11051806"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10645510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5436C5-5B94-CFFF-4F8E-773CC0DC3927}"/>
              </a:ext>
            </a:extLst>
          </p:cNvPr>
          <p:cNvSpPr txBox="1"/>
          <p:nvPr/>
        </p:nvSpPr>
        <p:spPr>
          <a:xfrm>
            <a:off x="523163" y="392319"/>
            <a:ext cx="10726473" cy="646331"/>
          </a:xfrm>
          <a:prstGeom prst="rect">
            <a:avLst/>
          </a:prstGeom>
          <a:noFill/>
        </p:spPr>
        <p:txBody>
          <a:bodyPr wrap="square">
            <a:spAutoFit/>
          </a:bodyPr>
          <a:lstStyle/>
          <a:p>
            <a:pPr algn="ctr"/>
            <a:r>
              <a:rPr lang="en-IN" sz="3600" b="1" i="0" u="none" strike="noStrike" baseline="0" dirty="0">
                <a:solidFill>
                  <a:srgbClr val="00B0F0"/>
                </a:solidFill>
                <a:latin typeface="Calibri" panose="020F0502020204030204" pitchFamily="34" charset="0"/>
              </a:rPr>
              <a:t>Moderate Acute Malnutrition </a:t>
            </a:r>
          </a:p>
        </p:txBody>
      </p:sp>
      <p:sp>
        <p:nvSpPr>
          <p:cNvPr id="6" name="TextBox 5">
            <a:extLst>
              <a:ext uri="{FF2B5EF4-FFF2-40B4-BE49-F238E27FC236}">
                <a16:creationId xmlns:a16="http://schemas.microsoft.com/office/drawing/2014/main" id="{CEEF5248-F6CD-7ABB-CDAD-B4EBED1C8733}"/>
              </a:ext>
            </a:extLst>
          </p:cNvPr>
          <p:cNvSpPr txBox="1"/>
          <p:nvPr/>
        </p:nvSpPr>
        <p:spPr>
          <a:xfrm>
            <a:off x="327171" y="1228397"/>
            <a:ext cx="10922465" cy="3416320"/>
          </a:xfrm>
          <a:prstGeom prst="rect">
            <a:avLst/>
          </a:prstGeom>
          <a:noFill/>
        </p:spPr>
        <p:txBody>
          <a:bodyPr wrap="square">
            <a:spAutoFit/>
          </a:bodyPr>
          <a:lstStyle/>
          <a:p>
            <a:r>
              <a:rPr lang="en-IN" sz="2400" b="1" i="0" u="none" strike="noStrike" baseline="0" dirty="0">
                <a:latin typeface="Calibri" panose="020F0502020204030204" pitchFamily="34" charset="0"/>
              </a:rPr>
              <a:t>DEFINITION </a:t>
            </a:r>
            <a:endParaRPr lang="en-IN" sz="2400" b="0" i="0" u="none" strike="noStrike" baseline="0" dirty="0">
              <a:latin typeface="Calibri" panose="020F0502020204030204" pitchFamily="34" charset="0"/>
            </a:endParaRPr>
          </a:p>
          <a:p>
            <a:pPr algn="just"/>
            <a:r>
              <a:rPr lang="en-US" sz="2400" b="0" i="0" u="none" strike="noStrike" baseline="0" dirty="0">
                <a:latin typeface="Calibri" panose="020F0502020204030204" pitchFamily="34" charset="0"/>
              </a:rPr>
              <a:t>(a) WFH Z-score between −3 </a:t>
            </a:r>
            <a:r>
              <a:rPr lang="en-US" sz="2400" b="0" i="1" u="none" strike="noStrike" baseline="0" dirty="0">
                <a:latin typeface="Calibri" panose="020F0502020204030204" pitchFamily="34" charset="0"/>
              </a:rPr>
              <a:t>Z </a:t>
            </a:r>
            <a:r>
              <a:rPr lang="en-US" sz="2400" b="0" i="0" u="none" strike="noStrike" baseline="0" dirty="0">
                <a:latin typeface="Calibri" panose="020F0502020204030204" pitchFamily="34" charset="0"/>
              </a:rPr>
              <a:t>and −2 </a:t>
            </a:r>
            <a:r>
              <a:rPr lang="en-US" sz="2400" b="0" i="1" u="none" strike="noStrike" baseline="0" dirty="0">
                <a:latin typeface="Calibri" panose="020F0502020204030204" pitchFamily="34" charset="0"/>
              </a:rPr>
              <a:t>Z</a:t>
            </a:r>
            <a:r>
              <a:rPr lang="en-US" sz="2400" b="0" i="0" u="none" strike="noStrike" baseline="0" dirty="0">
                <a:latin typeface="Calibri" panose="020F0502020204030204" pitchFamily="34" charset="0"/>
              </a:rPr>
              <a:t>, or MUAC of 11.5–12.4 cm without any edema. </a:t>
            </a:r>
          </a:p>
          <a:p>
            <a:pPr algn="just"/>
            <a:endParaRPr lang="en-US" sz="2400" dirty="0">
              <a:latin typeface="Calibri" panose="020F0502020204030204" pitchFamily="34" charset="0"/>
            </a:endParaRPr>
          </a:p>
          <a:p>
            <a:r>
              <a:rPr lang="en-IN" sz="2400" b="1" i="0" u="none" strike="noStrike" baseline="0" dirty="0">
                <a:latin typeface="Calibri" panose="020F0502020204030204" pitchFamily="34" charset="0"/>
              </a:rPr>
              <a:t>ETIOPATHOGENESIS </a:t>
            </a:r>
            <a:endParaRPr lang="en-IN" sz="2400" b="0" i="0" u="none" strike="noStrike" baseline="0" dirty="0">
              <a:latin typeface="Calibri" panose="020F0502020204030204" pitchFamily="34" charset="0"/>
            </a:endParaRPr>
          </a:p>
          <a:p>
            <a:pPr algn="just"/>
            <a:r>
              <a:rPr lang="en-US" sz="2400" b="0" i="0" u="none" strike="noStrike" baseline="0" dirty="0">
                <a:latin typeface="Calibri" panose="020F0502020204030204" pitchFamily="34" charset="0"/>
              </a:rPr>
              <a:t>Could be a result of chronic and low-grade inflammation. </a:t>
            </a:r>
          </a:p>
          <a:p>
            <a:pPr algn="just"/>
            <a:endParaRPr lang="en-US" sz="2400" dirty="0">
              <a:latin typeface="Calibri" panose="020F0502020204030204" pitchFamily="34" charset="0"/>
            </a:endParaRPr>
          </a:p>
          <a:p>
            <a:r>
              <a:rPr lang="en-IN" sz="2400" b="1" i="0" u="none" strike="noStrike" baseline="0" dirty="0">
                <a:latin typeface="Calibri" panose="020F0502020204030204" pitchFamily="34" charset="0"/>
              </a:rPr>
              <a:t>CLINICAL FEATURES </a:t>
            </a:r>
            <a:endParaRPr lang="en-IN" sz="2400" b="0" i="0" u="none" strike="noStrike" baseline="0" dirty="0">
              <a:latin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Growth is affected; (weight &gt; height). </a:t>
            </a:r>
          </a:p>
          <a:p>
            <a:pPr marL="342900" indent="-342900" algn="just">
              <a:buFont typeface="Arial" panose="020B0604020202020204" pitchFamily="34" charset="0"/>
              <a:buChar char="•"/>
            </a:pPr>
            <a:r>
              <a:rPr lang="en-US" sz="2400" dirty="0">
                <a:latin typeface="Calibri" panose="020F0502020204030204" pitchFamily="34" charset="0"/>
              </a:rPr>
              <a:t>T</a:t>
            </a:r>
            <a:r>
              <a:rPr lang="en-US" sz="2400" b="0" i="0" u="none" strike="noStrike" baseline="0" dirty="0">
                <a:latin typeface="Calibri" panose="020F0502020204030204" pitchFamily="34" charset="0"/>
              </a:rPr>
              <a:t>he child appears less energetic. </a:t>
            </a:r>
            <a:endParaRPr lang="en-IN" sz="2400" dirty="0"/>
          </a:p>
        </p:txBody>
      </p:sp>
    </p:spTree>
    <p:extLst>
      <p:ext uri="{BB962C8B-B14F-4D97-AF65-F5344CB8AC3E}">
        <p14:creationId xmlns:p14="http://schemas.microsoft.com/office/powerpoint/2010/main" val="2364800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443A38-3402-6BEB-F3D2-C2D27582B1D1}"/>
              </a:ext>
            </a:extLst>
          </p:cNvPr>
          <p:cNvSpPr txBox="1"/>
          <p:nvPr/>
        </p:nvSpPr>
        <p:spPr>
          <a:xfrm>
            <a:off x="620785" y="437506"/>
            <a:ext cx="1057851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Classification of Undernutrition </a:t>
            </a:r>
          </a:p>
        </p:txBody>
      </p:sp>
      <p:sp>
        <p:nvSpPr>
          <p:cNvPr id="5" name="TextBox 4">
            <a:extLst>
              <a:ext uri="{FF2B5EF4-FFF2-40B4-BE49-F238E27FC236}">
                <a16:creationId xmlns:a16="http://schemas.microsoft.com/office/drawing/2014/main" id="{16F3CEED-2BCE-7140-4CB5-335B21B42FD1}"/>
              </a:ext>
            </a:extLst>
          </p:cNvPr>
          <p:cNvSpPr txBox="1"/>
          <p:nvPr/>
        </p:nvSpPr>
        <p:spPr>
          <a:xfrm>
            <a:off x="296031" y="1145829"/>
            <a:ext cx="10903272" cy="506292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Severity classifications are based on anthropometric measurements, mainly weight, height, and mid-upper arm circumference (MUAC). </a:t>
            </a:r>
          </a:p>
          <a:p>
            <a:pPr marL="342900" indent="-342900" algn="just">
              <a:spcBef>
                <a:spcPts val="600"/>
              </a:spcBef>
              <a:buFont typeface="Arial" panose="020B0604020202020204" pitchFamily="34" charset="0"/>
              <a:buChar char="•"/>
            </a:pPr>
            <a:r>
              <a:rPr lang="en-US" sz="2400" b="0" i="0" u="none" strike="noStrike" baseline="0" dirty="0"/>
              <a:t>For the purpose of these classifications, the term </a:t>
            </a:r>
            <a:r>
              <a:rPr lang="en-US" sz="2400" b="0" i="1" u="none" strike="noStrike" baseline="0" dirty="0"/>
              <a:t>“expected” </a:t>
            </a:r>
            <a:r>
              <a:rPr lang="en-US" sz="2400" b="0" i="0" u="none" strike="noStrike" baseline="0" dirty="0"/>
              <a:t>denotes the median (50th centile) value of the reference standard. </a:t>
            </a:r>
          </a:p>
          <a:p>
            <a:pPr marL="342900" indent="-342900" algn="just">
              <a:spcBef>
                <a:spcPts val="600"/>
              </a:spcBef>
              <a:buFont typeface="Arial" panose="020B0604020202020204" pitchFamily="34" charset="0"/>
              <a:buChar char="•"/>
            </a:pPr>
            <a:r>
              <a:rPr lang="en-US" sz="2400" b="0" i="0" u="none" strike="noStrike" baseline="0" dirty="0"/>
              <a:t>Growth standards provided by the World Health Organization (WHO) are widely acceptable international growth standards for comparison for under-5 children, </a:t>
            </a:r>
          </a:p>
          <a:p>
            <a:pPr marL="342900" indent="-342900" algn="just">
              <a:spcBef>
                <a:spcPts val="600"/>
              </a:spcBef>
              <a:buFont typeface="Arial" panose="020B0604020202020204" pitchFamily="34" charset="0"/>
              <a:buChar char="•"/>
            </a:pPr>
            <a:r>
              <a:rPr lang="en-US" sz="2400" b="0" i="0" u="none" strike="noStrike" baseline="0" dirty="0"/>
              <a:t>Indian Academy of Pediatrics (IAP) growth charts are recommended as references for children 5–18 years age </a:t>
            </a:r>
          </a:p>
          <a:p>
            <a:pPr marL="342900" indent="-342900" algn="just">
              <a:spcBef>
                <a:spcPts val="600"/>
              </a:spcBef>
              <a:buFont typeface="Arial" panose="020B0604020202020204" pitchFamily="34" charset="0"/>
              <a:buChar char="•"/>
            </a:pPr>
            <a:r>
              <a:rPr lang="en-US" sz="2400" dirty="0"/>
              <a:t>Classifications</a:t>
            </a:r>
          </a:p>
          <a:p>
            <a:pPr algn="just">
              <a:spcBef>
                <a:spcPts val="600"/>
              </a:spcBef>
            </a:pPr>
            <a:r>
              <a:rPr lang="en-US" sz="2400" dirty="0"/>
              <a:t>	-	IAP	: Based on weight for age</a:t>
            </a:r>
          </a:p>
          <a:p>
            <a:pPr algn="just">
              <a:spcBef>
                <a:spcPts val="600"/>
              </a:spcBef>
            </a:pPr>
            <a:r>
              <a:rPr lang="en-US" sz="2400" dirty="0"/>
              <a:t>	-	</a:t>
            </a:r>
            <a:r>
              <a:rPr lang="en-US" sz="2400" dirty="0" err="1"/>
              <a:t>Wellcome</a:t>
            </a:r>
            <a:r>
              <a:rPr lang="en-US" sz="2400" dirty="0"/>
              <a:t>: Deficit in bodyweight + edema</a:t>
            </a:r>
          </a:p>
          <a:p>
            <a:pPr algn="just">
              <a:spcBef>
                <a:spcPts val="600"/>
              </a:spcBef>
            </a:pPr>
            <a:r>
              <a:rPr lang="en-US" sz="2400" dirty="0"/>
              <a:t>	-	WHO:	Stunting and wasting</a:t>
            </a:r>
            <a:endParaRPr lang="en-IN" sz="2400" dirty="0"/>
          </a:p>
        </p:txBody>
      </p:sp>
    </p:spTree>
    <p:extLst>
      <p:ext uri="{BB962C8B-B14F-4D97-AF65-F5344CB8AC3E}">
        <p14:creationId xmlns:p14="http://schemas.microsoft.com/office/powerpoint/2010/main" val="14212241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DAD4B9-8AAB-5529-6E51-56497603C733}"/>
              </a:ext>
            </a:extLst>
          </p:cNvPr>
          <p:cNvSpPr txBox="1"/>
          <p:nvPr/>
        </p:nvSpPr>
        <p:spPr>
          <a:xfrm>
            <a:off x="310250" y="1172654"/>
            <a:ext cx="10897441" cy="216982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Best managed in their home </a:t>
            </a:r>
          </a:p>
          <a:p>
            <a:pPr marL="342900" indent="-342900" algn="just">
              <a:spcBef>
                <a:spcPts val="600"/>
              </a:spcBef>
              <a:buFont typeface="Arial" panose="020B0604020202020204" pitchFamily="34" charset="0"/>
              <a:buChar char="•"/>
            </a:pPr>
            <a:r>
              <a:rPr lang="en-US" sz="2400" dirty="0">
                <a:solidFill>
                  <a:srgbClr val="000000"/>
                </a:solidFill>
                <a:latin typeface="Calibri" panose="020F0502020204030204" pitchFamily="34" charset="0"/>
              </a:rPr>
              <a:t>T</a:t>
            </a:r>
            <a:r>
              <a:rPr lang="en-US" sz="2400" b="0" i="0" u="none" strike="noStrike" baseline="0" dirty="0">
                <a:solidFill>
                  <a:srgbClr val="000000"/>
                </a:solidFill>
                <a:latin typeface="Calibri" panose="020F0502020204030204" pitchFamily="34" charset="0"/>
              </a:rPr>
              <a:t>wo pillars of the management of MAM. </a:t>
            </a:r>
          </a:p>
          <a:p>
            <a:pPr marL="914400" lvl="1" indent="-457200" algn="just">
              <a:spcBef>
                <a:spcPts val="600"/>
              </a:spcBef>
              <a:buFont typeface="Calibri" panose="020F0502020204030204" pitchFamily="34" charset="0"/>
              <a:buChar char="˗"/>
            </a:pPr>
            <a:r>
              <a:rPr lang="en-US" sz="2400" dirty="0">
                <a:solidFill>
                  <a:srgbClr val="000000"/>
                </a:solidFill>
                <a:latin typeface="Calibri" panose="020F0502020204030204" pitchFamily="34" charset="0"/>
              </a:rPr>
              <a:t>N</a:t>
            </a:r>
            <a:r>
              <a:rPr lang="en-US" sz="2400" b="0" i="0" u="none" strike="noStrike" baseline="0" dirty="0">
                <a:solidFill>
                  <a:srgbClr val="000000"/>
                </a:solidFill>
                <a:latin typeface="Calibri" panose="020F0502020204030204" pitchFamily="34" charset="0"/>
              </a:rPr>
              <a:t>utritional education/counseling, </a:t>
            </a:r>
          </a:p>
          <a:p>
            <a:pPr marL="914400" lvl="1" indent="-457200" algn="just">
              <a:spcBef>
                <a:spcPts val="600"/>
              </a:spcBef>
              <a:buFont typeface="Calibri" panose="020F0502020204030204" pitchFamily="34" charset="0"/>
              <a:buChar char="˗"/>
            </a:pPr>
            <a:r>
              <a:rPr lang="en-US" sz="2400" dirty="0">
                <a:solidFill>
                  <a:srgbClr val="000000"/>
                </a:solidFill>
                <a:latin typeface="Calibri" panose="020F0502020204030204" pitchFamily="34" charset="0"/>
              </a:rPr>
              <a:t>S</a:t>
            </a:r>
            <a:r>
              <a:rPr lang="en-US" sz="2400" b="0" i="0" u="none" strike="noStrike" baseline="0" dirty="0">
                <a:solidFill>
                  <a:srgbClr val="000000"/>
                </a:solidFill>
                <a:latin typeface="Calibri" panose="020F0502020204030204" pitchFamily="34" charset="0"/>
              </a:rPr>
              <a:t>upplementary food (lipid based RUSF,  fortified flour, corn soy blend (CSB) and milled flour). 	</a:t>
            </a:r>
          </a:p>
        </p:txBody>
      </p:sp>
      <p:sp>
        <p:nvSpPr>
          <p:cNvPr id="3" name="TextBox 2">
            <a:extLst>
              <a:ext uri="{FF2B5EF4-FFF2-40B4-BE49-F238E27FC236}">
                <a16:creationId xmlns:a16="http://schemas.microsoft.com/office/drawing/2014/main" id="{5BD5DCD4-8408-D72A-0D83-34628A2F589C}"/>
              </a:ext>
            </a:extLst>
          </p:cNvPr>
          <p:cNvSpPr txBox="1"/>
          <p:nvPr/>
        </p:nvSpPr>
        <p:spPr>
          <a:xfrm>
            <a:off x="481220" y="439496"/>
            <a:ext cx="10726473"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TREATMENT OF MAM</a:t>
            </a:r>
          </a:p>
        </p:txBody>
      </p:sp>
      <p:sp>
        <p:nvSpPr>
          <p:cNvPr id="5" name="Rectangle 4">
            <a:extLst>
              <a:ext uri="{FF2B5EF4-FFF2-40B4-BE49-F238E27FC236}">
                <a16:creationId xmlns:a16="http://schemas.microsoft.com/office/drawing/2014/main" id="{E1C93479-C2F2-D578-2D92-934AFEDE447B}"/>
              </a:ext>
            </a:extLst>
          </p:cNvPr>
          <p:cNvSpPr/>
          <p:nvPr/>
        </p:nvSpPr>
        <p:spPr>
          <a:xfrm>
            <a:off x="1205218" y="5362180"/>
            <a:ext cx="9781563" cy="6463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latin typeface="Calibri" panose="020F0502020204030204" pitchFamily="34" charset="0"/>
              </a:rPr>
              <a:t>Give 25 kcal/kg/d in addition to the standard nutrient requirements.</a:t>
            </a:r>
            <a:r>
              <a:rPr lang="en-US" sz="2400" b="0"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6424692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BB7468-D586-0FDE-E956-B469001F33C1}"/>
              </a:ext>
            </a:extLst>
          </p:cNvPr>
          <p:cNvSpPr txBox="1"/>
          <p:nvPr/>
        </p:nvSpPr>
        <p:spPr>
          <a:xfrm>
            <a:off x="299445" y="1049281"/>
            <a:ext cx="10908248" cy="4832092"/>
          </a:xfrm>
          <a:prstGeom prst="rect">
            <a:avLst/>
          </a:prstGeom>
          <a:noFill/>
        </p:spPr>
        <p:txBody>
          <a:bodyPr wrap="square">
            <a:spAutoFit/>
          </a:bodyPr>
          <a:lstStyle/>
          <a:p>
            <a:pPr marL="457200" indent="-457200" algn="just">
              <a:spcBef>
                <a:spcPts val="600"/>
              </a:spcBef>
              <a:buAutoNum type="arabicPeriod"/>
            </a:pPr>
            <a:r>
              <a:rPr lang="en-US" sz="2400" b="0" i="0" u="none" strike="noStrike" baseline="0" dirty="0">
                <a:latin typeface="Calibri" panose="020F0502020204030204" pitchFamily="34" charset="0"/>
              </a:rPr>
              <a:t>The decision regarding the type of diet used in the community management of SAM is based on food accessibility and affordability. </a:t>
            </a:r>
          </a:p>
          <a:p>
            <a:pPr marL="457200" indent="-457200" algn="just">
              <a:spcBef>
                <a:spcPts val="600"/>
              </a:spcBef>
              <a:buAutoNum type="arabicPeriod"/>
            </a:pPr>
            <a:r>
              <a:rPr lang="en-US" sz="2400" b="0" i="0" u="none" strike="noStrike" baseline="0" dirty="0">
                <a:latin typeface="Calibri" panose="020F0502020204030204" pitchFamily="34" charset="0"/>
              </a:rPr>
              <a:t>WHO and UNICEF have recommended use of ready-to-use therapeutic food (RUTF) for management of children with SAM without complications.. </a:t>
            </a:r>
          </a:p>
          <a:p>
            <a:pPr marL="457200" indent="-457200" algn="just">
              <a:spcBef>
                <a:spcPts val="600"/>
              </a:spcBef>
              <a:buAutoNum type="arabicPeriod"/>
            </a:pPr>
            <a:r>
              <a:rPr lang="en-US" sz="2400" b="0" i="0" u="none" strike="noStrike" baseline="0" dirty="0">
                <a:latin typeface="Calibri" panose="020F0502020204030204" pitchFamily="34" charset="0"/>
              </a:rPr>
              <a:t>RUTF is an energy dense therapeutic food, that contains at least 50% proteins from milk products and could be given to children with SAM of &gt;6 months of age. </a:t>
            </a:r>
          </a:p>
          <a:p>
            <a:pPr marL="457200" indent="-457200" algn="just">
              <a:spcBef>
                <a:spcPts val="600"/>
              </a:spcBef>
              <a:buAutoNum type="arabicPeriod"/>
            </a:pPr>
            <a:r>
              <a:rPr lang="en-US" sz="2400" b="0" i="0" u="none" strike="noStrike" baseline="0" dirty="0">
                <a:latin typeface="Calibri" panose="020F0502020204030204" pitchFamily="34" charset="0"/>
              </a:rPr>
              <a:t>The cost of current standard RUTF is high. Absence of strict administrative control increases chance of commercial exploitation and misuse of RUTF. </a:t>
            </a:r>
          </a:p>
          <a:p>
            <a:pPr marL="457200" indent="-457200" algn="just">
              <a:spcBef>
                <a:spcPts val="600"/>
              </a:spcBef>
              <a:buAutoNum type="arabicPeriod"/>
            </a:pPr>
            <a:r>
              <a:rPr lang="en-US" sz="2400" b="0" i="0" u="none" strike="noStrike" baseline="0" dirty="0">
                <a:latin typeface="Calibri" panose="020F0502020204030204" pitchFamily="34" charset="0"/>
              </a:rPr>
              <a:t>Alternative local food products being utilized, range from special formulation as being used in Telangana, to take home ration (THR)-based intervention as seen in Madhya Pradesh (MP), Chhattisgarh, and Odisha with a target of providing 150–180 kcal/kg and protein 3.5–5.5/kg on a daily basis. </a:t>
            </a:r>
            <a:endParaRPr lang="en-IN" sz="2400" dirty="0"/>
          </a:p>
        </p:txBody>
      </p:sp>
      <p:sp>
        <p:nvSpPr>
          <p:cNvPr id="3" name="TextBox 2">
            <a:extLst>
              <a:ext uri="{FF2B5EF4-FFF2-40B4-BE49-F238E27FC236}">
                <a16:creationId xmlns:a16="http://schemas.microsoft.com/office/drawing/2014/main" id="{E85CAB26-738C-FDC7-10B7-8DD198665B1C}"/>
              </a:ext>
            </a:extLst>
          </p:cNvPr>
          <p:cNvSpPr txBox="1"/>
          <p:nvPr/>
        </p:nvSpPr>
        <p:spPr>
          <a:xfrm>
            <a:off x="481220" y="358860"/>
            <a:ext cx="10726473"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Therapeutic Diets </a:t>
            </a:r>
          </a:p>
        </p:txBody>
      </p:sp>
    </p:spTree>
    <p:extLst>
      <p:ext uri="{BB962C8B-B14F-4D97-AF65-F5344CB8AC3E}">
        <p14:creationId xmlns:p14="http://schemas.microsoft.com/office/powerpoint/2010/main" val="40682991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6898B7-E556-35AC-B7E5-CA06E30A6CF2}"/>
              </a:ext>
            </a:extLst>
          </p:cNvPr>
          <p:cNvSpPr txBox="1"/>
          <p:nvPr/>
        </p:nvSpPr>
        <p:spPr>
          <a:xfrm>
            <a:off x="249371" y="1323861"/>
            <a:ext cx="11002398" cy="2092881"/>
          </a:xfrm>
          <a:prstGeom prst="rect">
            <a:avLst/>
          </a:prstGeom>
          <a:noFill/>
        </p:spPr>
        <p:txBody>
          <a:bodyPr wrap="square">
            <a:spAutoFit/>
          </a:bodyPr>
          <a:lstStyle/>
          <a:p>
            <a:pPr marL="457200" indent="-457200" algn="just">
              <a:spcBef>
                <a:spcPts val="600"/>
              </a:spcBef>
              <a:buAutoNum type="arabicPeriod"/>
            </a:pPr>
            <a:r>
              <a:rPr lang="en-US" sz="2400" b="0" i="0" u="none" strike="noStrike" baseline="0" dirty="0">
                <a:latin typeface="Calibri" panose="020F0502020204030204" pitchFamily="34" charset="0"/>
              </a:rPr>
              <a:t>Counseling of parents is vital for sustained improvement in SAM and MAM children. </a:t>
            </a:r>
          </a:p>
          <a:p>
            <a:pPr marL="457200" indent="-457200" algn="just">
              <a:spcBef>
                <a:spcPts val="600"/>
              </a:spcBef>
              <a:buAutoNum type="arabicPeriod"/>
            </a:pPr>
            <a:r>
              <a:rPr lang="en-US" sz="2400" b="0" i="0" u="none" strike="noStrike" baseline="0" dirty="0">
                <a:latin typeface="Calibri" panose="020F0502020204030204" pitchFamily="34" charset="0"/>
              </a:rPr>
              <a:t>Counseling sessions should start with first encounter and should continue till the discharge of child from health facility. </a:t>
            </a:r>
          </a:p>
          <a:p>
            <a:pPr marL="457200" indent="-457200" algn="just">
              <a:spcBef>
                <a:spcPts val="600"/>
              </a:spcBef>
              <a:buAutoNum type="arabicPeriod"/>
            </a:pPr>
            <a:r>
              <a:rPr lang="en-US" sz="2400" b="0" i="0" u="none" strike="noStrike" baseline="0" dirty="0">
                <a:latin typeface="Calibri" panose="020F0502020204030204" pitchFamily="34" charset="0"/>
              </a:rPr>
              <a:t>Mothers should be taught the correct practices to prepare food, make toys, feed, bathe, take care of hygiene, and play with child. </a:t>
            </a:r>
            <a:endParaRPr lang="en-IN" sz="2400" dirty="0"/>
          </a:p>
        </p:txBody>
      </p:sp>
      <p:sp>
        <p:nvSpPr>
          <p:cNvPr id="3" name="TextBox 2">
            <a:extLst>
              <a:ext uri="{FF2B5EF4-FFF2-40B4-BE49-F238E27FC236}">
                <a16:creationId xmlns:a16="http://schemas.microsoft.com/office/drawing/2014/main" id="{62552C6B-14AD-C7B3-1937-17E579FCF51A}"/>
              </a:ext>
            </a:extLst>
          </p:cNvPr>
          <p:cNvSpPr txBox="1"/>
          <p:nvPr/>
        </p:nvSpPr>
        <p:spPr>
          <a:xfrm>
            <a:off x="450376" y="476194"/>
            <a:ext cx="10662407"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Parental Counseling for Undernutrition </a:t>
            </a:r>
          </a:p>
        </p:txBody>
      </p:sp>
    </p:spTree>
    <p:extLst>
      <p:ext uri="{BB962C8B-B14F-4D97-AF65-F5344CB8AC3E}">
        <p14:creationId xmlns:p14="http://schemas.microsoft.com/office/powerpoint/2010/main" val="40288872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6D690-DB15-4FBD-88FE-E97A54DB2234}"/>
              </a:ext>
            </a:extLst>
          </p:cNvPr>
          <p:cNvSpPr>
            <a:spLocks noGrp="1"/>
          </p:cNvSpPr>
          <p:nvPr>
            <p:ph idx="1"/>
          </p:nvPr>
        </p:nvSpPr>
        <p:spPr>
          <a:xfrm>
            <a:off x="2273690" y="2486677"/>
            <a:ext cx="8102601" cy="1884645"/>
          </a:xfrm>
        </p:spPr>
        <p:txBody>
          <a:bodyPr>
            <a:noAutofit/>
          </a:bodyPr>
          <a:lstStyle/>
          <a:p>
            <a:pPr marL="0" marR="15875" lvl="0" indent="0" algn="ctr">
              <a:lnSpc>
                <a:spcPct val="100000"/>
              </a:lnSpc>
              <a:spcBef>
                <a:spcPts val="600"/>
              </a:spcBef>
              <a:buNone/>
              <a:tabLst>
                <a:tab pos="180340" algn="l"/>
              </a:tabLst>
            </a:pPr>
            <a:r>
              <a:rPr lang="en-IN" sz="11500" i="1" dirty="0">
                <a:solidFill>
                  <a:srgbClr val="C00000"/>
                </a:solidFill>
                <a:latin typeface="Calibri" panose="020F0502020204030204" pitchFamily="34" charset="0"/>
                <a:ea typeface="Calibri" panose="020F0502020204030204" pitchFamily="34" charset="0"/>
                <a:cs typeface="Calibri" panose="020F0502020204030204" pitchFamily="34" charset="0"/>
              </a:rPr>
              <a:t>Thank you…</a:t>
            </a:r>
            <a:endParaRPr lang="en-GB" sz="115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indent="0" algn="ctr">
              <a:lnSpc>
                <a:spcPct val="115000"/>
              </a:lnSpc>
              <a:spcAft>
                <a:spcPts val="1000"/>
              </a:spcAft>
              <a:buNone/>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algn="ctr">
              <a:lnSpc>
                <a:spcPct val="115000"/>
              </a:lnSpc>
              <a:spcAft>
                <a:spcPts val="1000"/>
              </a:spcAft>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marR="15875" lvl="0" indent="-342900" algn="ctr">
              <a:lnSpc>
                <a:spcPct val="115000"/>
              </a:lnSpc>
              <a:spcAft>
                <a:spcPts val="1000"/>
              </a:spcAft>
              <a:buFont typeface="Symbol" panose="05050102010706020507" pitchFamily="18" charset="2"/>
              <a:buChar char=""/>
              <a:tabLst>
                <a:tab pos="180340" algn="l"/>
              </a:tabLst>
            </a:pPr>
            <a:endParaRPr lang="en-GB"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GB" sz="18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6427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5420EB-01B6-ECFC-D94C-4092D09E2CA9}"/>
              </a:ext>
            </a:extLst>
          </p:cNvPr>
          <p:cNvSpPr txBox="1"/>
          <p:nvPr/>
        </p:nvSpPr>
        <p:spPr>
          <a:xfrm>
            <a:off x="375179" y="1670679"/>
            <a:ext cx="11031573" cy="350865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Normal: Weight of &gt;80% of expected for that age. </a:t>
            </a:r>
          </a:p>
          <a:p>
            <a:pPr lvl="1" algn="just">
              <a:spcBef>
                <a:spcPts val="600"/>
              </a:spcBef>
            </a:pPr>
            <a:r>
              <a:rPr lang="en-US" sz="2400" b="0" i="1" u="none" strike="noStrike" baseline="0" dirty="0"/>
              <a:t>Grade I </a:t>
            </a:r>
            <a:r>
              <a:rPr lang="en-US" sz="2400" b="0" i="0" u="none" strike="noStrike" baseline="0" dirty="0"/>
              <a:t>(71–80%), </a:t>
            </a:r>
          </a:p>
          <a:p>
            <a:pPr lvl="1" algn="just">
              <a:spcBef>
                <a:spcPts val="600"/>
              </a:spcBef>
            </a:pPr>
            <a:r>
              <a:rPr lang="en-US" sz="2400" b="0" i="1" u="none" strike="noStrike" baseline="0" dirty="0"/>
              <a:t>Grade II </a:t>
            </a:r>
            <a:r>
              <a:rPr lang="en-US" sz="2400" b="0" i="0" u="none" strike="noStrike" baseline="0" dirty="0"/>
              <a:t>(61–70%), </a:t>
            </a:r>
          </a:p>
          <a:p>
            <a:pPr lvl="1" algn="just">
              <a:spcBef>
                <a:spcPts val="600"/>
              </a:spcBef>
            </a:pPr>
            <a:r>
              <a:rPr lang="en-US" sz="2400" b="0" i="1" u="none" strike="noStrike" baseline="0" dirty="0"/>
              <a:t>Grade III </a:t>
            </a:r>
            <a:r>
              <a:rPr lang="en-US" sz="2400" b="0" i="0" u="none" strike="noStrike" baseline="0" dirty="0"/>
              <a:t>(51–60%) and </a:t>
            </a:r>
          </a:p>
          <a:p>
            <a:pPr lvl="1" algn="just">
              <a:spcBef>
                <a:spcPts val="600"/>
              </a:spcBef>
            </a:pPr>
            <a:r>
              <a:rPr lang="en-US" sz="2400" b="0" i="1" u="none" strike="noStrike" baseline="0" dirty="0"/>
              <a:t>Grade IV </a:t>
            </a:r>
            <a:r>
              <a:rPr lang="en-US" sz="2400" b="0" i="0" u="none" strike="noStrike" baseline="0" dirty="0"/>
              <a:t>(&lt;50%) of expected weight for that age. </a:t>
            </a:r>
          </a:p>
          <a:p>
            <a:pPr lvl="1" algn="just">
              <a:spcBef>
                <a:spcPts val="600"/>
              </a:spcBef>
            </a:pPr>
            <a:r>
              <a:rPr lang="en-US" sz="2400" b="0" i="0" u="none" strike="noStrike" baseline="0" dirty="0"/>
              <a:t>Alphabet </a:t>
            </a:r>
            <a:r>
              <a:rPr lang="en-US" sz="2400" b="0" i="1" u="none" strike="noStrike" baseline="0" dirty="0"/>
              <a:t>K </a:t>
            </a:r>
            <a:r>
              <a:rPr lang="en-US" sz="2400" b="0" i="0" u="none" strike="noStrike" baseline="0" dirty="0"/>
              <a:t>is postfixed in presence of edema. </a:t>
            </a:r>
            <a:endParaRPr lang="en-US" sz="2400" dirty="0"/>
          </a:p>
          <a:p>
            <a:pPr algn="just">
              <a:spcBef>
                <a:spcPts val="600"/>
              </a:spcBef>
            </a:pPr>
            <a:r>
              <a:rPr lang="en-US" sz="2400" b="0" i="0" u="none" strike="noStrike" baseline="0" dirty="0"/>
              <a:t>For example, boy weighing 8 kg at 2 years of age with pedal edema (50th percentile for 2 years is 12.3 kg) can be classified as PEM Grade II(k) as per IAP classification. </a:t>
            </a:r>
          </a:p>
        </p:txBody>
      </p:sp>
      <p:sp>
        <p:nvSpPr>
          <p:cNvPr id="3" name="TextBox 2">
            <a:extLst>
              <a:ext uri="{FF2B5EF4-FFF2-40B4-BE49-F238E27FC236}">
                <a16:creationId xmlns:a16="http://schemas.microsoft.com/office/drawing/2014/main" id="{592AFDD8-1A1E-E7DA-BE48-52B841DEBDA9}"/>
              </a:ext>
            </a:extLst>
          </p:cNvPr>
          <p:cNvSpPr txBox="1"/>
          <p:nvPr/>
        </p:nvSpPr>
        <p:spPr>
          <a:xfrm>
            <a:off x="313188" y="360016"/>
            <a:ext cx="10578518" cy="1200329"/>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INDIAN ACADEMY OF PEDIATRICS CLASSIFICATION BASED ON WEIGHT FOR AGE</a:t>
            </a:r>
            <a:endParaRPr lang="en-IN" sz="3600" b="1" dirty="0">
              <a:solidFill>
                <a:srgbClr val="FF0000"/>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BA4E35B0-4815-B5B8-9EA8-6BC0317AD244}"/>
              </a:ext>
            </a:extLst>
          </p:cNvPr>
          <p:cNvSpPr/>
          <p:nvPr/>
        </p:nvSpPr>
        <p:spPr>
          <a:xfrm>
            <a:off x="1470870" y="5260201"/>
            <a:ext cx="9420836" cy="90931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rPr>
              <a:t>IAP classification has a major disadvantage that it does not take in account the child’s height. Also, the term PEM has gradually fallen out of use. </a:t>
            </a:r>
            <a:endParaRPr lang="en-IN" sz="2400" dirty="0">
              <a:solidFill>
                <a:sysClr val="windowText" lastClr="000000"/>
              </a:solidFill>
            </a:endParaRPr>
          </a:p>
        </p:txBody>
      </p:sp>
    </p:spTree>
    <p:extLst>
      <p:ext uri="{BB962C8B-B14F-4D97-AF65-F5344CB8AC3E}">
        <p14:creationId xmlns:p14="http://schemas.microsoft.com/office/powerpoint/2010/main" val="1130194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334B70-DDE6-A944-1693-BC7B6E961EC7}"/>
              </a:ext>
            </a:extLst>
          </p:cNvPr>
          <p:cNvSpPr txBox="1"/>
          <p:nvPr/>
        </p:nvSpPr>
        <p:spPr>
          <a:xfrm>
            <a:off x="469158" y="451628"/>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WELLCOME TRUST CLASSIFICATION </a:t>
            </a:r>
          </a:p>
        </p:txBody>
      </p:sp>
      <p:sp>
        <p:nvSpPr>
          <p:cNvPr id="6" name="Rectangle 5">
            <a:extLst>
              <a:ext uri="{FF2B5EF4-FFF2-40B4-BE49-F238E27FC236}">
                <a16:creationId xmlns:a16="http://schemas.microsoft.com/office/drawing/2014/main" id="{15B56101-53C6-1A1C-DB2C-6F21A426C55A}"/>
              </a:ext>
            </a:extLst>
          </p:cNvPr>
          <p:cNvSpPr/>
          <p:nvPr/>
        </p:nvSpPr>
        <p:spPr>
          <a:xfrm>
            <a:off x="1753611" y="4852420"/>
            <a:ext cx="8975907" cy="5285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b="0" i="0" u="none" strike="noStrike" baseline="0" dirty="0">
                <a:solidFill>
                  <a:sysClr val="windowText" lastClr="000000"/>
                </a:solidFill>
              </a:rPr>
              <a:t>This classification also is now mainly of historical/anecdotal value </a:t>
            </a:r>
            <a:endParaRPr lang="en-IN" sz="2600" dirty="0">
              <a:solidFill>
                <a:sysClr val="windowText" lastClr="000000"/>
              </a:solidFill>
            </a:endParaRPr>
          </a:p>
        </p:txBody>
      </p:sp>
      <p:graphicFrame>
        <p:nvGraphicFramePr>
          <p:cNvPr id="7" name="Table 6">
            <a:extLst>
              <a:ext uri="{FF2B5EF4-FFF2-40B4-BE49-F238E27FC236}">
                <a16:creationId xmlns:a16="http://schemas.microsoft.com/office/drawing/2014/main" id="{1D58A218-4E82-A1C1-BC81-523A6777AB53}"/>
              </a:ext>
            </a:extLst>
          </p:cNvPr>
          <p:cNvGraphicFramePr>
            <a:graphicFrameLocks noGrp="1"/>
          </p:cNvGraphicFramePr>
          <p:nvPr>
            <p:extLst>
              <p:ext uri="{D42A27DB-BD31-4B8C-83A1-F6EECF244321}">
                <p14:modId xmlns:p14="http://schemas.microsoft.com/office/powerpoint/2010/main" val="3946710590"/>
              </p:ext>
            </p:extLst>
          </p:nvPr>
        </p:nvGraphicFramePr>
        <p:xfrm>
          <a:off x="1931332" y="1745805"/>
          <a:ext cx="8345182" cy="2658192"/>
        </p:xfrm>
        <a:graphic>
          <a:graphicData uri="http://schemas.openxmlformats.org/drawingml/2006/table">
            <a:tbl>
              <a:tblPr firstRow="1" bandRow="1">
                <a:tableStyleId>{F5AB1C69-6EDB-4FF4-983F-18BD219EF322}</a:tableStyleId>
              </a:tblPr>
              <a:tblGrid>
                <a:gridCol w="2685388">
                  <a:extLst>
                    <a:ext uri="{9D8B030D-6E8A-4147-A177-3AD203B41FA5}">
                      <a16:colId xmlns:a16="http://schemas.microsoft.com/office/drawing/2014/main" val="3349659651"/>
                    </a:ext>
                  </a:extLst>
                </a:gridCol>
                <a:gridCol w="2713141">
                  <a:extLst>
                    <a:ext uri="{9D8B030D-6E8A-4147-A177-3AD203B41FA5}">
                      <a16:colId xmlns:a16="http://schemas.microsoft.com/office/drawing/2014/main" val="4165685198"/>
                    </a:ext>
                  </a:extLst>
                </a:gridCol>
                <a:gridCol w="2946653">
                  <a:extLst>
                    <a:ext uri="{9D8B030D-6E8A-4147-A177-3AD203B41FA5}">
                      <a16:colId xmlns:a16="http://schemas.microsoft.com/office/drawing/2014/main" val="1386628933"/>
                    </a:ext>
                  </a:extLst>
                </a:gridCol>
              </a:tblGrid>
              <a:tr h="1041724">
                <a:tc>
                  <a:txBody>
                    <a:bodyPr/>
                    <a:lstStyle/>
                    <a:p>
                      <a:pPr algn="ctr"/>
                      <a:r>
                        <a:rPr lang="en-GB" sz="2600" dirty="0">
                          <a:solidFill>
                            <a:schemeClr val="tx1"/>
                          </a:solidFill>
                        </a:rPr>
                        <a:t>Weight for age </a:t>
                      </a:r>
                      <a:endParaRPr lang="en-IN" sz="2600" dirty="0">
                        <a:solidFill>
                          <a:schemeClr val="tx1"/>
                        </a:solidFill>
                      </a:endParaRPr>
                    </a:p>
                  </a:txBody>
                  <a:tcPr/>
                </a:tc>
                <a:tc>
                  <a:txBody>
                    <a:bodyPr/>
                    <a:lstStyle/>
                    <a:p>
                      <a:pPr algn="ctr"/>
                      <a:r>
                        <a:rPr lang="en-GB" sz="2600" dirty="0">
                          <a:solidFill>
                            <a:schemeClr val="tx1"/>
                          </a:solidFill>
                        </a:rPr>
                        <a:t>60-80 % of expected </a:t>
                      </a:r>
                      <a:endParaRPr lang="en-IN" sz="2600" dirty="0">
                        <a:solidFill>
                          <a:schemeClr val="tx1"/>
                        </a:solidFill>
                      </a:endParaRPr>
                    </a:p>
                  </a:txBody>
                  <a:tcPr/>
                </a:tc>
                <a:tc>
                  <a:txBody>
                    <a:bodyPr/>
                    <a:lstStyle/>
                    <a:p>
                      <a:pPr algn="ctr"/>
                      <a:r>
                        <a:rPr lang="en-GB" sz="2600" dirty="0">
                          <a:solidFill>
                            <a:schemeClr val="tx1"/>
                          </a:solidFill>
                        </a:rPr>
                        <a:t>&lt; 60 % of expected</a:t>
                      </a:r>
                      <a:endParaRPr lang="en-IN" sz="2600" dirty="0">
                        <a:solidFill>
                          <a:schemeClr val="tx1"/>
                        </a:solidFill>
                      </a:endParaRPr>
                    </a:p>
                  </a:txBody>
                  <a:tcPr/>
                </a:tc>
                <a:extLst>
                  <a:ext uri="{0D108BD9-81ED-4DB2-BD59-A6C34878D82A}">
                    <a16:rowId xmlns:a16="http://schemas.microsoft.com/office/drawing/2014/main" val="108356397"/>
                  </a:ext>
                </a:extLst>
              </a:tr>
              <a:tr h="574744">
                <a:tc>
                  <a:txBody>
                    <a:bodyPr/>
                    <a:lstStyle/>
                    <a:p>
                      <a:pPr algn="ctr"/>
                      <a:r>
                        <a:rPr lang="en-GB" sz="2600" dirty="0">
                          <a:solidFill>
                            <a:schemeClr val="tx1"/>
                          </a:solidFill>
                        </a:rPr>
                        <a:t>Without </a:t>
                      </a:r>
                      <a:r>
                        <a:rPr lang="en-GB" sz="2600" dirty="0" err="1">
                          <a:solidFill>
                            <a:schemeClr val="tx1"/>
                          </a:solidFill>
                        </a:rPr>
                        <a:t>edema</a:t>
                      </a:r>
                      <a:endParaRPr lang="en-IN" sz="2600" dirty="0">
                        <a:solidFill>
                          <a:schemeClr val="tx1"/>
                        </a:solidFill>
                      </a:endParaRPr>
                    </a:p>
                  </a:txBody>
                  <a:tcPr/>
                </a:tc>
                <a:tc>
                  <a:txBody>
                    <a:bodyPr/>
                    <a:lstStyle/>
                    <a:p>
                      <a:pPr algn="ctr"/>
                      <a:r>
                        <a:rPr lang="en-GB" sz="2600" dirty="0">
                          <a:solidFill>
                            <a:schemeClr val="tx1"/>
                          </a:solidFill>
                        </a:rPr>
                        <a:t>Undernutrition</a:t>
                      </a:r>
                      <a:endParaRPr lang="en-IN" sz="2600" dirty="0">
                        <a:solidFill>
                          <a:schemeClr val="tx1"/>
                        </a:solidFill>
                      </a:endParaRPr>
                    </a:p>
                  </a:txBody>
                  <a:tcPr/>
                </a:tc>
                <a:tc>
                  <a:txBody>
                    <a:bodyPr/>
                    <a:lstStyle/>
                    <a:p>
                      <a:pPr algn="ctr"/>
                      <a:r>
                        <a:rPr lang="en-GB" sz="2600" dirty="0">
                          <a:solidFill>
                            <a:schemeClr val="tx1"/>
                          </a:solidFill>
                        </a:rPr>
                        <a:t>Marasmus</a:t>
                      </a:r>
                      <a:endParaRPr lang="en-IN" sz="2600" dirty="0">
                        <a:solidFill>
                          <a:schemeClr val="tx1"/>
                        </a:solidFill>
                      </a:endParaRPr>
                    </a:p>
                  </a:txBody>
                  <a:tcPr/>
                </a:tc>
                <a:extLst>
                  <a:ext uri="{0D108BD9-81ED-4DB2-BD59-A6C34878D82A}">
                    <a16:rowId xmlns:a16="http://schemas.microsoft.com/office/drawing/2014/main" val="2242938940"/>
                  </a:ext>
                </a:extLst>
              </a:tr>
              <a:tr h="1041724">
                <a:tc>
                  <a:txBody>
                    <a:bodyPr/>
                    <a:lstStyle/>
                    <a:p>
                      <a:pPr algn="ctr"/>
                      <a:r>
                        <a:rPr lang="en-GB" sz="2600" dirty="0">
                          <a:solidFill>
                            <a:schemeClr val="tx1"/>
                          </a:solidFill>
                        </a:rPr>
                        <a:t>With </a:t>
                      </a:r>
                      <a:r>
                        <a:rPr lang="en-GB" sz="2600" dirty="0" err="1">
                          <a:solidFill>
                            <a:schemeClr val="tx1"/>
                          </a:solidFill>
                        </a:rPr>
                        <a:t>edema</a:t>
                      </a:r>
                      <a:r>
                        <a:rPr lang="en-GB" sz="2600" dirty="0">
                          <a:solidFill>
                            <a:schemeClr val="tx1"/>
                          </a:solidFill>
                        </a:rPr>
                        <a:t> </a:t>
                      </a:r>
                      <a:endParaRPr lang="en-IN" sz="2600" dirty="0">
                        <a:solidFill>
                          <a:schemeClr val="tx1"/>
                        </a:solidFill>
                      </a:endParaRPr>
                    </a:p>
                  </a:txBody>
                  <a:tcPr/>
                </a:tc>
                <a:tc>
                  <a:txBody>
                    <a:bodyPr/>
                    <a:lstStyle/>
                    <a:p>
                      <a:pPr algn="ctr"/>
                      <a:r>
                        <a:rPr lang="en-GB" sz="2600" dirty="0">
                          <a:solidFill>
                            <a:schemeClr val="tx1"/>
                          </a:solidFill>
                        </a:rPr>
                        <a:t>Kwashiorkor</a:t>
                      </a:r>
                      <a:endParaRPr lang="en-IN" sz="2600" dirty="0">
                        <a:solidFill>
                          <a:schemeClr val="tx1"/>
                        </a:solidFill>
                      </a:endParaRPr>
                    </a:p>
                  </a:txBody>
                  <a:tcPr/>
                </a:tc>
                <a:tc>
                  <a:txBody>
                    <a:bodyPr/>
                    <a:lstStyle/>
                    <a:p>
                      <a:pPr algn="ctr"/>
                      <a:r>
                        <a:rPr lang="en-GB" sz="2600" dirty="0" err="1">
                          <a:solidFill>
                            <a:schemeClr val="tx1"/>
                          </a:solidFill>
                        </a:rPr>
                        <a:t>Marasmic</a:t>
                      </a:r>
                      <a:r>
                        <a:rPr lang="en-GB" sz="2600" dirty="0">
                          <a:solidFill>
                            <a:schemeClr val="tx1"/>
                          </a:solidFill>
                        </a:rPr>
                        <a:t> kwashiorkor </a:t>
                      </a:r>
                      <a:endParaRPr lang="en-IN" sz="2600" dirty="0">
                        <a:solidFill>
                          <a:schemeClr val="tx1"/>
                        </a:solidFill>
                      </a:endParaRPr>
                    </a:p>
                  </a:txBody>
                  <a:tcPr/>
                </a:tc>
                <a:extLst>
                  <a:ext uri="{0D108BD9-81ED-4DB2-BD59-A6C34878D82A}">
                    <a16:rowId xmlns:a16="http://schemas.microsoft.com/office/drawing/2014/main" val="3574501806"/>
                  </a:ext>
                </a:extLst>
              </a:tr>
            </a:tbl>
          </a:graphicData>
        </a:graphic>
      </p:graphicFrame>
    </p:spTree>
    <p:extLst>
      <p:ext uri="{BB962C8B-B14F-4D97-AF65-F5344CB8AC3E}">
        <p14:creationId xmlns:p14="http://schemas.microsoft.com/office/powerpoint/2010/main" val="4058506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ADE898-3B62-FA39-6A7B-41970D410372}"/>
              </a:ext>
            </a:extLst>
          </p:cNvPr>
          <p:cNvSpPr txBox="1"/>
          <p:nvPr/>
        </p:nvSpPr>
        <p:spPr>
          <a:xfrm>
            <a:off x="469158" y="451628"/>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WHO CLASSIFICATION </a:t>
            </a:r>
          </a:p>
        </p:txBody>
      </p:sp>
      <p:pic>
        <p:nvPicPr>
          <p:cNvPr id="4" name="Picture 3">
            <a:extLst>
              <a:ext uri="{FF2B5EF4-FFF2-40B4-BE49-F238E27FC236}">
                <a16:creationId xmlns:a16="http://schemas.microsoft.com/office/drawing/2014/main" id="{4895730D-445B-7577-F819-D6698A6EF8D9}"/>
              </a:ext>
            </a:extLst>
          </p:cNvPr>
          <p:cNvPicPr>
            <a:picLocks noChangeAspect="1"/>
          </p:cNvPicPr>
          <p:nvPr/>
        </p:nvPicPr>
        <p:blipFill>
          <a:blip r:embed="rId2"/>
          <a:stretch>
            <a:fillRect/>
          </a:stretch>
        </p:blipFill>
        <p:spPr>
          <a:xfrm>
            <a:off x="2308153" y="1206711"/>
            <a:ext cx="7575694" cy="4817806"/>
          </a:xfrm>
          <a:prstGeom prst="rect">
            <a:avLst/>
          </a:prstGeom>
        </p:spPr>
      </p:pic>
    </p:spTree>
    <p:extLst>
      <p:ext uri="{BB962C8B-B14F-4D97-AF65-F5344CB8AC3E}">
        <p14:creationId xmlns:p14="http://schemas.microsoft.com/office/powerpoint/2010/main" val="39195134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6765</TotalTime>
  <Words>4998</Words>
  <Application>Microsoft Office PowerPoint</Application>
  <PresentationFormat>Widescreen</PresentationFormat>
  <Paragraphs>429</Paragraphs>
  <Slides>63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Anindita</dc:creator>
  <cp:lastModifiedBy>Manzoor Elahi</cp:lastModifiedBy>
  <cp:revision>726</cp:revision>
  <cp:lastPrinted>2024-02-27T07:30:47Z</cp:lastPrinted>
  <dcterms:created xsi:type="dcterms:W3CDTF">2017-07-29T18:53:06Z</dcterms:created>
  <dcterms:modified xsi:type="dcterms:W3CDTF">2024-03-11T06:41:45Z</dcterms:modified>
</cp:coreProperties>
</file>